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  <p:sldMasterId id="2147483673" r:id="rId4"/>
    <p:sldMasterId id="2147483682" r:id="rId5"/>
    <p:sldMasterId id="2147483691" r:id="rId6"/>
    <p:sldMasterId id="2147483700" r:id="rId7"/>
    <p:sldMasterId id="2147483709" r:id="rId8"/>
  </p:sldMasterIdLst>
  <p:notesMasterIdLst>
    <p:notesMasterId r:id="rId29"/>
  </p:notesMasterIdLst>
  <p:sldIdLst>
    <p:sldId id="257" r:id="rId9"/>
    <p:sldId id="260" r:id="rId10"/>
    <p:sldId id="258" r:id="rId11"/>
    <p:sldId id="259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78" r:id="rId28"/>
  </p:sldIdLst>
  <p:sldSz cx="12192000" cy="6858000"/>
  <p:notesSz cx="6858000" cy="9144000"/>
  <p:defaultTextStyle>
    <a:defPPr>
      <a:defRPr lang="zh-CN"/>
    </a:defPPr>
    <a:lvl1pPr marL="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96314" autoAdjust="0"/>
  </p:normalViewPr>
  <p:slideViewPr>
    <p:cSldViewPr snapToGrid="0" showGuides="1">
      <p:cViewPr>
        <p:scale>
          <a:sx n="92" d="100"/>
          <a:sy n="92" d="100"/>
        </p:scale>
        <p:origin x="-44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10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9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5B81-82F7-4B94-A5AD-EC92D4455B0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880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17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06" tIns="45718" rIns="91406" bIns="45718"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406" tIns="45718" rIns="91406" bIns="45718"/>
          <a:lstStyle>
            <a:lvl1pPr marL="0" indent="0" algn="ctr">
              <a:buNone/>
              <a:defRPr sz="2400"/>
            </a:lvl1pPr>
            <a:lvl2pPr marL="456999" indent="0" algn="ctr">
              <a:buNone/>
              <a:defRPr sz="2000"/>
            </a:lvl2pPr>
            <a:lvl3pPr marL="914014" indent="0" algn="ctr">
              <a:buNone/>
              <a:defRPr sz="1900"/>
            </a:lvl3pPr>
            <a:lvl4pPr marL="1371022" indent="0" algn="ctr">
              <a:buNone/>
              <a:defRPr sz="1600"/>
            </a:lvl4pPr>
            <a:lvl5pPr marL="1828029" indent="0" algn="ctr">
              <a:buNone/>
              <a:defRPr sz="1600"/>
            </a:lvl5pPr>
            <a:lvl6pPr marL="2285046" indent="0" algn="ctr">
              <a:buNone/>
              <a:defRPr sz="1600"/>
            </a:lvl6pPr>
            <a:lvl7pPr marL="2742042" indent="0" algn="ctr">
              <a:buNone/>
              <a:defRPr sz="1600"/>
            </a:lvl7pPr>
            <a:lvl8pPr marL="3199040" indent="0" algn="ctr">
              <a:buNone/>
              <a:defRPr sz="1600"/>
            </a:lvl8pPr>
            <a:lvl9pPr marL="365603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B74FA68B-851B-4497-92DD-AD9676CFD6C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06" tIns="45718" rIns="9140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406" tIns="45718" rIns="9140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B74FA68B-851B-4497-92DD-AD9676CFD6C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47"/>
            <a:ext cx="2628900" cy="5811839"/>
          </a:xfrm>
          <a:prstGeom prst="rect">
            <a:avLst/>
          </a:prstGeom>
        </p:spPr>
        <p:txBody>
          <a:bodyPr vert="eaVert" lIns="91406" tIns="45718" rIns="9140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47"/>
            <a:ext cx="7734300" cy="5811839"/>
          </a:xfrm>
          <a:prstGeom prst="rect">
            <a:avLst/>
          </a:prstGeom>
        </p:spPr>
        <p:txBody>
          <a:bodyPr vert="eaVert" lIns="91406" tIns="45718" rIns="9140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B74FA68B-851B-4497-92DD-AD9676CFD6C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06" tIns="45718" rIns="9140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06" tIns="45718" rIns="9140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33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91406" tIns="45718" rIns="9140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91406" tIns="45718" rIns="9140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61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06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84567" y="2655767"/>
            <a:ext cx="71128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26" y="860523"/>
            <a:ext cx="4117265" cy="5137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67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4484567" y="2039331"/>
            <a:ext cx="7112800" cy="163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484567" y="3740796"/>
            <a:ext cx="7112800" cy="4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1067"/>
              </a:spcBef>
              <a:spcAft>
                <a:spcPts val="1067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1011968"/>
            <a:ext cx="4350765" cy="483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61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901" y="1179567"/>
            <a:ext cx="5596731" cy="567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48833" y="1753033"/>
            <a:ext cx="5142800" cy="37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283" lvl="0" indent="-52469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1pPr>
            <a:lvl2pPr marL="1218600" lvl="1" indent="-524690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2pPr>
            <a:lvl3pPr marL="1827893" lvl="2" indent="-524690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3pPr>
            <a:lvl4pPr marL="2437198" lvl="3" indent="-524690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4pPr>
            <a:lvl5pPr marL="3046480" lvl="4" indent="-524690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5pPr>
            <a:lvl6pPr marL="3655763" lvl="5" indent="-524690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6pPr>
            <a:lvl7pPr marL="4265067" lvl="6" indent="-524690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7pPr>
            <a:lvl8pPr marL="4874361" lvl="7" indent="-524690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8pPr>
            <a:lvl9pPr marL="5483678" lvl="8" indent="-524690" rtl="0">
              <a:spcBef>
                <a:spcPts val="1067"/>
              </a:spcBef>
              <a:spcAft>
                <a:spcPts val="1067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08093" y="1337168"/>
            <a:ext cx="2003200" cy="6692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9600" kern="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9600" kern="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00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283" lvl="0" indent="-456963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600" lvl="1" indent="-456963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2pPr>
            <a:lvl3pPr marL="1827893" lvl="2" indent="-456963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3pPr>
            <a:lvl4pPr marL="2437198" lvl="3" indent="-456963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4pPr>
            <a:lvl5pPr marL="3046480" lvl="4" indent="-456963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5pPr>
            <a:lvl6pPr marL="3655763" lvl="5" indent="-456963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6pPr>
            <a:lvl7pPr marL="4265067" lvl="6" indent="-456963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7pPr>
            <a:lvl8pPr marL="4874361" lvl="7" indent="-456963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8pPr>
            <a:lvl9pPr marL="5483678" lvl="8" indent="-456963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3" y="1042469"/>
            <a:ext cx="4202932" cy="477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64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283" lvl="0" indent="-44005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8600" lvl="1" indent="-440053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7893" lvl="2" indent="-440053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7198" lvl="3" indent="-440053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6480" lvl="4" indent="-440053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5763" lvl="5" indent="-440053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5067" lvl="6" indent="-440053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4361" lvl="7" indent="-440053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3678" lvl="8" indent="-440053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8274005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283" lvl="0" indent="-44005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8600" lvl="1" indent="-440053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7893" lvl="2" indent="-440053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7198" lvl="3" indent="-440053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6480" lvl="4" indent="-440053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5763" lvl="5" indent="-440053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5067" lvl="6" indent="-440053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4361" lvl="7" indent="-440053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3678" lvl="8" indent="-440053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0769" y="937339"/>
            <a:ext cx="3799067" cy="498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11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06" tIns="45718" rIns="9140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06" tIns="45718" rIns="9140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B74FA68B-851B-4497-92DD-AD9676CFD6C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283" lvl="0" indent="-42312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600" lvl="1" indent="-423120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7893" lvl="2" indent="-423120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198" lvl="3" indent="-423120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6480" lvl="4" indent="-423120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5763" lvl="5" indent="-423120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067" lvl="6" indent="-423120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4361" lvl="7" indent="-423120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3678" lvl="8" indent="-423120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933001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283" lvl="0" indent="-42312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600" lvl="1" indent="-423120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7893" lvl="2" indent="-423120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198" lvl="3" indent="-423120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6480" lvl="4" indent="-423120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5763" lvl="5" indent="-423120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067" lvl="6" indent="-423120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4361" lvl="7" indent="-423120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3678" lvl="8" indent="-423120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9381435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283" lvl="0" indent="-42312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600" lvl="1" indent="-423120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7893" lvl="2" indent="-423120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198" lvl="3" indent="-423120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6480" lvl="4" indent="-423120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5763" lvl="5" indent="-423120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067" lvl="6" indent="-423120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4361" lvl="7" indent="-423120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3678" lvl="8" indent="-423120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693" y="1794200"/>
            <a:ext cx="2478047" cy="506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640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066333" y="500133"/>
            <a:ext cx="10530800" cy="75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9828"/>
          <a:stretch/>
        </p:blipFill>
        <p:spPr>
          <a:xfrm>
            <a:off x="26" y="500233"/>
            <a:ext cx="874833" cy="7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3704" y="4545633"/>
            <a:ext cx="2441797" cy="2048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644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98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84567" y="2655767"/>
            <a:ext cx="71128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24" y="860523"/>
            <a:ext cx="4117265" cy="5137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2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4484567" y="2039331"/>
            <a:ext cx="7112800" cy="163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484567" y="3740796"/>
            <a:ext cx="7112800" cy="4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1067"/>
              </a:spcBef>
              <a:spcAft>
                <a:spcPts val="1067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1011968"/>
            <a:ext cx="4350765" cy="483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483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901" y="1179567"/>
            <a:ext cx="5596731" cy="567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48833" y="1753033"/>
            <a:ext cx="5142800" cy="37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15" lvl="0" indent="-52471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1pPr>
            <a:lvl2pPr marL="1218660" lvl="1" indent="-52471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2pPr>
            <a:lvl3pPr marL="1827984" lvl="2" indent="-52471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3pPr>
            <a:lvl4pPr marL="2437318" lvl="3" indent="-52471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4pPr>
            <a:lvl5pPr marL="3046632" lvl="4" indent="-52471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5pPr>
            <a:lvl6pPr marL="3655947" lvl="5" indent="-52471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6pPr>
            <a:lvl7pPr marL="4265280" lvl="6" indent="-52471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7pPr>
            <a:lvl8pPr marL="4874605" lvl="7" indent="-52471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8pPr>
            <a:lvl9pPr marL="5483950" lvl="8" indent="-524714" rtl="0">
              <a:spcBef>
                <a:spcPts val="1067"/>
              </a:spcBef>
              <a:spcAft>
                <a:spcPts val="1067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08093" y="1337168"/>
            <a:ext cx="2003200" cy="6692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060">
              <a:buClr>
                <a:srgbClr val="000000"/>
              </a:buClr>
              <a:buFont typeface="Arial"/>
              <a:buNone/>
            </a:pPr>
            <a:r>
              <a:rPr lang="en" sz="9600" kern="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9600" kern="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15" lvl="0" indent="-45698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660" lvl="1" indent="-456987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2pPr>
            <a:lvl3pPr marL="1827984" lvl="2" indent="-456987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3pPr>
            <a:lvl4pPr marL="2437318" lvl="3" indent="-456987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4pPr>
            <a:lvl5pPr marL="3046632" lvl="4" indent="-456987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5pPr>
            <a:lvl6pPr marL="3655947" lvl="5" indent="-456987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6pPr>
            <a:lvl7pPr marL="4265280" lvl="6" indent="-456987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7pPr>
            <a:lvl8pPr marL="4874605" lvl="7" indent="-456987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8pPr>
            <a:lvl9pPr marL="5483950" lvl="8" indent="-456987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3" y="1042469"/>
            <a:ext cx="4202932" cy="477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315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15" lvl="0" indent="-440074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8660" lvl="1" indent="-44007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7984" lvl="2" indent="-440074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7318" lvl="3" indent="-440074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6632" lvl="4" indent="-44007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5947" lvl="5" indent="-440074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5280" lvl="6" indent="-440074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4605" lvl="7" indent="-44007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3950" lvl="8" indent="-440074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8274005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15" lvl="0" indent="-440074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8660" lvl="1" indent="-44007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7984" lvl="2" indent="-440074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7318" lvl="3" indent="-440074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6632" lvl="4" indent="-44007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5947" lvl="5" indent="-440074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5280" lvl="6" indent="-440074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4605" lvl="7" indent="-44007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3950" lvl="8" indent="-440074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0769" y="937339"/>
            <a:ext cx="3799067" cy="498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932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15" lvl="0" indent="-423141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660" lvl="1" indent="-42314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7984" lvl="2" indent="-42314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318" lvl="3" indent="-42314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6632" lvl="4" indent="-42314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5947" lvl="5" indent="-42314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280" lvl="6" indent="-42314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4605" lvl="7" indent="-42314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3950" lvl="8" indent="-423141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933001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15" lvl="0" indent="-423141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660" lvl="1" indent="-42314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7984" lvl="2" indent="-42314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318" lvl="3" indent="-42314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6632" lvl="4" indent="-42314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5947" lvl="5" indent="-42314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280" lvl="6" indent="-42314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4605" lvl="7" indent="-42314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3950" lvl="8" indent="-423141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9381435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15" lvl="0" indent="-423141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660" lvl="1" indent="-42314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7984" lvl="2" indent="-42314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318" lvl="3" indent="-42314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6632" lvl="4" indent="-42314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5947" lvl="5" indent="-42314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280" lvl="6" indent="-42314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4605" lvl="7" indent="-42314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3950" lvl="8" indent="-423141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690" y="1794200"/>
            <a:ext cx="2478047" cy="506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298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066333" y="500133"/>
            <a:ext cx="10530800" cy="75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9828"/>
          <a:stretch/>
        </p:blipFill>
        <p:spPr>
          <a:xfrm>
            <a:off x="24" y="500233"/>
            <a:ext cx="874833" cy="7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3704" y="4545633"/>
            <a:ext cx="2441797" cy="2048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58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61"/>
            <a:ext cx="10515600" cy="2852737"/>
          </a:xfrm>
          <a:prstGeom prst="rect">
            <a:avLst/>
          </a:prstGeom>
        </p:spPr>
        <p:txBody>
          <a:bodyPr lIns="91406" tIns="45718" rIns="91406" bIns="45718"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91406" tIns="45718" rIns="9140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0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B74FA68B-851B-4497-92DD-AD9676CFD6C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35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84567" y="2655767"/>
            <a:ext cx="71128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21" y="860521"/>
            <a:ext cx="4117265" cy="5137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684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4484567" y="2039331"/>
            <a:ext cx="7112800" cy="163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484567" y="3740796"/>
            <a:ext cx="7112800" cy="4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1067"/>
              </a:spcBef>
              <a:spcAft>
                <a:spcPts val="1067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1011968"/>
            <a:ext cx="4350765" cy="483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385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901" y="1179567"/>
            <a:ext cx="5596731" cy="567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48833" y="1753033"/>
            <a:ext cx="5142800" cy="37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47" lvl="0" indent="-52473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1pPr>
            <a:lvl2pPr marL="1218720" lvl="1" indent="-524738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2pPr>
            <a:lvl3pPr marL="1828074" lvl="2" indent="-524738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3pPr>
            <a:lvl4pPr marL="2437438" lvl="3" indent="-524738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4pPr>
            <a:lvl5pPr marL="3046784" lvl="4" indent="-524738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5pPr>
            <a:lvl6pPr marL="3656131" lvl="5" indent="-524738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6pPr>
            <a:lvl7pPr marL="4265493" lvl="6" indent="-524738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7pPr>
            <a:lvl8pPr marL="4874849" lvl="7" indent="-524738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8pPr>
            <a:lvl9pPr marL="5484222" lvl="8" indent="-524738" rtl="0">
              <a:spcBef>
                <a:spcPts val="1067"/>
              </a:spcBef>
              <a:spcAft>
                <a:spcPts val="1067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08093" y="1337168"/>
            <a:ext cx="2003200" cy="6692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105">
              <a:buClr>
                <a:srgbClr val="000000"/>
              </a:buClr>
              <a:buFont typeface="Arial"/>
              <a:buNone/>
            </a:pPr>
            <a:r>
              <a:rPr lang="en" sz="9600" kern="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9600" kern="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1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47" lvl="0" indent="-457011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720" lvl="1" indent="-457011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2pPr>
            <a:lvl3pPr marL="1828074" lvl="2" indent="-457011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3pPr>
            <a:lvl4pPr marL="2437438" lvl="3" indent="-457011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4pPr>
            <a:lvl5pPr marL="3046784" lvl="4" indent="-457011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5pPr>
            <a:lvl6pPr marL="3656131" lvl="5" indent="-457011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6pPr>
            <a:lvl7pPr marL="4265493" lvl="6" indent="-457011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7pPr>
            <a:lvl8pPr marL="4874849" lvl="7" indent="-457011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8pPr>
            <a:lvl9pPr marL="5484222" lvl="8" indent="-457011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3" y="1042469"/>
            <a:ext cx="4202932" cy="477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432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47" lvl="0" indent="-44009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8720" lvl="1" indent="-44009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074" lvl="2" indent="-440096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7438" lvl="3" indent="-440096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6784" lvl="4" indent="-44009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6131" lvl="5" indent="-440096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5493" lvl="6" indent="-440096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4849" lvl="7" indent="-44009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4222" lvl="8" indent="-440096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8274005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47" lvl="0" indent="-44009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8720" lvl="1" indent="-44009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074" lvl="2" indent="-440096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7438" lvl="3" indent="-440096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6784" lvl="4" indent="-44009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6131" lvl="5" indent="-440096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5493" lvl="6" indent="-440096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4849" lvl="7" indent="-440096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4222" lvl="8" indent="-440096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0769" y="937337"/>
            <a:ext cx="3799067" cy="498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158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47" lvl="0" indent="-42316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720" lvl="1" indent="-42316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074" lvl="2" indent="-42316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438" lvl="3" indent="-42316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6784" lvl="4" indent="-42316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131" lvl="5" indent="-42316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493" lvl="6" indent="-42316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4849" lvl="7" indent="-42316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4222" lvl="8" indent="-423163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933001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47" lvl="0" indent="-42316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720" lvl="1" indent="-42316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074" lvl="2" indent="-42316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438" lvl="3" indent="-42316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6784" lvl="4" indent="-42316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131" lvl="5" indent="-42316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493" lvl="6" indent="-42316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4849" lvl="7" indent="-42316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4222" lvl="8" indent="-423163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9381435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47" lvl="0" indent="-42316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720" lvl="1" indent="-42316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074" lvl="2" indent="-42316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438" lvl="3" indent="-42316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6784" lvl="4" indent="-42316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131" lvl="5" indent="-423163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493" lvl="6" indent="-423163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4849" lvl="7" indent="-423163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4222" lvl="8" indent="-423163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687" y="1794200"/>
            <a:ext cx="2478047" cy="506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218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066333" y="500133"/>
            <a:ext cx="10530800" cy="75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9828"/>
          <a:stretch/>
        </p:blipFill>
        <p:spPr>
          <a:xfrm>
            <a:off x="21" y="500233"/>
            <a:ext cx="874833" cy="7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3704" y="4545633"/>
            <a:ext cx="2441797" cy="2048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066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52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84567" y="2655767"/>
            <a:ext cx="71128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17" y="860517"/>
            <a:ext cx="4117265" cy="5137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88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06" tIns="45718" rIns="9140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406" tIns="45718" rIns="9140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406" tIns="45718" rIns="9140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B74FA68B-851B-4497-92DD-AD9676CFD6C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4484567" y="2039331"/>
            <a:ext cx="7112800" cy="163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484567" y="3740796"/>
            <a:ext cx="7112800" cy="4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1067"/>
              </a:spcBef>
              <a:spcAft>
                <a:spcPts val="1067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1011968"/>
            <a:ext cx="4350765" cy="483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731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901" y="1179567"/>
            <a:ext cx="5596731" cy="567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48833" y="1753033"/>
            <a:ext cx="5142800" cy="37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95" lvl="0" indent="-52477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1pPr>
            <a:lvl2pPr marL="1218810" lvl="1" indent="-52477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2pPr>
            <a:lvl3pPr marL="1828210" lvl="2" indent="-52477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3pPr>
            <a:lvl4pPr marL="2437618" lvl="3" indent="-52477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4pPr>
            <a:lvl5pPr marL="3047012" lvl="4" indent="-52477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5pPr>
            <a:lvl6pPr marL="3656407" lvl="5" indent="-52477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6pPr>
            <a:lvl7pPr marL="4265813" lvl="6" indent="-52477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7pPr>
            <a:lvl8pPr marL="4875215" lvl="7" indent="-52477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8pPr>
            <a:lvl9pPr marL="5484630" lvl="8" indent="-524774" rtl="0">
              <a:spcBef>
                <a:spcPts val="1067"/>
              </a:spcBef>
              <a:spcAft>
                <a:spcPts val="1067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08093" y="1337168"/>
            <a:ext cx="2003200" cy="6692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173">
              <a:buClr>
                <a:srgbClr val="000000"/>
              </a:buClr>
              <a:buFont typeface="Arial"/>
              <a:buNone/>
            </a:pPr>
            <a:r>
              <a:rPr lang="en" sz="9600" kern="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9600" kern="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67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95" lvl="0" indent="-45704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10" lvl="1" indent="-457047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2pPr>
            <a:lvl3pPr marL="1828210" lvl="2" indent="-457047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3pPr>
            <a:lvl4pPr marL="2437618" lvl="3" indent="-457047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4pPr>
            <a:lvl5pPr marL="3047012" lvl="4" indent="-457047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5pPr>
            <a:lvl6pPr marL="3656407" lvl="5" indent="-457047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6pPr>
            <a:lvl7pPr marL="4265813" lvl="6" indent="-457047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7pPr>
            <a:lvl8pPr marL="4875215" lvl="7" indent="-457047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8pPr>
            <a:lvl9pPr marL="5484630" lvl="8" indent="-457047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3" y="1042469"/>
            <a:ext cx="4202932" cy="477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117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95" lvl="0" indent="-440128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8810" lvl="1" indent="-440128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210" lvl="2" indent="-440128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7618" lvl="3" indent="-440128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012" lvl="4" indent="-440128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6407" lvl="5" indent="-440128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5813" lvl="6" indent="-440128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5215" lvl="7" indent="-440128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4630" lvl="8" indent="-440128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8274005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95" lvl="0" indent="-440128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8810" lvl="1" indent="-440128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210" lvl="2" indent="-440128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7618" lvl="3" indent="-440128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012" lvl="4" indent="-440128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6407" lvl="5" indent="-440128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5813" lvl="6" indent="-440128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5215" lvl="7" indent="-440128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4630" lvl="8" indent="-440128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0769" y="937333"/>
            <a:ext cx="3799067" cy="498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267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95" lvl="0" indent="-42319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810" lvl="1" indent="-423195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210" lvl="2" indent="-423195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618" lvl="3" indent="-423195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012" lvl="4" indent="-423195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407" lvl="5" indent="-423195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813" lvl="6" indent="-423195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5215" lvl="7" indent="-423195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4630" lvl="8" indent="-423195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933001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95" lvl="0" indent="-42319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810" lvl="1" indent="-423195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210" lvl="2" indent="-423195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618" lvl="3" indent="-423195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012" lvl="4" indent="-423195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407" lvl="5" indent="-423195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813" lvl="6" indent="-423195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5215" lvl="7" indent="-423195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4630" lvl="8" indent="-423195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9381435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395" lvl="0" indent="-42319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810" lvl="1" indent="-423195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210" lvl="2" indent="-423195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618" lvl="3" indent="-423195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012" lvl="4" indent="-423195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407" lvl="5" indent="-423195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5813" lvl="6" indent="-423195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5215" lvl="7" indent="-423195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4630" lvl="8" indent="-423195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683" y="1794200"/>
            <a:ext cx="2478047" cy="506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895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066333" y="500133"/>
            <a:ext cx="10530800" cy="75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9828"/>
          <a:stretch/>
        </p:blipFill>
        <p:spPr>
          <a:xfrm>
            <a:off x="17" y="500233"/>
            <a:ext cx="874833" cy="7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3704" y="4545633"/>
            <a:ext cx="2441797" cy="2048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558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85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84567" y="2655767"/>
            <a:ext cx="71128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12" y="860512"/>
            <a:ext cx="4117265" cy="5137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1186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4484567" y="2039331"/>
            <a:ext cx="7112800" cy="163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484567" y="3740796"/>
            <a:ext cx="7112800" cy="4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1067"/>
              </a:spcBef>
              <a:spcAft>
                <a:spcPts val="1067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1011968"/>
            <a:ext cx="4350765" cy="483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885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901" y="1179567"/>
            <a:ext cx="5596731" cy="567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48833" y="1753033"/>
            <a:ext cx="5142800" cy="37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459" lvl="0" indent="-52482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1pPr>
            <a:lvl2pPr marL="1218930" lvl="1" indent="-524822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2pPr>
            <a:lvl3pPr marL="1828392" lvl="2" indent="-524822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3pPr>
            <a:lvl4pPr marL="2437858" lvl="3" indent="-524822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4pPr>
            <a:lvl5pPr marL="3047316" lvl="4" indent="-524822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5pPr>
            <a:lvl6pPr marL="3656775" lvl="5" indent="-524822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6pPr>
            <a:lvl7pPr marL="4266240" lvl="6" indent="-524822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7pPr>
            <a:lvl8pPr marL="4875703" lvl="7" indent="-524822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8pPr>
            <a:lvl9pPr marL="5485174" lvl="8" indent="-524822" rtl="0">
              <a:spcBef>
                <a:spcPts val="1067"/>
              </a:spcBef>
              <a:spcAft>
                <a:spcPts val="1067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08093" y="1337168"/>
            <a:ext cx="2003200" cy="6692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264">
              <a:buClr>
                <a:srgbClr val="000000"/>
              </a:buClr>
              <a:buFont typeface="Arial"/>
              <a:buNone/>
            </a:pPr>
            <a:r>
              <a:rPr lang="en" sz="9600" kern="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9600" kern="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8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406" tIns="45718" rIns="9140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406" tIns="45718" rIns="91406" bIns="45718" anchor="b"/>
          <a:lstStyle>
            <a:lvl1pPr marL="0" indent="0">
              <a:buNone/>
              <a:defRPr sz="2400" b="1"/>
            </a:lvl1pPr>
            <a:lvl2pPr marL="456999" indent="0">
              <a:buNone/>
              <a:defRPr sz="2000" b="1"/>
            </a:lvl2pPr>
            <a:lvl3pPr marL="914014" indent="0">
              <a:buNone/>
              <a:defRPr sz="1900" b="1"/>
            </a:lvl3pPr>
            <a:lvl4pPr marL="1371022" indent="0">
              <a:buNone/>
              <a:defRPr sz="1600" b="1"/>
            </a:lvl4pPr>
            <a:lvl5pPr marL="1828029" indent="0">
              <a:buNone/>
              <a:defRPr sz="1600" b="1"/>
            </a:lvl5pPr>
            <a:lvl6pPr marL="2285046" indent="0">
              <a:buNone/>
              <a:defRPr sz="1600" b="1"/>
            </a:lvl6pPr>
            <a:lvl7pPr marL="2742042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3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406" tIns="45718" rIns="9140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lIns="91406" tIns="45718" rIns="91406" bIns="45718" anchor="b"/>
          <a:lstStyle>
            <a:lvl1pPr marL="0" indent="0">
              <a:buNone/>
              <a:defRPr sz="2400" b="1"/>
            </a:lvl1pPr>
            <a:lvl2pPr marL="456999" indent="0">
              <a:buNone/>
              <a:defRPr sz="2000" b="1"/>
            </a:lvl2pPr>
            <a:lvl3pPr marL="914014" indent="0">
              <a:buNone/>
              <a:defRPr sz="1900" b="1"/>
            </a:lvl3pPr>
            <a:lvl4pPr marL="1371022" indent="0">
              <a:buNone/>
              <a:defRPr sz="1600" b="1"/>
            </a:lvl4pPr>
            <a:lvl5pPr marL="1828029" indent="0">
              <a:buNone/>
              <a:defRPr sz="1600" b="1"/>
            </a:lvl5pPr>
            <a:lvl6pPr marL="2285046" indent="0">
              <a:buNone/>
              <a:defRPr sz="1600" b="1"/>
            </a:lvl6pPr>
            <a:lvl7pPr marL="2742042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3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 lIns="91406" tIns="45718" rIns="91406" bIns="4571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B74FA68B-851B-4497-92DD-AD9676CFD6C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719431"/>
            <a:ext cx="1800200" cy="123107"/>
          </a:xfrm>
          <a:prstGeom prst="rect">
            <a:avLst/>
          </a:prstGeom>
          <a:noFill/>
        </p:spPr>
        <p:txBody>
          <a:bodyPr wrap="square" lIns="91406" tIns="45718" rIns="91406" bIns="45718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459" lvl="0" indent="-457095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930" lvl="1" indent="-457095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2pPr>
            <a:lvl3pPr marL="1828392" lvl="2" indent="-457095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3pPr>
            <a:lvl4pPr marL="2437858" lvl="3" indent="-457095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4pPr>
            <a:lvl5pPr marL="3047316" lvl="4" indent="-457095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5pPr>
            <a:lvl6pPr marL="3656775" lvl="5" indent="-457095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6pPr>
            <a:lvl7pPr marL="4266240" lvl="6" indent="-457095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7pPr>
            <a:lvl8pPr marL="4875703" lvl="7" indent="-457095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8pPr>
            <a:lvl9pPr marL="5485174" lvl="8" indent="-457095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3" y="1042469"/>
            <a:ext cx="4202932" cy="477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769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459" lvl="0" indent="-44017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8930" lvl="1" indent="-440170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392" lvl="2" indent="-440170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7858" lvl="3" indent="-440170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316" lvl="4" indent="-440170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6775" lvl="5" indent="-440170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6240" lvl="6" indent="-440170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5703" lvl="7" indent="-440170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5174" lvl="8" indent="-440170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8274005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459" lvl="0" indent="-44017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8930" lvl="1" indent="-440170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392" lvl="2" indent="-440170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7858" lvl="3" indent="-440170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316" lvl="4" indent="-440170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6775" lvl="5" indent="-440170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6240" lvl="6" indent="-440170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5703" lvl="7" indent="-440170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5174" lvl="8" indent="-440170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0769" y="937328"/>
            <a:ext cx="3799067" cy="498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822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459" lvl="0" indent="-423237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930" lvl="1" indent="-423237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392" lvl="2" indent="-423237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858" lvl="3" indent="-423237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316" lvl="4" indent="-423237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775" lvl="5" indent="-423237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6240" lvl="6" indent="-423237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5703" lvl="7" indent="-423237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5174" lvl="8" indent="-423237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933001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459" lvl="0" indent="-423237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930" lvl="1" indent="-423237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392" lvl="2" indent="-423237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858" lvl="3" indent="-423237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316" lvl="4" indent="-423237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775" lvl="5" indent="-423237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6240" lvl="6" indent="-423237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5703" lvl="7" indent="-423237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5174" lvl="8" indent="-423237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9381435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459" lvl="0" indent="-423237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930" lvl="1" indent="-423237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392" lvl="2" indent="-423237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7858" lvl="3" indent="-423237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316" lvl="4" indent="-423237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6775" lvl="5" indent="-423237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6240" lvl="6" indent="-423237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5703" lvl="7" indent="-423237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5174" lvl="8" indent="-423237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678" y="1794200"/>
            <a:ext cx="2478047" cy="506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179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066333" y="500133"/>
            <a:ext cx="10530800" cy="75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9828"/>
          <a:stretch/>
        </p:blipFill>
        <p:spPr>
          <a:xfrm>
            <a:off x="12" y="500233"/>
            <a:ext cx="874833" cy="7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3704" y="4545633"/>
            <a:ext cx="2441797" cy="2048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572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77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84567" y="2655767"/>
            <a:ext cx="71128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4" y="860503"/>
            <a:ext cx="4117265" cy="5137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6956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4484567" y="2039331"/>
            <a:ext cx="7112800" cy="163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59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484567" y="3740796"/>
            <a:ext cx="7112800" cy="4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1067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1067"/>
              </a:spcBef>
              <a:spcAft>
                <a:spcPts val="1067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1011968"/>
            <a:ext cx="4350765" cy="483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3287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901" y="1179567"/>
            <a:ext cx="5596731" cy="567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48833" y="1753033"/>
            <a:ext cx="5142800" cy="37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55" lvl="0" indent="-52489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1pPr>
            <a:lvl2pPr marL="1219110" lvl="1" indent="-52489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2pPr>
            <a:lvl3pPr marL="1828664" lvl="2" indent="-52489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3pPr>
            <a:lvl4pPr marL="2438218" lvl="3" indent="-52489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4pPr>
            <a:lvl5pPr marL="3047772" lvl="4" indent="-52489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5pPr>
            <a:lvl6pPr marL="3657327" lvl="5" indent="-52489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6pPr>
            <a:lvl7pPr marL="4266880" lvl="6" indent="-52489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3500" i="1">
                <a:solidFill>
                  <a:schemeClr val="accent4"/>
                </a:solidFill>
              </a:defRPr>
            </a:lvl7pPr>
            <a:lvl8pPr marL="4876435" lvl="7" indent="-524894" rtl="0">
              <a:spcBef>
                <a:spcPts val="1067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3500" i="1">
                <a:solidFill>
                  <a:schemeClr val="accent4"/>
                </a:solidFill>
              </a:defRPr>
            </a:lvl8pPr>
            <a:lvl9pPr marL="5485990" lvl="8" indent="-524894" rtl="0">
              <a:spcBef>
                <a:spcPts val="1067"/>
              </a:spcBef>
              <a:spcAft>
                <a:spcPts val="1067"/>
              </a:spcAft>
              <a:buClr>
                <a:schemeClr val="accent4"/>
              </a:buClr>
              <a:buSzPts val="2600"/>
              <a:buChar char="■"/>
              <a:defRPr sz="35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08093" y="1337168"/>
            <a:ext cx="2003200" cy="6692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" sz="9600" kern="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9600" kern="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04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55" lvl="0" indent="-457167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10" lvl="1" indent="-457167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2pPr>
            <a:lvl3pPr marL="1828664" lvl="2" indent="-457167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3pPr>
            <a:lvl4pPr marL="2438218" lvl="3" indent="-457167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4pPr>
            <a:lvl5pPr marL="3047772" lvl="4" indent="-457167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5pPr>
            <a:lvl6pPr marL="3657327" lvl="5" indent="-457167" rtl="0">
              <a:spcBef>
                <a:spcPts val="1067"/>
              </a:spcBef>
              <a:spcAft>
                <a:spcPts val="0"/>
              </a:spcAft>
              <a:buSzPts val="1800"/>
              <a:buChar char="■"/>
              <a:defRPr/>
            </a:lvl6pPr>
            <a:lvl7pPr marL="4266880" lvl="6" indent="-457167" rtl="0">
              <a:spcBef>
                <a:spcPts val="1067"/>
              </a:spcBef>
              <a:spcAft>
                <a:spcPts val="0"/>
              </a:spcAft>
              <a:buSzPts val="1800"/>
              <a:buChar char="●"/>
              <a:defRPr/>
            </a:lvl7pPr>
            <a:lvl8pPr marL="4876435" lvl="7" indent="-457167" rtl="0">
              <a:spcBef>
                <a:spcPts val="1067"/>
              </a:spcBef>
              <a:spcAft>
                <a:spcPts val="0"/>
              </a:spcAft>
              <a:buSzPts val="1800"/>
              <a:buChar char="○"/>
              <a:defRPr/>
            </a:lvl8pPr>
            <a:lvl9pPr marL="5485990" lvl="8" indent="-457167" rtl="0">
              <a:spcBef>
                <a:spcPts val="1067"/>
              </a:spcBef>
              <a:spcAft>
                <a:spcPts val="1067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3" y="1042469"/>
            <a:ext cx="4202932" cy="4773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01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55" lvl="0" indent="-440234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9110" lvl="1" indent="-44023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664" lvl="2" indent="-440234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218" lvl="3" indent="-440234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772" lvl="4" indent="-44023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327" lvl="5" indent="-440234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6880" lvl="6" indent="-440234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435" lvl="7" indent="-44023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5990" lvl="8" indent="-440234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8274005" y="2981400"/>
            <a:ext cx="33232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55" lvl="0" indent="-440234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9110" lvl="1" indent="-44023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664" lvl="2" indent="-440234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218" lvl="3" indent="-440234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772" lvl="4" indent="-44023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327" lvl="5" indent="-440234" rtl="0">
              <a:spcBef>
                <a:spcPts val="1067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6880" lvl="6" indent="-440234" rtl="0">
              <a:spcBef>
                <a:spcPts val="1067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435" lvl="7" indent="-440234" rtl="0">
              <a:spcBef>
                <a:spcPts val="1067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5990" lvl="8" indent="-440234" rtl="0">
              <a:spcBef>
                <a:spcPts val="1067"/>
              </a:spcBef>
              <a:spcAft>
                <a:spcPts val="1067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0769" y="937319"/>
            <a:ext cx="3799067" cy="498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06" tIns="45718" rIns="91406" bIns="4571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B74FA68B-851B-4497-92DD-AD9676CFD6C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55" lvl="0" indent="-423301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10" lvl="1" indent="-42330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664" lvl="2" indent="-42330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8218" lvl="3" indent="-42330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772" lvl="4" indent="-42330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7327" lvl="5" indent="-42330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6880" lvl="6" indent="-42330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6435" lvl="7" indent="-42330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5990" lvl="8" indent="-423301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933001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55" lvl="0" indent="-423301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10" lvl="1" indent="-42330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664" lvl="2" indent="-42330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8218" lvl="3" indent="-42330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772" lvl="4" indent="-42330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7327" lvl="5" indent="-42330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6880" lvl="6" indent="-42330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6435" lvl="7" indent="-42330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5990" lvl="8" indent="-423301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9381435" y="2981400"/>
            <a:ext cx="22160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55" lvl="0" indent="-423301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10" lvl="1" indent="-42330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2pPr>
            <a:lvl3pPr marL="1828664" lvl="2" indent="-42330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3pPr>
            <a:lvl4pPr marL="2438218" lvl="3" indent="-42330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4pPr>
            <a:lvl5pPr marL="3047772" lvl="4" indent="-42330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5pPr>
            <a:lvl6pPr marL="3657327" lvl="5" indent="-423301" rtl="0">
              <a:spcBef>
                <a:spcPts val="1067"/>
              </a:spcBef>
              <a:spcAft>
                <a:spcPts val="0"/>
              </a:spcAft>
              <a:buSzPts val="1400"/>
              <a:buChar char="■"/>
              <a:defRPr sz="1900"/>
            </a:lvl6pPr>
            <a:lvl7pPr marL="4266880" lvl="6" indent="-423301" rtl="0">
              <a:spcBef>
                <a:spcPts val="1067"/>
              </a:spcBef>
              <a:spcAft>
                <a:spcPts val="0"/>
              </a:spcAft>
              <a:buSzPts val="1400"/>
              <a:buChar char="●"/>
              <a:defRPr sz="1900"/>
            </a:lvl7pPr>
            <a:lvl8pPr marL="4876435" lvl="7" indent="-423301" rtl="0">
              <a:spcBef>
                <a:spcPts val="1067"/>
              </a:spcBef>
              <a:spcAft>
                <a:spcPts val="0"/>
              </a:spcAft>
              <a:buSzPts val="1400"/>
              <a:buChar char="○"/>
              <a:defRPr sz="1900"/>
            </a:lvl8pPr>
            <a:lvl9pPr marL="5485990" lvl="8" indent="-423301" rtl="0">
              <a:spcBef>
                <a:spcPts val="1067"/>
              </a:spcBef>
              <a:spcAft>
                <a:spcPts val="1067"/>
              </a:spcAft>
              <a:buSzPts val="1400"/>
              <a:buChar char="■"/>
              <a:defRPr sz="19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3670" y="1794200"/>
            <a:ext cx="2478047" cy="506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9951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066333" y="500133"/>
            <a:ext cx="10530800" cy="75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l="9828"/>
          <a:stretch/>
        </p:blipFill>
        <p:spPr>
          <a:xfrm>
            <a:off x="4" y="500233"/>
            <a:ext cx="874833" cy="75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3704" y="4545633"/>
            <a:ext cx="2441797" cy="2048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241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7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B74FA68B-851B-4497-92DD-AD9676CFD6C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06" tIns="45718" rIns="91406" bIns="45718"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48"/>
            <a:ext cx="6172200" cy="4873625"/>
          </a:xfrm>
          <a:prstGeom prst="rect">
            <a:avLst/>
          </a:prstGeom>
        </p:spPr>
        <p:txBody>
          <a:bodyPr lIns="91406" tIns="45718" rIns="9140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406" tIns="45718" rIns="91406" bIns="45718"/>
          <a:lstStyle>
            <a:lvl1pPr marL="0" indent="0">
              <a:buNone/>
              <a:defRPr sz="1600"/>
            </a:lvl1pPr>
            <a:lvl2pPr marL="456999" indent="0">
              <a:buNone/>
              <a:defRPr sz="1500"/>
            </a:lvl2pPr>
            <a:lvl3pPr marL="914014" indent="0">
              <a:buNone/>
              <a:defRPr sz="1200"/>
            </a:lvl3pPr>
            <a:lvl4pPr marL="1371022" indent="0">
              <a:buNone/>
              <a:defRPr sz="1100"/>
            </a:lvl4pPr>
            <a:lvl5pPr marL="1828029" indent="0">
              <a:buNone/>
              <a:defRPr sz="1100"/>
            </a:lvl5pPr>
            <a:lvl6pPr marL="2285046" indent="0">
              <a:buNone/>
              <a:defRPr sz="1100"/>
            </a:lvl6pPr>
            <a:lvl7pPr marL="2742042" indent="0">
              <a:buNone/>
              <a:defRPr sz="1100"/>
            </a:lvl7pPr>
            <a:lvl8pPr marL="3199040" indent="0">
              <a:buNone/>
              <a:defRPr sz="1100"/>
            </a:lvl8pPr>
            <a:lvl9pPr marL="365603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B74FA68B-851B-4497-92DD-AD9676CFD6C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06" tIns="45718" rIns="91406" bIns="45718"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48"/>
            <a:ext cx="6172200" cy="4873625"/>
          </a:xfrm>
          <a:prstGeom prst="rect">
            <a:avLst/>
          </a:prstGeom>
        </p:spPr>
        <p:txBody>
          <a:bodyPr lIns="91406" tIns="45718" rIns="91406" bIns="45718"/>
          <a:lstStyle>
            <a:lvl1pPr marL="0" indent="0">
              <a:buNone/>
              <a:defRPr sz="3200"/>
            </a:lvl1pPr>
            <a:lvl2pPr marL="456999" indent="0">
              <a:buNone/>
              <a:defRPr sz="2800"/>
            </a:lvl2pPr>
            <a:lvl3pPr marL="914014" indent="0">
              <a:buNone/>
              <a:defRPr sz="2400"/>
            </a:lvl3pPr>
            <a:lvl4pPr marL="1371022" indent="0">
              <a:buNone/>
              <a:defRPr sz="2000"/>
            </a:lvl4pPr>
            <a:lvl5pPr marL="1828029" indent="0">
              <a:buNone/>
              <a:defRPr sz="2000"/>
            </a:lvl5pPr>
            <a:lvl6pPr marL="2285046" indent="0">
              <a:buNone/>
              <a:defRPr sz="2000"/>
            </a:lvl6pPr>
            <a:lvl7pPr marL="2742042" indent="0">
              <a:buNone/>
              <a:defRPr sz="2000"/>
            </a:lvl7pPr>
            <a:lvl8pPr marL="3199040" indent="0">
              <a:buNone/>
              <a:defRPr sz="2000"/>
            </a:lvl8pPr>
            <a:lvl9pPr marL="365603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406" tIns="45718" rIns="91406" bIns="45718"/>
          <a:lstStyle>
            <a:lvl1pPr marL="0" indent="0">
              <a:buNone/>
              <a:defRPr sz="1600"/>
            </a:lvl1pPr>
            <a:lvl2pPr marL="456999" indent="0">
              <a:buNone/>
              <a:defRPr sz="1500"/>
            </a:lvl2pPr>
            <a:lvl3pPr marL="914014" indent="0">
              <a:buNone/>
              <a:defRPr sz="1200"/>
            </a:lvl3pPr>
            <a:lvl4pPr marL="1371022" indent="0">
              <a:buNone/>
              <a:defRPr sz="1100"/>
            </a:lvl4pPr>
            <a:lvl5pPr marL="1828029" indent="0">
              <a:buNone/>
              <a:defRPr sz="1100"/>
            </a:lvl5pPr>
            <a:lvl6pPr marL="2285046" indent="0">
              <a:buNone/>
              <a:defRPr sz="1100"/>
            </a:lvl6pPr>
            <a:lvl7pPr marL="2742042" indent="0">
              <a:buNone/>
              <a:defRPr sz="1100"/>
            </a:lvl7pPr>
            <a:lvl8pPr marL="3199040" indent="0">
              <a:buNone/>
              <a:defRPr sz="1100"/>
            </a:lvl8pPr>
            <a:lvl9pPr marL="365603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B74FA68B-851B-4497-92DD-AD9676CFD6C7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6" tIns="45718" rIns="91406" bIns="45718"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01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9" indent="-228509" algn="l" defTabSz="91401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509" algn="l" defTabSz="9140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2" indent="-228509" algn="l" defTabSz="9140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0" indent="-228509" algn="l" defTabSz="9140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19" indent="-228509" algn="l" defTabSz="9140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9" algn="l" defTabSz="9140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509" algn="l" defTabSz="9140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9" indent="-228509" algn="l" defTabSz="9140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66" indent="-228509" algn="l" defTabSz="9140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2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9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47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01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2" indent="-342762" algn="l" defTabSz="914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3" indent="-285637" algn="l" defTabSz="9140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2" indent="-228509" algn="l" defTabSz="914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0" indent="-228509" algn="l" defTabSz="9140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19" indent="-228509" algn="l" defTabSz="91401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9" algn="l" defTabSz="914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509" algn="l" defTabSz="914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9" indent="-228509" algn="l" defTabSz="914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66" indent="-228509" algn="l" defTabSz="9140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2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9" algn="l" defTabSz="91401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27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060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914060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68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105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914105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475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173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914173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397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264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914264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22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84567" y="1794184"/>
            <a:ext cx="7112800" cy="9236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484567" y="2981400"/>
            <a:ext cx="7112800" cy="2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7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89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7.jpe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20.emf"/><Relationship Id="rId4" Type="http://schemas.openxmlformats.org/officeDocument/2006/relationships/image" Target="../media/image5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65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8086">
            <a:off x="4285783" y="413084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19" y="732517"/>
            <a:ext cx="7221108" cy="5608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777" y="289939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371" y="1864543"/>
            <a:ext cx="2025823" cy="4993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-271677"/>
            <a:ext cx="3764907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231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9413" y="268895"/>
            <a:ext cx="1292003" cy="75366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156763" y="1981816"/>
            <a:ext cx="6143564" cy="933589"/>
          </a:xfrm>
          <a:prstGeom prst="rect">
            <a:avLst/>
          </a:prstGeom>
        </p:spPr>
        <p:txBody>
          <a:bodyPr wrap="none" lIns="91406" tIns="45718" rIns="91406" bIns="45718">
            <a:spAutoFit/>
          </a:bodyPr>
          <a:lstStyle/>
          <a:p>
            <a:pPr algn="ctr"/>
            <a:r>
              <a:rPr lang="zh-TW" altLang="en-US" sz="55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破除迷惘</a:t>
            </a:r>
            <a:r>
              <a:rPr lang="en-US" altLang="zh-TW" sz="55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-</a:t>
            </a:r>
            <a:r>
              <a:rPr lang="zh-TW" altLang="en-US" sz="55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啟動職涯</a:t>
            </a:r>
            <a:endParaRPr lang="zh-CN" altLang="en-US" sz="5500" b="1" dirty="0"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2063" y="353223"/>
            <a:ext cx="573751" cy="3375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681509" y="2539384"/>
            <a:ext cx="4686299" cy="2900792"/>
          </a:xfrm>
          <a:prstGeom prst="rect">
            <a:avLst/>
          </a:prstGeom>
        </p:spPr>
        <p:txBody>
          <a:bodyPr wrap="square" lIns="91406" tIns="45718" rIns="91406" bIns="45718">
            <a:spAutoFit/>
          </a:bodyPr>
          <a:lstStyle/>
          <a:p>
            <a:pPr algn="ctr">
              <a:lnSpc>
                <a:spcPct val="250000"/>
              </a:lnSpc>
            </a:pP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線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上課程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日期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-111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年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06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07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號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  演講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者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虎尾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國中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/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專任輔導教師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250000"/>
              </a:lnSpc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  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  諮商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心理師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-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張仁典</a:t>
            </a:r>
            <a:endParaRPr lang="en-US" altLang="zh-CN" b="1" dirty="0"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4925" y="1425794"/>
            <a:ext cx="3521251" cy="438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1066333" y="500133"/>
            <a:ext cx="10530800" cy="751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zh-TW" altLang="en-US" dirty="0" smtClean="0"/>
              <a:t>生涯規劃整體行為評估</a:t>
            </a:r>
            <a:endParaRPr dirty="0"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10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026" name="Picture 2" descr="C:\Users\Administrator\Desktop\201912111343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03" y="1479668"/>
            <a:ext cx="5095199" cy="31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644343" y="1512917"/>
            <a:ext cx="6126480" cy="3477875"/>
          </a:xfrm>
          <a:prstGeom prst="rect">
            <a:avLst/>
          </a:prstGeom>
          <a:noFill/>
        </p:spPr>
        <p:txBody>
          <a:bodyPr wrap="square" lIns="91420" tIns="45718" rIns="91420" bIns="45718" rtlCol="0">
            <a:spAutoFit/>
          </a:bodyPr>
          <a:lstStyle/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前兩輪代表著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你的行動與想法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後兩輪代表著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你的感覺與生理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我們所有行為督一次包含了這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個向度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大都是前輪帶動著後輪行駛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我們人面臨著生涯改變的時候，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顆輪子都有所影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響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先從行動與想法著手進行調整，希望從釐清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大需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求的內在狀態後，再透過對整體行為的了解，協助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你調整生活步調與計畫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增加執行計畫的行動力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加上對於生活成功經驗的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強化協助你由前輪帶動後輪的改變</a:t>
            </a:r>
          </a:p>
        </p:txBody>
      </p:sp>
    </p:spTree>
    <p:extLst>
      <p:ext uri="{BB962C8B-B14F-4D97-AF65-F5344CB8AC3E}">
        <p14:creationId xmlns:p14="http://schemas.microsoft.com/office/powerpoint/2010/main" val="251964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4271797" y="2180861"/>
            <a:ext cx="7200800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altLang="zh-TW" sz="3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評估目前作為的可行性</a:t>
            </a:r>
            <a:endParaRPr lang="en-US" altLang="zh-TW" sz="3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評估適當的程度與有效性</a:t>
            </a:r>
            <a:endParaRPr lang="en-US" altLang="zh-TW" sz="3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協助你有效檢視自我目前的生活</a:t>
            </a:r>
            <a:endParaRPr lang="en-US" altLang="zh-TW" sz="3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狀態</a:t>
            </a:r>
            <a:endParaRPr lang="en-US" altLang="zh-TW" sz="3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期望你能停止無效的方式</a:t>
            </a:r>
            <a:r>
              <a:rPr lang="zh-TW" altLang="en-US" sz="3700" b="1" dirty="0">
                <a:latin typeface="標楷體"/>
                <a:ea typeface="標楷體"/>
              </a:rPr>
              <a:t>，並選</a:t>
            </a:r>
            <a:endParaRPr lang="en-US" altLang="zh-TW" sz="3700" b="1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3700" b="1" dirty="0">
                <a:latin typeface="標楷體"/>
                <a:ea typeface="標楷體"/>
              </a:rPr>
              <a:t>  擇替代性作法</a:t>
            </a:r>
            <a:r>
              <a:rPr lang="en-US" altLang="zh-TW" sz="3700" b="1" dirty="0">
                <a:latin typeface="標楷體"/>
                <a:ea typeface="標楷體"/>
              </a:rPr>
              <a:t>/</a:t>
            </a:r>
            <a:r>
              <a:rPr lang="zh-TW" altLang="en-US" sz="3700" b="1" dirty="0">
                <a:latin typeface="標楷體"/>
                <a:ea typeface="標楷體"/>
              </a:rPr>
              <a:t>採取更有效滿足</a:t>
            </a:r>
            <a:endParaRPr lang="en-US" altLang="zh-TW" sz="3700" b="1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3700" b="1" dirty="0">
                <a:latin typeface="標楷體"/>
                <a:ea typeface="標楷體"/>
              </a:rPr>
              <a:t>  自我需求的方式</a:t>
            </a:r>
            <a:endParaRPr sz="3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3503712" y="356659"/>
            <a:ext cx="7976896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評量性問句的運用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11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9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30" y="1124745"/>
            <a:ext cx="4524000" cy="3605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4006736" y="269840"/>
            <a:ext cx="6841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83E1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生涯好計畫的要素</a:t>
            </a:r>
            <a:endParaRPr lang="zh-TW" altLang="en-US" sz="4800" b="1" dirty="0">
              <a:solidFill>
                <a:srgbClr val="83E1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559828" y="1031532"/>
            <a:ext cx="74686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簡單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範圍夠小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效期又短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容易達成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每天都可以執行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可以測量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可以立馬付出行動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自己可以控制可以做多少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能夠承諾去作也可持續執行進行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濃縮成精華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依你自己目前可以做到的為主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8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25" y="710500"/>
            <a:ext cx="10513447" cy="621571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12177" y="165044"/>
            <a:ext cx="4519035" cy="1149417"/>
            <a:chOff x="512177" y="165021"/>
            <a:chExt cx="4519034" cy="1149417"/>
          </a:xfrm>
        </p:grpSpPr>
        <p:sp>
          <p:nvSpPr>
            <p:cNvPr id="6" name="文本框 14"/>
            <p:cNvSpPr/>
            <p:nvPr/>
          </p:nvSpPr>
          <p:spPr>
            <a:xfrm>
              <a:off x="1300904" y="508897"/>
              <a:ext cx="373030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dist"/>
              <a:r>
                <a:rPr lang="zh-TW" altLang="en-US" sz="2400" b="1" dirty="0">
                  <a:cs typeface="+mn-ea"/>
                  <a:sym typeface="+mn-lt"/>
                </a:rPr>
                <a:t>我</a:t>
              </a:r>
              <a:r>
                <a:rPr lang="zh-TW" altLang="en-US" sz="2400" b="1" dirty="0">
                  <a:cs typeface="+mn-ea"/>
                  <a:sym typeface="+mn-lt"/>
                </a:rPr>
                <a:t>與夢想的距離</a:t>
              </a:r>
              <a:endParaRPr lang="en-US" altLang="zh-CN" sz="2400" b="1" dirty="0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10" name="文本框 14"/>
          <p:cNvSpPr/>
          <p:nvPr/>
        </p:nvSpPr>
        <p:spPr>
          <a:xfrm>
            <a:off x="4375309" y="3356712"/>
            <a:ext cx="37303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lIns="91406" tIns="45718" rIns="91406" bIns="45718">
            <a:spAutoFit/>
          </a:bodyPr>
          <a:lstStyle/>
          <a:p>
            <a:pPr lvl="0" algn="dist"/>
            <a:endParaRPr lang="en-US" altLang="zh-CN" sz="2400" b="1" dirty="0">
              <a:solidFill>
                <a:srgbClr val="FFA400"/>
              </a:solidFill>
              <a:cs typeface="+mn-ea"/>
              <a:sym typeface="+mn-lt"/>
            </a:endParaRPr>
          </a:p>
        </p:txBody>
      </p:sp>
      <p:pic>
        <p:nvPicPr>
          <p:cNvPr id="2050" name="Picture 2" descr="C:\Users\Administrator\Desktop\輔導與諮商相關圖片\Facebook\FB_IMG_16509022245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71" y="2654575"/>
            <a:ext cx="4145236" cy="414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1" y="1974929"/>
            <a:ext cx="10363200" cy="43372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219201" y="2209803"/>
            <a:ext cx="10001251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40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组合 27"/>
          <p:cNvGrpSpPr/>
          <p:nvPr/>
        </p:nvGrpSpPr>
        <p:grpSpPr>
          <a:xfrm>
            <a:off x="512177" y="165044"/>
            <a:ext cx="4519035" cy="1149417"/>
            <a:chOff x="512177" y="165021"/>
            <a:chExt cx="4519034" cy="1149417"/>
          </a:xfrm>
        </p:grpSpPr>
        <p:sp>
          <p:nvSpPr>
            <p:cNvPr id="29" name="文本框 14"/>
            <p:cNvSpPr/>
            <p:nvPr/>
          </p:nvSpPr>
          <p:spPr>
            <a:xfrm>
              <a:off x="1300904" y="508897"/>
              <a:ext cx="373030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dist"/>
              <a:r>
                <a:rPr lang="zh-TW" altLang="en-US" sz="2400" b="1" dirty="0">
                  <a:cs typeface="+mn-ea"/>
                  <a:sym typeface="+mn-lt"/>
                </a:rPr>
                <a:t>你想要說甚麼</a:t>
              </a:r>
              <a:r>
                <a:rPr lang="en-US" altLang="zh-TW" sz="2400" b="1" dirty="0">
                  <a:cs typeface="+mn-ea"/>
                  <a:sym typeface="+mn-lt"/>
                </a:rPr>
                <a:t>?</a:t>
              </a:r>
              <a:endParaRPr lang="en-US" altLang="zh-CN" sz="2400" b="1" dirty="0">
                <a:cs typeface="+mn-ea"/>
                <a:sym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43" y="3811432"/>
            <a:ext cx="1282500" cy="3161251"/>
          </a:xfrm>
          <a:prstGeom prst="rect">
            <a:avLst/>
          </a:prstGeom>
        </p:spPr>
      </p:pic>
      <p:pic>
        <p:nvPicPr>
          <p:cNvPr id="3074" name="Picture 2" descr="C:\Users\Administrator\Desktop\輔導與諮商相關圖片\Facebook\FB_IMG_16509022263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91" y="2247922"/>
            <a:ext cx="5162204" cy="377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467" y="1314461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349" y="1314439"/>
            <a:ext cx="1981200" cy="1465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2199" y="165044"/>
            <a:ext cx="7351663" cy="1149417"/>
            <a:chOff x="512177" y="165021"/>
            <a:chExt cx="7351663" cy="1149417"/>
          </a:xfrm>
        </p:grpSpPr>
        <p:sp>
          <p:nvSpPr>
            <p:cNvPr id="7" name="文本框 14"/>
            <p:cNvSpPr/>
            <p:nvPr/>
          </p:nvSpPr>
          <p:spPr>
            <a:xfrm>
              <a:off x="1300904" y="508897"/>
              <a:ext cx="6562936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dist"/>
              <a:r>
                <a:rPr lang="en-US" altLang="zh-TW" sz="4000" b="1" dirty="0">
                  <a:cs typeface="+mn-ea"/>
                  <a:sym typeface="+mn-lt"/>
                </a:rPr>
                <a:t>10</a:t>
              </a:r>
              <a:r>
                <a:rPr lang="zh-TW" altLang="en-US" sz="4000" b="1" dirty="0">
                  <a:cs typeface="+mn-ea"/>
                  <a:sym typeface="+mn-lt"/>
                </a:rPr>
                <a:t>年後的你自己</a:t>
              </a:r>
              <a:endParaRPr lang="en-US" altLang="zh-CN" sz="4000" b="1" dirty="0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12753" y="2455995"/>
            <a:ext cx="4555443" cy="3811220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55692" y="2455995"/>
            <a:ext cx="4555443" cy="3811220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098" name="Picture 2" descr="C:\Users\Administrator\Desktop\輔導與諮商相關圖片\Facebook\FB_IMG_16509022289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75" y="2751171"/>
            <a:ext cx="3259007" cy="325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輔導與諮商相關圖片\Facebook\FB_IMG_16509022315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13" y="2641229"/>
            <a:ext cx="3487091" cy="34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7"/>
            <a:ext cx="8839200" cy="813112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12177" y="165044"/>
            <a:ext cx="4519035" cy="1149417"/>
            <a:chOff x="512177" y="165021"/>
            <a:chExt cx="4519034" cy="1149417"/>
          </a:xfrm>
        </p:grpSpPr>
        <p:sp>
          <p:nvSpPr>
            <p:cNvPr id="6" name="文本框 14"/>
            <p:cNvSpPr/>
            <p:nvPr/>
          </p:nvSpPr>
          <p:spPr>
            <a:xfrm>
              <a:off x="1300904" y="508897"/>
              <a:ext cx="3730307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dist"/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你</a:t>
              </a:r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要付出那些東西</a:t>
              </a:r>
              <a:r>
                <a:rPr lang="en-US" altLang="zh-TW" sz="32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?</a:t>
              </a:r>
              <a:endParaRPr lang="en-US" altLang="zh-CN" sz="32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5122" name="Picture 2" descr="C:\Users\Administrator\Desktop\輔導與諮商相關圖片\Facebook\FB_IMG_16509022336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71" y="238159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6672286" y="0"/>
            <a:ext cx="5388751" cy="7132501"/>
            <a:chOff x="3041306" y="1382701"/>
            <a:chExt cx="5388751" cy="71325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1306" y="1382701"/>
              <a:ext cx="5388751" cy="713250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6057" y="2113950"/>
              <a:ext cx="4230000" cy="567000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12177" y="165021"/>
            <a:ext cx="7908616" cy="1205651"/>
            <a:chOff x="512177" y="165021"/>
            <a:chExt cx="4519034" cy="1205650"/>
          </a:xfrm>
        </p:grpSpPr>
        <p:sp>
          <p:nvSpPr>
            <p:cNvPr id="6" name="文本框 14"/>
            <p:cNvSpPr/>
            <p:nvPr/>
          </p:nvSpPr>
          <p:spPr>
            <a:xfrm>
              <a:off x="1300904" y="508897"/>
              <a:ext cx="3730307" cy="8617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方式百百種</a:t>
              </a:r>
              <a:r>
                <a:rPr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/</a:t>
              </a: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記得找到屬於你自己最合適的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  <a:p>
              <a:pPr lvl="0" algn="ctr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就是最佳答案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181749"/>
            <a:ext cx="2171251" cy="1676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580792">
            <a:off x="-808920" y="1733852"/>
            <a:ext cx="8464307" cy="6895841"/>
          </a:xfrm>
          <a:prstGeom prst="rect">
            <a:avLst/>
          </a:prstGeom>
        </p:spPr>
      </p:pic>
      <p:pic>
        <p:nvPicPr>
          <p:cNvPr id="6146" name="Picture 2" descr="C:\Users\Administrator\Desktop\輔導與諮商相關圖片\Facebook\FB_IMG_16509022363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9" y="251902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593"/>
            <a:ext cx="7867651" cy="64097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" y="3448051"/>
            <a:ext cx="12230100" cy="3429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12177" y="165044"/>
            <a:ext cx="4519035" cy="1149417"/>
            <a:chOff x="512177" y="165021"/>
            <a:chExt cx="4519034" cy="1149417"/>
          </a:xfrm>
        </p:grpSpPr>
        <p:sp>
          <p:nvSpPr>
            <p:cNvPr id="10" name="文本框 14"/>
            <p:cNvSpPr/>
            <p:nvPr/>
          </p:nvSpPr>
          <p:spPr>
            <a:xfrm>
              <a:off x="1300904" y="508897"/>
              <a:ext cx="373030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預約</a:t>
              </a:r>
              <a:r>
                <a:rPr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10</a:t>
              </a: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年後美好的你</a:t>
              </a:r>
              <a:endParaRPr lang="en-US" altLang="zh-CN" sz="24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17" name="文本框 14"/>
          <p:cNvSpPr/>
          <p:nvPr/>
        </p:nvSpPr>
        <p:spPr>
          <a:xfrm>
            <a:off x="1509273" y="1573095"/>
            <a:ext cx="35219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lIns="91406" tIns="45718" rIns="91406" bIns="45718">
            <a:spAutoFit/>
          </a:bodyPr>
          <a:lstStyle/>
          <a:p>
            <a:pPr lvl="0" algn="ctr"/>
            <a:endParaRPr lang="en-US" altLang="zh-CN" sz="2400" b="1" dirty="0">
              <a:solidFill>
                <a:srgbClr val="FFA400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410295" y="208927"/>
            <a:ext cx="3239103" cy="4811896"/>
          </a:xfrm>
          <a:prstGeom prst="rect">
            <a:avLst/>
          </a:prstGeom>
        </p:spPr>
      </p:pic>
      <p:pic>
        <p:nvPicPr>
          <p:cNvPr id="7170" name="Picture 2" descr="C:\Users\Administrator\Desktop\輔導與諮商相關圖片\Facebook\FB_IMG_16509022384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68" y="97056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245" y="22"/>
            <a:ext cx="7001059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8468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77" y="2803222"/>
            <a:ext cx="4511251" cy="327375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203" y="3805469"/>
            <a:ext cx="3623100" cy="262450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12177" y="165044"/>
            <a:ext cx="4519035" cy="1149417"/>
            <a:chOff x="512177" y="165021"/>
            <a:chExt cx="4519034" cy="1149417"/>
          </a:xfrm>
        </p:grpSpPr>
        <p:sp>
          <p:nvSpPr>
            <p:cNvPr id="11" name="文本框 14"/>
            <p:cNvSpPr/>
            <p:nvPr/>
          </p:nvSpPr>
          <p:spPr>
            <a:xfrm>
              <a:off x="1300904" y="508897"/>
              <a:ext cx="3730307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dist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歸屬</a:t>
              </a: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感與價值感</a:t>
              </a:r>
              <a:endParaRPr lang="en-US" altLang="zh-CN" sz="24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4808705" y="2188545"/>
            <a:ext cx="4310363" cy="1600439"/>
            <a:chOff x="1162972" y="3460012"/>
            <a:chExt cx="4310362" cy="1600439"/>
          </a:xfrm>
        </p:grpSpPr>
        <p:sp>
          <p:nvSpPr>
            <p:cNvPr id="14" name="矩形 13"/>
            <p:cNvSpPr/>
            <p:nvPr/>
          </p:nvSpPr>
          <p:spPr>
            <a:xfrm>
              <a:off x="1162972" y="4051968"/>
              <a:ext cx="41002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50000"/>
                </a:lnSpc>
              </a:pPr>
              <a:endParaRPr lang="en-US" altLang="zh-CN" sz="1200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/>
            <p:nvPr/>
          </p:nvSpPr>
          <p:spPr>
            <a:xfrm>
              <a:off x="1250467" y="3460012"/>
              <a:ext cx="4222867" cy="1600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生命本來就很苦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  <a:p>
              <a:pPr lvl="0" algn="ctr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生命本身是無意義的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  <a:p>
              <a:pPr lvl="0" algn="ctr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意義與價值事自己要找出來的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  <a:p>
              <a:pPr lvl="0" algn="ctr"/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別奢望一輩子有人會給你</a:t>
              </a:r>
              <a:endParaRPr lang="en-US" altLang="zh-CN" sz="24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711" y="556197"/>
            <a:ext cx="2874119" cy="118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 rot="21090491">
            <a:off x="-411793" y="-934607"/>
            <a:ext cx="12719473" cy="3980296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092" y="1204687"/>
            <a:ext cx="2295749" cy="572921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12177" y="165044"/>
            <a:ext cx="5198667" cy="1149417"/>
            <a:chOff x="512177" y="165021"/>
            <a:chExt cx="4519034" cy="1149417"/>
          </a:xfrm>
        </p:grpSpPr>
        <p:sp>
          <p:nvSpPr>
            <p:cNvPr id="22" name="文本框 14"/>
            <p:cNvSpPr/>
            <p:nvPr/>
          </p:nvSpPr>
          <p:spPr>
            <a:xfrm>
              <a:off x="1300904" y="508897"/>
              <a:ext cx="3730307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dist"/>
              <a:r>
                <a:rPr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我是</a:t>
              </a:r>
              <a:r>
                <a:rPr lang="zh-TW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rPr>
                <a:t>張仁典</a:t>
              </a:r>
              <a:endParaRPr lang="en-US" altLang="zh-CN" sz="36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59" y="1246201"/>
            <a:ext cx="6006556" cy="543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86" y="918596"/>
            <a:ext cx="1749425" cy="209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64" y="4332515"/>
            <a:ext cx="160972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25" y="3138188"/>
            <a:ext cx="17319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110" y="918597"/>
            <a:ext cx="1682751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92" y="3449071"/>
            <a:ext cx="143192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8086">
            <a:off x="4285783" y="413084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19" y="732517"/>
            <a:ext cx="7221108" cy="5608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777" y="289939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371" y="1864543"/>
            <a:ext cx="2025823" cy="4993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-271677"/>
            <a:ext cx="3764907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231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9413" y="268895"/>
            <a:ext cx="1292003" cy="75366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935576" y="2597680"/>
            <a:ext cx="4741469" cy="933589"/>
          </a:xfrm>
          <a:prstGeom prst="rect">
            <a:avLst/>
          </a:prstGeom>
        </p:spPr>
        <p:txBody>
          <a:bodyPr wrap="none" lIns="91406" tIns="45718" rIns="91406" bIns="45718">
            <a:spAutoFit/>
          </a:bodyPr>
          <a:lstStyle/>
          <a:p>
            <a:pPr algn="ctr"/>
            <a:r>
              <a:rPr lang="zh-TW" altLang="en-US" sz="55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張仁典</a:t>
            </a:r>
            <a:r>
              <a:rPr lang="en-US" altLang="zh-TW" sz="55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-</a:t>
            </a:r>
            <a:r>
              <a:rPr lang="zh-TW" altLang="en-US" sz="55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謝謝您</a:t>
            </a:r>
            <a:endParaRPr lang="zh-CN" altLang="en-US" sz="5500" b="1" dirty="0"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2063" y="353223"/>
            <a:ext cx="573751" cy="33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22"/>
            <a:ext cx="4691251" cy="241935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868048"/>
            <a:ext cx="9126536" cy="5353344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843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89" y="100462"/>
            <a:ext cx="1271251" cy="120375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615051" y="1812879"/>
            <a:ext cx="3506484" cy="523220"/>
          </a:xfrm>
          <a:prstGeom prst="rect">
            <a:avLst/>
          </a:prstGeom>
        </p:spPr>
        <p:txBody>
          <a:bodyPr wrap="square" lIns="91406" tIns="45718" rIns="91406" bIns="45718">
            <a:spAutoFit/>
          </a:bodyPr>
          <a:lstStyle/>
          <a:p>
            <a:pPr algn="dist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線上生涯課程流程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43069" y="1460907"/>
            <a:ext cx="1798955" cy="396240"/>
          </a:xfrm>
          <a:prstGeom prst="rect">
            <a:avLst/>
          </a:prstGeom>
          <a:noFill/>
          <a:effectLst/>
        </p:spPr>
        <p:txBody>
          <a:bodyPr wrap="square" lIns="91406" tIns="45718" rIns="91406" bIns="45718" rtlCol="0">
            <a:spAutoFit/>
          </a:bodyPr>
          <a:lstStyle/>
          <a:p>
            <a:pPr algn="dist"/>
            <a:r>
              <a:rPr lang="en-US" sz="2000" b="1" dirty="0">
                <a:cs typeface="+mn-ea"/>
                <a:sym typeface="+mn-lt"/>
              </a:rPr>
              <a:t>CONTENTS</a:t>
            </a:r>
            <a:endParaRPr lang="en-US" sz="2000" b="1" dirty="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943069" y="1458901"/>
            <a:ext cx="1798955" cy="39624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06" tIns="45718" rIns="91406" bIns="45718" rtlCol="0">
            <a:spAutoFit/>
          </a:bodyPr>
          <a:lstStyle/>
          <a:p>
            <a:pPr algn="dist"/>
            <a:r>
              <a:rPr lang="en-US" sz="2000" b="1" dirty="0">
                <a:solidFill>
                  <a:srgbClr val="83E1FF"/>
                </a:solidFill>
                <a:cs typeface="+mn-ea"/>
                <a:sym typeface="+mn-lt"/>
              </a:rPr>
              <a:t>CONTENTS</a:t>
            </a:r>
            <a:endParaRPr lang="en-US" sz="2000" b="1" dirty="0">
              <a:solidFill>
                <a:srgbClr val="83E1FF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59797" y="2586231"/>
            <a:ext cx="4408499" cy="1241380"/>
            <a:chOff x="1900503" y="2616412"/>
            <a:chExt cx="4408499" cy="1241380"/>
          </a:xfrm>
        </p:grpSpPr>
        <p:grpSp>
          <p:nvGrpSpPr>
            <p:cNvPr id="4" name="组合 3"/>
            <p:cNvGrpSpPr/>
            <p:nvPr/>
          </p:nvGrpSpPr>
          <p:grpSpPr>
            <a:xfrm>
              <a:off x="2648620" y="2820865"/>
              <a:ext cx="3660382" cy="1036927"/>
              <a:chOff x="2673455" y="3052062"/>
              <a:chExt cx="3660382" cy="1036927"/>
            </a:xfrm>
          </p:grpSpPr>
          <p:sp>
            <p:nvSpPr>
              <p:cNvPr id="20" name="TextBox 9"/>
              <p:cNvSpPr txBox="1"/>
              <p:nvPr/>
            </p:nvSpPr>
            <p:spPr>
              <a:xfrm>
                <a:off x="2996951" y="3052062"/>
                <a:ext cx="2566398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dist"/>
                <a:r>
                  <a:rPr lang="en-US" altLang="zh-CN" sz="1600" dirty="0">
                    <a:cs typeface="+mn-ea"/>
                    <a:sym typeface="+mn-lt"/>
                  </a:rPr>
                  <a:t>YOUR TITTLE HERE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48" name="文本框 14"/>
              <p:cNvSpPr/>
              <p:nvPr/>
            </p:nvSpPr>
            <p:spPr>
              <a:xfrm>
                <a:off x="2673455" y="3227215"/>
                <a:ext cx="3660382" cy="8617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TW" altLang="en-US" sz="2400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+mn-lt"/>
                  </a:rPr>
                  <a:t>從生涯</a:t>
                </a:r>
                <a:r>
                  <a:rPr lang="en-US" altLang="zh-TW" sz="2400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+mn-lt"/>
                  </a:rPr>
                  <a:t>5</a:t>
                </a:r>
                <a:r>
                  <a:rPr lang="zh-TW" altLang="en-US" sz="2400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+mn-lt"/>
                  </a:rPr>
                  <a:t>大需求找到方向</a:t>
                </a:r>
                <a:endParaRPr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endParaRPr>
              </a:p>
            </p:txBody>
          </p:sp>
        </p:grp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0503" y="2616412"/>
              <a:ext cx="1080000" cy="99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8" name="组合 37"/>
          <p:cNvGrpSpPr/>
          <p:nvPr/>
        </p:nvGrpSpPr>
        <p:grpSpPr>
          <a:xfrm>
            <a:off x="1959797" y="3955864"/>
            <a:ext cx="3638011" cy="1087492"/>
            <a:chOff x="1900503" y="2616412"/>
            <a:chExt cx="3638011" cy="1087493"/>
          </a:xfrm>
        </p:grpSpPr>
        <p:grpSp>
          <p:nvGrpSpPr>
            <p:cNvPr id="39" name="组合 38"/>
            <p:cNvGrpSpPr/>
            <p:nvPr/>
          </p:nvGrpSpPr>
          <p:grpSpPr>
            <a:xfrm>
              <a:off x="2947281" y="2820863"/>
              <a:ext cx="2591233" cy="883042"/>
              <a:chOff x="2972116" y="3052060"/>
              <a:chExt cx="2591233" cy="883042"/>
            </a:xfrm>
          </p:grpSpPr>
          <p:sp>
            <p:nvSpPr>
              <p:cNvPr id="41" name="TextBox 9"/>
              <p:cNvSpPr txBox="1"/>
              <p:nvPr/>
            </p:nvSpPr>
            <p:spPr>
              <a:xfrm>
                <a:off x="2996951" y="3052060"/>
                <a:ext cx="2566398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dist"/>
                <a:r>
                  <a:rPr lang="en-US" altLang="zh-CN" sz="1600">
                    <a:cs typeface="+mn-ea"/>
                    <a:sym typeface="+mn-lt"/>
                  </a:rPr>
                  <a:t>YOUR TITTLE HERE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42" name="文本框 14"/>
              <p:cNvSpPr/>
              <p:nvPr/>
            </p:nvSpPr>
            <p:spPr>
              <a:xfrm>
                <a:off x="2972116" y="3227215"/>
                <a:ext cx="2566398" cy="7078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TW" altLang="en-US" sz="2000" b="1" dirty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+mn-lt"/>
                  </a:rPr>
                  <a:t>生涯挑戰與因應</a:t>
                </a:r>
                <a:endParaRPr lang="en-US" altLang="zh-CN" sz="20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endParaRP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0503" y="2616412"/>
              <a:ext cx="1080000" cy="99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3" name="组合 42"/>
          <p:cNvGrpSpPr/>
          <p:nvPr/>
        </p:nvGrpSpPr>
        <p:grpSpPr>
          <a:xfrm>
            <a:off x="6176453" y="2586249"/>
            <a:ext cx="3638011" cy="1077233"/>
            <a:chOff x="1900503" y="2616412"/>
            <a:chExt cx="3638011" cy="1077233"/>
          </a:xfrm>
        </p:grpSpPr>
        <p:grpSp>
          <p:nvGrpSpPr>
            <p:cNvPr id="44" name="组合 43"/>
            <p:cNvGrpSpPr/>
            <p:nvPr/>
          </p:nvGrpSpPr>
          <p:grpSpPr>
            <a:xfrm>
              <a:off x="2947281" y="2820862"/>
              <a:ext cx="2591233" cy="872783"/>
              <a:chOff x="2972116" y="3052059"/>
              <a:chExt cx="2591233" cy="872783"/>
            </a:xfrm>
          </p:grpSpPr>
          <p:sp>
            <p:nvSpPr>
              <p:cNvPr id="59" name="TextBox 9"/>
              <p:cNvSpPr txBox="1"/>
              <p:nvPr/>
            </p:nvSpPr>
            <p:spPr>
              <a:xfrm>
                <a:off x="2996951" y="3052059"/>
                <a:ext cx="2566398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dist"/>
                <a:r>
                  <a:rPr lang="en-US" altLang="zh-CN" sz="1600">
                    <a:cs typeface="+mn-ea"/>
                    <a:sym typeface="+mn-lt"/>
                  </a:rPr>
                  <a:t>YOUR TITTLE HERE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60" name="文本框 14"/>
              <p:cNvSpPr/>
              <p:nvPr/>
            </p:nvSpPr>
            <p:spPr>
              <a:xfrm>
                <a:off x="2972116" y="3227215"/>
                <a:ext cx="2566398" cy="6976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zh-TW" altLang="en-US" b="1" dirty="0" smtClean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+mn-lt"/>
                  </a:rPr>
                  <a:t>說說你最想做的事情</a:t>
                </a:r>
                <a:r>
                  <a:rPr lang="en-US" altLang="zh-TW" b="1" dirty="0" smtClean="0">
                    <a:latin typeface="標楷體" panose="03000509000000000000" pitchFamily="65" charset="-120"/>
                    <a:ea typeface="標楷體" panose="03000509000000000000" pitchFamily="65" charset="-120"/>
                    <a:cs typeface="+mn-ea"/>
                    <a:sym typeface="+mn-lt"/>
                  </a:rPr>
                  <a:t>?</a:t>
                </a:r>
                <a:endParaRPr lang="en-US" altLang="zh-CN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endParaRPr>
              </a:p>
            </p:txBody>
          </p:sp>
        </p:grp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0503" y="2616412"/>
              <a:ext cx="1080000" cy="990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1" name="组合 60"/>
          <p:cNvGrpSpPr/>
          <p:nvPr/>
        </p:nvGrpSpPr>
        <p:grpSpPr>
          <a:xfrm>
            <a:off x="6176453" y="3955833"/>
            <a:ext cx="3638011" cy="1610712"/>
            <a:chOff x="1900503" y="2616412"/>
            <a:chExt cx="3638011" cy="1610712"/>
          </a:xfrm>
        </p:grpSpPr>
        <p:grpSp>
          <p:nvGrpSpPr>
            <p:cNvPr id="62" name="组合 61"/>
            <p:cNvGrpSpPr/>
            <p:nvPr/>
          </p:nvGrpSpPr>
          <p:grpSpPr>
            <a:xfrm>
              <a:off x="2947281" y="2820865"/>
              <a:ext cx="2591233" cy="1406259"/>
              <a:chOff x="2972116" y="3052062"/>
              <a:chExt cx="2591233" cy="1406259"/>
            </a:xfrm>
          </p:grpSpPr>
          <p:sp>
            <p:nvSpPr>
              <p:cNvPr id="64" name="TextBox 9"/>
              <p:cNvSpPr txBox="1"/>
              <p:nvPr/>
            </p:nvSpPr>
            <p:spPr>
              <a:xfrm>
                <a:off x="2996951" y="3052062"/>
                <a:ext cx="2566398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ctr">
                <a:spAutoFit/>
              </a:bodyPr>
              <a:lstStyle/>
              <a:p>
                <a:pPr algn="dist"/>
                <a:r>
                  <a:rPr lang="en-US" altLang="zh-CN" sz="1600">
                    <a:cs typeface="+mn-ea"/>
                    <a:sym typeface="+mn-lt"/>
                  </a:rPr>
                  <a:t>YOUR TITTLE HERE</a:t>
                </a:r>
                <a:endParaRPr lang="en-US" altLang="zh-CN" sz="1600" dirty="0">
                  <a:cs typeface="+mn-ea"/>
                  <a:sym typeface="+mn-lt"/>
                </a:endParaRPr>
              </a:p>
            </p:txBody>
          </p:sp>
          <p:sp>
            <p:nvSpPr>
              <p:cNvPr id="65" name="文本框 14"/>
              <p:cNvSpPr/>
              <p:nvPr/>
            </p:nvSpPr>
            <p:spPr>
              <a:xfrm>
                <a:off x="2972116" y="3227215"/>
                <a:ext cx="2566398" cy="12311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endParaRPr lang="en-US" altLang="zh-CN" sz="3600" b="1" dirty="0">
                  <a:latin typeface="標楷體" panose="03000509000000000000" pitchFamily="65" charset="-120"/>
                  <a:ea typeface="標楷體" panose="03000509000000000000" pitchFamily="65" charset="-120"/>
                  <a:cs typeface="+mn-ea"/>
                  <a:sym typeface="+mn-lt"/>
                </a:endParaRPr>
              </a:p>
            </p:txBody>
          </p:sp>
        </p:grp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0503" y="2616412"/>
              <a:ext cx="1080000" cy="9900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913782"/>
            <a:ext cx="1216955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02" y="4450835"/>
            <a:ext cx="1720215" cy="24003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79181" y="4722789"/>
            <a:ext cx="2621227" cy="677107"/>
          </a:xfrm>
          <a:prstGeom prst="rect">
            <a:avLst/>
          </a:prstGeom>
        </p:spPr>
        <p:txBody>
          <a:bodyPr wrap="none" lIns="91406" tIns="45718" rIns="91406" bIns="45718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從你的生活中找到熱情</a:t>
            </a:r>
            <a:endParaRPr lang="en-US" altLang="zh-CN" b="1" dirty="0"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3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1" y="6195417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1" y="6351579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1" y="6507741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1" y="6663902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99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95" y="3764620"/>
            <a:ext cx="5233255" cy="28992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49288" y="3361883"/>
            <a:ext cx="4854632" cy="523220"/>
          </a:xfrm>
          <a:prstGeom prst="rect">
            <a:avLst/>
          </a:prstGeom>
          <a:noFill/>
        </p:spPr>
        <p:txBody>
          <a:bodyPr wrap="square" lIns="91406" tIns="45718" rIns="91406" bIns="45718" rtlCol="0">
            <a:spAutoFit/>
          </a:bodyPr>
          <a:lstStyle/>
          <a:p>
            <a:pPr algn="dist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~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~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哩來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~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裡來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~</a:t>
            </a:r>
            <a:endParaRPr lang="en-US" altLang="zh-CN" sz="2800" b="1" dirty="0"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23" y="915867"/>
            <a:ext cx="258751" cy="3937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9" y="1100100"/>
            <a:ext cx="191251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41" y="490200"/>
            <a:ext cx="101251" cy="315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398765" y="2291289"/>
            <a:ext cx="3436203" cy="1067129"/>
            <a:chOff x="4360436" y="2124655"/>
            <a:chExt cx="3436203" cy="1067129"/>
          </a:xfrm>
        </p:grpSpPr>
        <p:sp>
          <p:nvSpPr>
            <p:cNvPr id="14" name="文本框 13"/>
            <p:cNvSpPr txBox="1"/>
            <p:nvPr/>
          </p:nvSpPr>
          <p:spPr>
            <a:xfrm>
              <a:off x="4395361" y="2145344"/>
              <a:ext cx="340127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cs typeface="+mn-ea"/>
                  <a:sym typeface="+mn-lt"/>
                </a:rPr>
                <a:t>PART 01</a:t>
              </a:r>
              <a:endParaRPr lang="en-US" altLang="zh-CN" sz="6000" b="1" dirty="0"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60436" y="2124655"/>
              <a:ext cx="340127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FFA400"/>
                  </a:solidFill>
                  <a:cs typeface="+mn-ea"/>
                  <a:sym typeface="+mn-lt"/>
                </a:rPr>
                <a:t>PART 01</a:t>
              </a:r>
              <a:endParaRPr lang="en-US" altLang="zh-CN" sz="6000" b="1" dirty="0">
                <a:solidFill>
                  <a:srgbClr val="FFA4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809825" y="722177"/>
            <a:ext cx="1757779" cy="261608"/>
          </a:xfrm>
          <a:prstGeom prst="rect">
            <a:avLst/>
          </a:prstGeom>
          <a:noFill/>
        </p:spPr>
        <p:txBody>
          <a:bodyPr wrap="square" lIns="91406" tIns="45718" rIns="91406" bIns="45718" rtlCol="0">
            <a:spAutoFit/>
          </a:bodyPr>
          <a:lstStyle/>
          <a:p>
            <a:r>
              <a:rPr lang="en-US" altLang="zh-CN" sz="1100" dirty="0">
                <a:solidFill>
                  <a:srgbClr val="83E1FF"/>
                </a:solidFill>
              </a:rPr>
              <a:t>https://www.ypppt.com/</a:t>
            </a:r>
            <a:endParaRPr lang="zh-CN" altLang="en-US" sz="1100" dirty="0">
              <a:solidFill>
                <a:srgbClr val="83E1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1" y="1974929"/>
            <a:ext cx="10363200" cy="43372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31047" y="2209803"/>
            <a:ext cx="10773295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40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" name="组合 27"/>
          <p:cNvGrpSpPr/>
          <p:nvPr/>
        </p:nvGrpSpPr>
        <p:grpSpPr>
          <a:xfrm>
            <a:off x="512177" y="165046"/>
            <a:ext cx="8124747" cy="1149417"/>
            <a:chOff x="512177" y="165021"/>
            <a:chExt cx="5397013" cy="1149417"/>
          </a:xfrm>
        </p:grpSpPr>
        <p:sp>
          <p:nvSpPr>
            <p:cNvPr id="29" name="文本框 14"/>
            <p:cNvSpPr/>
            <p:nvPr/>
          </p:nvSpPr>
          <p:spPr>
            <a:xfrm>
              <a:off x="1300904" y="508897"/>
              <a:ext cx="4608286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dist"/>
              <a:r>
                <a:rPr lang="zh-TW" altLang="en-US" sz="3200" b="1" dirty="0">
                  <a:cs typeface="+mn-ea"/>
                  <a:sym typeface="+mn-lt"/>
                </a:rPr>
                <a:t>你今天可以從線上課程中獲得的效益</a:t>
              </a:r>
              <a:endParaRPr lang="en-US" altLang="zh-CN" sz="3200" b="1" dirty="0">
                <a:cs typeface="+mn-ea"/>
                <a:sym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43" y="3811432"/>
            <a:ext cx="1282500" cy="316125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036620" y="2348451"/>
            <a:ext cx="8927869" cy="3785652"/>
          </a:xfrm>
          <a:prstGeom prst="rect">
            <a:avLst/>
          </a:prstGeom>
          <a:noFill/>
        </p:spPr>
        <p:txBody>
          <a:bodyPr wrap="square" lIns="91406" tIns="45718" rIns="91406" bIns="45718" rtlCol="0">
            <a:spAutoFit/>
          </a:bodyPr>
          <a:lstStyle/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你絕對不是過去的受害者</a:t>
            </a:r>
            <a:r>
              <a:rPr lang="zh-TW" altLang="en-US" sz="2400" b="1" dirty="0">
                <a:latin typeface="標楷體"/>
                <a:ea typeface="標楷體"/>
              </a:rPr>
              <a:t>，除非你選擇如此</a:t>
            </a:r>
            <a:endParaRPr lang="en-US" altLang="zh-TW" sz="2400" b="1" dirty="0">
              <a:latin typeface="標楷體"/>
              <a:ea typeface="標楷體"/>
            </a:endParaRPr>
          </a:p>
          <a:p>
            <a:endParaRPr lang="en-US" altLang="zh-TW" sz="2400" b="1" dirty="0">
              <a:latin typeface="標楷體"/>
              <a:ea typeface="標楷體"/>
            </a:endParaRPr>
          </a:p>
          <a:p>
            <a:r>
              <a:rPr lang="en-US" altLang="zh-TW" sz="2400" b="1" dirty="0">
                <a:latin typeface="標楷體"/>
                <a:ea typeface="標楷體"/>
              </a:rPr>
              <a:t>2.</a:t>
            </a:r>
            <a:r>
              <a:rPr lang="zh-TW" altLang="en-US" sz="2400" b="1" dirty="0">
                <a:latin typeface="標楷體"/>
                <a:ea typeface="標楷體"/>
              </a:rPr>
              <a:t>我們所能控制的只有自己，我們必須要負責任的作選擇</a:t>
            </a:r>
            <a:endParaRPr lang="en-US" altLang="zh-TW" sz="2400" b="1" dirty="0">
              <a:latin typeface="標楷體"/>
              <a:ea typeface="標楷體"/>
            </a:endParaRPr>
          </a:p>
          <a:p>
            <a:endParaRPr lang="en-US" altLang="zh-TW" sz="2400" b="1" dirty="0">
              <a:latin typeface="標楷體"/>
              <a:ea typeface="標楷體"/>
            </a:endParaRPr>
          </a:p>
          <a:p>
            <a:r>
              <a:rPr lang="en-US" altLang="zh-TW" sz="2400" b="1" dirty="0">
                <a:latin typeface="標楷體"/>
                <a:ea typeface="標楷體"/>
              </a:rPr>
              <a:t>3.</a:t>
            </a:r>
            <a:r>
              <a:rPr lang="zh-TW" altLang="en-US" sz="2400" b="1" dirty="0">
                <a:latin typeface="標楷體"/>
                <a:ea typeface="標楷體"/>
              </a:rPr>
              <a:t>即便你現在生涯中出現困境與危機，你仍然可以從中找</a:t>
            </a:r>
            <a:endParaRPr lang="en-US" altLang="zh-TW" sz="2400" b="1" dirty="0">
              <a:latin typeface="標楷體"/>
              <a:ea typeface="標楷體"/>
            </a:endParaRPr>
          </a:p>
          <a:p>
            <a:r>
              <a:rPr lang="zh-TW" altLang="en-US" sz="2400" b="1" dirty="0">
                <a:latin typeface="標楷體"/>
                <a:ea typeface="標楷體"/>
              </a:rPr>
              <a:t>  回選擇權和生存價值</a:t>
            </a:r>
            <a:endParaRPr lang="en-US" altLang="zh-TW" sz="2400" b="1" dirty="0">
              <a:latin typeface="標楷體"/>
              <a:ea typeface="標楷體"/>
            </a:endParaRPr>
          </a:p>
          <a:p>
            <a:endParaRPr lang="en-US" altLang="zh-TW" sz="2400" b="1" dirty="0">
              <a:latin typeface="標楷體"/>
              <a:ea typeface="標楷體"/>
            </a:endParaRPr>
          </a:p>
          <a:p>
            <a:r>
              <a:rPr lang="en-US" altLang="zh-TW" sz="2400" b="1" dirty="0">
                <a:latin typeface="標楷體"/>
                <a:ea typeface="標楷體"/>
              </a:rPr>
              <a:t>4.</a:t>
            </a:r>
            <a:r>
              <a:rPr lang="zh-TW" altLang="en-US" sz="2400" b="1" dirty="0">
                <a:latin typeface="標楷體"/>
                <a:ea typeface="標楷體"/>
              </a:rPr>
              <a:t>讓你在著手進行現在與未來的生涯規劃中，對外在現實</a:t>
            </a:r>
            <a:endParaRPr lang="en-US" altLang="zh-TW" sz="2400" b="1" dirty="0">
              <a:latin typeface="標楷體"/>
              <a:ea typeface="標楷體"/>
            </a:endParaRPr>
          </a:p>
          <a:p>
            <a:r>
              <a:rPr lang="zh-TW" altLang="en-US" sz="2400" b="1" dirty="0">
                <a:latin typeface="標楷體"/>
                <a:ea typeface="標楷體"/>
              </a:rPr>
              <a:t>  有所評估外，也試著去釐清目前自己對外在資源與限制</a:t>
            </a:r>
            <a:endParaRPr lang="en-US" altLang="zh-TW" sz="2400" b="1" dirty="0">
              <a:latin typeface="標楷體"/>
              <a:ea typeface="標楷體"/>
            </a:endParaRPr>
          </a:p>
          <a:p>
            <a:r>
              <a:rPr lang="zh-TW" altLang="en-US" sz="2400" b="1" dirty="0">
                <a:latin typeface="標楷體"/>
                <a:ea typeface="標楷體"/>
              </a:rPr>
              <a:t>  考量，從今天上午線上課程裡，體會自我價值與優勢能力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10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5"/>
          <p:cNvSpPr>
            <a:spLocks noChangeArrowheads="1"/>
          </p:cNvSpPr>
          <p:nvPr/>
        </p:nvSpPr>
        <p:spPr bwMode="auto">
          <a:xfrm>
            <a:off x="619125" y="150876"/>
            <a:ext cx="11231563" cy="6078537"/>
          </a:xfrm>
          <a:custGeom>
            <a:avLst/>
            <a:gdLst>
              <a:gd name="T0" fmla="*/ 0 w 996"/>
              <a:gd name="T1" fmla="*/ 0 h 914"/>
              <a:gd name="T2" fmla="*/ 0 w 996"/>
              <a:gd name="T3" fmla="*/ 914 h 914"/>
              <a:gd name="T4" fmla="*/ 996 w 996"/>
              <a:gd name="T5" fmla="*/ 914 h 914"/>
              <a:gd name="T6" fmla="*/ 990 w 996"/>
              <a:gd name="T7" fmla="*/ 0 h 914"/>
              <a:gd name="T8" fmla="*/ 0 w 996"/>
              <a:gd name="T9" fmla="*/ 0 h 9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6"/>
              <a:gd name="T16" fmla="*/ 0 h 914"/>
              <a:gd name="T17" fmla="*/ 996 w 996"/>
              <a:gd name="T18" fmla="*/ 914 h 9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718" rIns="91388" bIns="45718"/>
          <a:lstStyle/>
          <a:p>
            <a:pPr defTabSz="913810"/>
            <a:endParaRPr lang="zh-CN" altLang="zh-CN">
              <a:solidFill>
                <a:srgbClr val="000000"/>
              </a:solidFill>
              <a:latin typeface="方正兰亭细黑_GBK" charset="-122"/>
              <a:cs typeface="Arial"/>
              <a:sym typeface="宋体" pitchFamily="2" charset="-122"/>
            </a:endParaRPr>
          </a:p>
        </p:txBody>
      </p:sp>
      <p:sp>
        <p:nvSpPr>
          <p:cNvPr id="22531" name="矩形 12"/>
          <p:cNvSpPr>
            <a:spLocks noChangeArrowheads="1"/>
          </p:cNvSpPr>
          <p:nvPr/>
        </p:nvSpPr>
        <p:spPr bwMode="auto">
          <a:xfrm>
            <a:off x="336549" y="338156"/>
            <a:ext cx="11514139" cy="6251575"/>
          </a:xfrm>
          <a:prstGeom prst="rect">
            <a:avLst/>
          </a:prstGeom>
          <a:solidFill>
            <a:srgbClr val="F2E7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718" rIns="91388" bIns="45718" anchor="ctr"/>
          <a:lstStyle/>
          <a:p>
            <a:pPr defTabSz="913810"/>
            <a:endParaRPr lang="zh-CN" altLang="zh-CN">
              <a:solidFill>
                <a:srgbClr val="FFFFFF"/>
              </a:solidFill>
              <a:latin typeface="宋体" pitchFamily="2" charset="-122"/>
              <a:cs typeface="Arial"/>
              <a:sym typeface="宋体" pitchFamily="2" charset="-122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58740" y="658876"/>
            <a:ext cx="8042847" cy="885825"/>
            <a:chOff x="0" y="0"/>
            <a:chExt cx="3180410" cy="885942"/>
          </a:xfrm>
        </p:grpSpPr>
        <p:sp>
          <p:nvSpPr>
            <p:cNvPr id="22533" name="Freeform 44"/>
            <p:cNvSpPr>
              <a:spLocks noChangeArrowheads="1"/>
            </p:cNvSpPr>
            <p:nvPr/>
          </p:nvSpPr>
          <p:spPr bwMode="auto">
            <a:xfrm rot="10800000">
              <a:off x="2644" y="0"/>
              <a:ext cx="3177766" cy="644525"/>
            </a:xfrm>
            <a:custGeom>
              <a:avLst/>
              <a:gdLst>
                <a:gd name="T0" fmla="*/ 1730 w 1730"/>
                <a:gd name="T1" fmla="*/ 406 h 406"/>
                <a:gd name="T2" fmla="*/ 1730 w 1730"/>
                <a:gd name="T3" fmla="*/ 0 h 406"/>
                <a:gd name="T4" fmla="*/ 0 w 1730"/>
                <a:gd name="T5" fmla="*/ 0 h 406"/>
                <a:gd name="T6" fmla="*/ 126 w 1730"/>
                <a:gd name="T7" fmla="*/ 203 h 406"/>
                <a:gd name="T8" fmla="*/ 0 w 1730"/>
                <a:gd name="T9" fmla="*/ 406 h 406"/>
                <a:gd name="T10" fmla="*/ 1730 w 1730"/>
                <a:gd name="T11" fmla="*/ 406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0"/>
                <a:gd name="T19" fmla="*/ 0 h 406"/>
                <a:gd name="T20" fmla="*/ 1730 w 1730"/>
                <a:gd name="T21" fmla="*/ 406 h 4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0" h="406">
                  <a:moveTo>
                    <a:pt x="1730" y="406"/>
                  </a:moveTo>
                  <a:lnTo>
                    <a:pt x="1730" y="0"/>
                  </a:lnTo>
                  <a:lnTo>
                    <a:pt x="0" y="0"/>
                  </a:lnTo>
                  <a:lnTo>
                    <a:pt x="126" y="203"/>
                  </a:lnTo>
                  <a:lnTo>
                    <a:pt x="0" y="406"/>
                  </a:lnTo>
                  <a:lnTo>
                    <a:pt x="1730" y="40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810"/>
              <a:endParaRPr lang="zh-CN" altLang="zh-CN">
                <a:solidFill>
                  <a:srgbClr val="000000"/>
                </a:solidFill>
                <a:latin typeface="方正兰亭细黑_GBK" charset="-122"/>
                <a:cs typeface="Arial"/>
                <a:sym typeface="宋体" pitchFamily="2" charset="-122"/>
              </a:endParaRPr>
            </a:p>
          </p:txBody>
        </p:sp>
        <p:sp>
          <p:nvSpPr>
            <p:cNvPr id="22534" name="直角三角形 5"/>
            <p:cNvSpPr>
              <a:spLocks noChangeArrowheads="1"/>
            </p:cNvSpPr>
            <p:nvPr/>
          </p:nvSpPr>
          <p:spPr bwMode="auto">
            <a:xfrm rot="10800000">
              <a:off x="0" y="632734"/>
              <a:ext cx="253208" cy="253208"/>
            </a:xfrm>
            <a:prstGeom prst="rtTriangl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3810"/>
              <a:endParaRPr lang="zh-CN" altLang="zh-CN">
                <a:solidFill>
                  <a:srgbClr val="FFFFFF"/>
                </a:solidFill>
                <a:latin typeface="宋体" pitchFamily="2" charset="-122"/>
                <a:cs typeface="Arial"/>
                <a:sym typeface="宋体" pitchFamily="2" charset="-122"/>
              </a:endParaRPr>
            </a:p>
          </p:txBody>
        </p:sp>
      </p:grpSp>
      <p:pic>
        <p:nvPicPr>
          <p:cNvPr id="22535" name="图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2" y="787435"/>
            <a:ext cx="3857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文本框 7"/>
          <p:cNvSpPr>
            <a:spLocks noChangeArrowheads="1"/>
          </p:cNvSpPr>
          <p:nvPr/>
        </p:nvSpPr>
        <p:spPr bwMode="auto">
          <a:xfrm>
            <a:off x="811215" y="707781"/>
            <a:ext cx="7779324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718" rIns="91388" bIns="45718">
            <a:spAutoFit/>
          </a:bodyPr>
          <a:lstStyle/>
          <a:p>
            <a:pPr defTabSz="913810"/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方正兰亭细黑_GBK" charset="-122"/>
              </a:rPr>
              <a:t>現實治療在生涯規劃中的運用</a:t>
            </a:r>
            <a:r>
              <a:rPr lang="en-US" altLang="zh-TW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方正兰亭细黑_GBK" charset="-122"/>
              </a:rPr>
              <a:t>-WDEP</a:t>
            </a:r>
            <a:r>
              <a:rPr lang="zh-TW" altLang="en-US" sz="32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方正兰亭细黑_GBK" charset="-122"/>
              </a:rPr>
              <a:t>模式</a:t>
            </a:r>
            <a:endParaRPr lang="zh-CN" altLang="en-US" sz="32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方正兰亭细黑_GBK" charset="-122"/>
            </a:endParaRPr>
          </a:p>
        </p:txBody>
      </p:sp>
      <p:grpSp>
        <p:nvGrpSpPr>
          <p:cNvPr id="22537" name="Group 9"/>
          <p:cNvGrpSpPr>
            <a:grpSpLocks/>
          </p:cNvGrpSpPr>
          <p:nvPr/>
        </p:nvGrpSpPr>
        <p:grpSpPr bwMode="auto">
          <a:xfrm>
            <a:off x="1144588" y="1427170"/>
            <a:ext cx="10285413" cy="4192387"/>
            <a:chOff x="0" y="0"/>
            <a:chExt cx="10284790" cy="4192919"/>
          </a:xfrm>
        </p:grpSpPr>
        <p:sp>
          <p:nvSpPr>
            <p:cNvPr id="22538" name="文本4"/>
            <p:cNvSpPr>
              <a:spLocks noChangeArrowheads="1"/>
            </p:cNvSpPr>
            <p:nvPr/>
          </p:nvSpPr>
          <p:spPr bwMode="auto">
            <a:xfrm>
              <a:off x="3815198" y="2527862"/>
              <a:ext cx="6469592" cy="98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defTabSz="913810"/>
              <a:r>
                <a:rPr lang="zh-TW" altLang="en-US" sz="28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有效率的安排小計畫</a:t>
              </a:r>
              <a:r>
                <a:rPr lang="en-US" altLang="zh-TW" sz="28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(</a:t>
              </a:r>
              <a:r>
                <a:rPr lang="zh-TW" altLang="en-US" sz="28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你自己可以做的到為主</a:t>
              </a:r>
              <a:r>
                <a:rPr lang="en-US" altLang="zh-TW" sz="28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)</a:t>
              </a:r>
              <a:endParaRPr 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endParaRPr>
            </a:p>
          </p:txBody>
        </p:sp>
        <p:sp>
          <p:nvSpPr>
            <p:cNvPr id="22539" name="文本3"/>
            <p:cNvSpPr>
              <a:spLocks noChangeArrowheads="1"/>
            </p:cNvSpPr>
            <p:nvPr/>
          </p:nvSpPr>
          <p:spPr bwMode="auto">
            <a:xfrm>
              <a:off x="4086396" y="1854801"/>
              <a:ext cx="6198394" cy="52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defTabSz="913810"/>
              <a:r>
                <a:rPr lang="zh-TW" altLang="en-US" sz="28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找到目前當下的資源與阻礙</a:t>
              </a:r>
              <a:endParaRPr lang="en-US" altLang="zh-TW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endParaRPr>
            </a:p>
          </p:txBody>
        </p:sp>
        <p:sp>
          <p:nvSpPr>
            <p:cNvPr id="22540" name="文本2"/>
            <p:cNvSpPr>
              <a:spLocks noChangeArrowheads="1"/>
            </p:cNvSpPr>
            <p:nvPr/>
          </p:nvSpPr>
          <p:spPr bwMode="auto">
            <a:xfrm>
              <a:off x="3819167" y="976248"/>
              <a:ext cx="3137411" cy="52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defTabSz="913810"/>
              <a:r>
                <a:rPr lang="zh-TW" altLang="en-US" sz="28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rPr>
                <a:t>進行生涯現況評估</a:t>
              </a:r>
              <a:endParaRPr lang="en-US" sz="28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endParaRPr>
            </a:p>
          </p:txBody>
        </p:sp>
        <p:grpSp>
          <p:nvGrpSpPr>
            <p:cNvPr id="22541" name="Group 13"/>
            <p:cNvGrpSpPr>
              <a:grpSpLocks/>
            </p:cNvGrpSpPr>
            <p:nvPr/>
          </p:nvGrpSpPr>
          <p:grpSpPr bwMode="auto">
            <a:xfrm>
              <a:off x="0" y="0"/>
              <a:ext cx="10175067" cy="4192919"/>
              <a:chOff x="0" y="0"/>
              <a:chExt cx="10175067" cy="4192919"/>
            </a:xfrm>
          </p:grpSpPr>
          <p:grpSp>
            <p:nvGrpSpPr>
              <p:cNvPr id="22542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3986578" cy="4192919"/>
                <a:chOff x="0" y="0"/>
                <a:chExt cx="3986578" cy="4192919"/>
              </a:xfrm>
            </p:grpSpPr>
            <p:sp>
              <p:nvSpPr>
                <p:cNvPr id="22543" name="Line 16"/>
                <p:cNvSpPr>
                  <a:spLocks noChangeShapeType="1"/>
                </p:cNvSpPr>
                <p:nvPr/>
              </p:nvSpPr>
              <p:spPr bwMode="auto">
                <a:xfrm>
                  <a:off x="0" y="2098240"/>
                  <a:ext cx="3986578" cy="1"/>
                </a:xfrm>
                <a:prstGeom prst="line">
                  <a:avLst/>
                </a:prstGeom>
                <a:noFill/>
                <a:ln w="28575" cmpd="sng">
                  <a:solidFill>
                    <a:srgbClr val="808080">
                      <a:alpha val="50000"/>
                    </a:srgb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810"/>
                  <a:endParaRPr lang="zh-CN" altLang="zh-CN">
                    <a:solidFill>
                      <a:srgbClr val="000000"/>
                    </a:solidFill>
                    <a:ea typeface="方正兰亭细黑_GBK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22544" name="Line 17"/>
                <p:cNvSpPr>
                  <a:spLocks noChangeShapeType="1"/>
                </p:cNvSpPr>
                <p:nvPr/>
              </p:nvSpPr>
              <p:spPr bwMode="auto">
                <a:xfrm>
                  <a:off x="1993289" y="0"/>
                  <a:ext cx="1" cy="4192919"/>
                </a:xfrm>
                <a:prstGeom prst="line">
                  <a:avLst/>
                </a:prstGeom>
                <a:noFill/>
                <a:ln w="28575" cmpd="sng">
                  <a:solidFill>
                    <a:srgbClr val="808080">
                      <a:alpha val="50000"/>
                    </a:srgb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3810"/>
                  <a:endParaRPr lang="zh-CN" altLang="zh-CN">
                    <a:solidFill>
                      <a:srgbClr val="000000"/>
                    </a:solidFill>
                    <a:ea typeface="方正兰亭细黑_GBK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22545" name="Oval 10"/>
                <p:cNvSpPr>
                  <a:spLocks noChangeArrowheads="1"/>
                </p:cNvSpPr>
                <p:nvPr/>
              </p:nvSpPr>
              <p:spPr bwMode="auto">
                <a:xfrm>
                  <a:off x="395452" y="475577"/>
                  <a:ext cx="3192112" cy="3216828"/>
                </a:xfrm>
                <a:prstGeom prst="ellipse">
                  <a:avLst/>
                </a:prstGeom>
                <a:noFill/>
                <a:ln w="9525" cmpd="sng">
                  <a:solidFill>
                    <a:srgbClr val="B2B2B2">
                      <a:alpha val="50000"/>
                    </a:srgb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3810"/>
                  <a:endParaRPr lang="zh-CN" altLang="zh-CN">
                    <a:solidFill>
                      <a:srgbClr val="000000"/>
                    </a:solidFill>
                    <a:ea typeface="方正兰亭细黑_GBK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22546" name="Oval 15"/>
                <p:cNvSpPr>
                  <a:spLocks noChangeArrowheads="1"/>
                </p:cNvSpPr>
                <p:nvPr/>
              </p:nvSpPr>
              <p:spPr bwMode="auto">
                <a:xfrm>
                  <a:off x="197726" y="268959"/>
                  <a:ext cx="3608939" cy="3642531"/>
                </a:xfrm>
                <a:prstGeom prst="ellipse">
                  <a:avLst/>
                </a:prstGeom>
                <a:noFill/>
                <a:ln w="19050" cmpd="sng">
                  <a:solidFill>
                    <a:srgbClr val="B2B2B2">
                      <a:alpha val="50000"/>
                    </a:srgb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3810"/>
                  <a:endParaRPr lang="zh-CN" altLang="zh-CN">
                    <a:solidFill>
                      <a:srgbClr val="000000"/>
                    </a:solidFill>
                    <a:ea typeface="方正兰亭细黑_GBK" charset="-122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547" name="Group 19"/>
              <p:cNvGrpSpPr>
                <a:grpSpLocks/>
              </p:cNvGrpSpPr>
              <p:nvPr/>
            </p:nvGrpSpPr>
            <p:grpSpPr bwMode="auto">
              <a:xfrm>
                <a:off x="650179" y="755225"/>
                <a:ext cx="2668407" cy="2721656"/>
                <a:chOff x="0" y="0"/>
                <a:chExt cx="1358" cy="1358"/>
              </a:xfrm>
            </p:grpSpPr>
            <p:sp>
              <p:nvSpPr>
                <p:cNvPr id="22548" name="Oval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58" cy="1358"/>
                </a:xfrm>
                <a:prstGeom prst="ellipse">
                  <a:avLst/>
                </a:prstGeom>
                <a:solidFill>
                  <a:srgbClr val="595959"/>
                </a:solidFill>
                <a:ln w="38100" cmpd="sng">
                  <a:solidFill>
                    <a:srgbClr val="F8F8F8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3810"/>
                  <a:endParaRPr lang="zh-CN" altLang="zh-CN">
                    <a:solidFill>
                      <a:srgbClr val="000000"/>
                    </a:solidFill>
                    <a:ea typeface="方正兰亭细黑_GBK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22549" name="Oval 13"/>
                <p:cNvSpPr>
                  <a:spLocks noChangeArrowheads="1"/>
                </p:cNvSpPr>
                <p:nvPr/>
              </p:nvSpPr>
              <p:spPr bwMode="auto">
                <a:xfrm>
                  <a:off x="56" y="53"/>
                  <a:ext cx="1245" cy="1246"/>
                </a:xfrm>
                <a:prstGeom prst="ellipse">
                  <a:avLst/>
                </a:pr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3810"/>
                  <a:endParaRPr lang="zh-CN" altLang="zh-CN">
                    <a:solidFill>
                      <a:srgbClr val="000000"/>
                    </a:solidFill>
                    <a:ea typeface="方正兰亭细黑_GBK" charset="-122"/>
                    <a:cs typeface="Arial"/>
                    <a:sym typeface="Arial"/>
                  </a:endParaRPr>
                </a:p>
              </p:txBody>
            </p:sp>
            <p:sp>
              <p:nvSpPr>
                <p:cNvPr id="22550" name="Oval 14"/>
                <p:cNvSpPr>
                  <a:spLocks noChangeArrowheads="1"/>
                </p:cNvSpPr>
                <p:nvPr/>
              </p:nvSpPr>
              <p:spPr bwMode="auto">
                <a:xfrm>
                  <a:off x="286" y="291"/>
                  <a:ext cx="797" cy="798"/>
                </a:xfrm>
                <a:prstGeom prst="ellipse">
                  <a:avLst/>
                </a:prstGeom>
                <a:solidFill>
                  <a:srgbClr val="A4AC0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defTabSz="913810"/>
                  <a:r>
                    <a:rPr lang="en-US" altLang="zh-TW" sz="2800" b="1" dirty="0">
                      <a:solidFill>
                        <a:srgbClr val="FFFFFF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Arial"/>
                      <a:sym typeface="Arial"/>
                    </a:rPr>
                    <a:t>WDEP</a:t>
                  </a:r>
                  <a:r>
                    <a:rPr lang="zh-TW" altLang="en-US" sz="2800" b="1" dirty="0">
                      <a:solidFill>
                        <a:srgbClr val="FFFFFF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  <a:cs typeface="Arial"/>
                      <a:sym typeface="Arial"/>
                    </a:rPr>
                    <a:t>模式</a:t>
                  </a:r>
                  <a:endParaRPr lang="zh-CN" altLang="en-US" sz="2800" b="1" dirty="0">
                    <a:solidFill>
                      <a:srgbClr val="FFFFFF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551" name="文本5"/>
              <p:cNvSpPr>
                <a:spLocks noChangeArrowheads="1"/>
              </p:cNvSpPr>
              <p:nvPr/>
            </p:nvSpPr>
            <p:spPr bwMode="auto">
              <a:xfrm>
                <a:off x="3100457" y="3474776"/>
                <a:ext cx="4466235" cy="523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defTabSz="913810"/>
                <a:r>
                  <a:rPr lang="zh-TW" altLang="en-US" sz="2800" b="1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/>
                    <a:sym typeface="Arial"/>
                  </a:rPr>
                  <a:t>從行動中找到自我認同</a:t>
                </a:r>
                <a:endParaRPr lang="en-US" sz="28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endParaRPr>
              </a:p>
            </p:txBody>
          </p:sp>
          <p:sp>
            <p:nvSpPr>
              <p:cNvPr id="22552" name="文本1"/>
              <p:cNvSpPr>
                <a:spLocks noChangeArrowheads="1"/>
              </p:cNvSpPr>
              <p:nvPr/>
            </p:nvSpPr>
            <p:spPr bwMode="auto">
              <a:xfrm>
                <a:off x="3047421" y="188481"/>
                <a:ext cx="7127646" cy="523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defTabSz="913810"/>
                <a:r>
                  <a:rPr lang="zh-TW" altLang="en-US" sz="2800" b="1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Arial"/>
                    <a:sym typeface="Arial"/>
                  </a:rPr>
                  <a:t>釐清你自己的需求與目標</a:t>
                </a:r>
                <a:endParaRPr lang="en-US" sz="2800" b="1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Arial"/>
                  <a:sym typeface="Arial"/>
                </a:endParaRPr>
              </a:p>
            </p:txBody>
          </p:sp>
          <p:sp>
            <p:nvSpPr>
              <p:cNvPr id="22553" name="Oval 19"/>
              <p:cNvSpPr>
                <a:spLocks noChangeArrowheads="1"/>
              </p:cNvSpPr>
              <p:nvPr/>
            </p:nvSpPr>
            <p:spPr bwMode="auto">
              <a:xfrm>
                <a:off x="2632780" y="249367"/>
                <a:ext cx="381201" cy="381174"/>
              </a:xfrm>
              <a:prstGeom prst="ellipse">
                <a:avLst/>
              </a:prstGeom>
              <a:solidFill>
                <a:srgbClr val="1AA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3810"/>
                <a:endParaRPr lang="zh-CN" altLang="zh-CN">
                  <a:solidFill>
                    <a:srgbClr val="000000"/>
                  </a:solidFill>
                  <a:ea typeface="方正兰亭细黑_GBK" charset="-122"/>
                  <a:cs typeface="Arial"/>
                  <a:sym typeface="Arial"/>
                </a:endParaRPr>
              </a:p>
            </p:txBody>
          </p:sp>
          <p:sp>
            <p:nvSpPr>
              <p:cNvPr id="22554" name="Oval 28"/>
              <p:cNvSpPr>
                <a:spLocks noChangeArrowheads="1"/>
              </p:cNvSpPr>
              <p:nvPr/>
            </p:nvSpPr>
            <p:spPr bwMode="auto">
              <a:xfrm>
                <a:off x="3430809" y="1040215"/>
                <a:ext cx="381201" cy="381174"/>
              </a:xfrm>
              <a:prstGeom prst="ellipse">
                <a:avLst/>
              </a:prstGeom>
              <a:solidFill>
                <a:srgbClr val="DE4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3810"/>
                <a:endParaRPr lang="zh-CN" altLang="zh-CN">
                  <a:solidFill>
                    <a:srgbClr val="000000"/>
                  </a:solidFill>
                  <a:ea typeface="方正兰亭细黑_GBK" charset="-122"/>
                  <a:cs typeface="Arial"/>
                  <a:sym typeface="Arial"/>
                </a:endParaRPr>
              </a:p>
            </p:txBody>
          </p:sp>
          <p:sp>
            <p:nvSpPr>
              <p:cNvPr id="22555" name="Oval 31"/>
              <p:cNvSpPr>
                <a:spLocks noChangeArrowheads="1"/>
              </p:cNvSpPr>
              <p:nvPr/>
            </p:nvSpPr>
            <p:spPr bwMode="auto">
              <a:xfrm>
                <a:off x="3690880" y="1902309"/>
                <a:ext cx="381201" cy="381174"/>
              </a:xfrm>
              <a:prstGeom prst="ellipse">
                <a:avLst/>
              </a:prstGeom>
              <a:solidFill>
                <a:srgbClr val="F79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3810"/>
                <a:endParaRPr lang="zh-CN" altLang="zh-CN">
                  <a:solidFill>
                    <a:srgbClr val="000000"/>
                  </a:solidFill>
                  <a:ea typeface="方正兰亭细黑_GBK" charset="-122"/>
                  <a:cs typeface="Arial"/>
                  <a:sym typeface="Arial"/>
                </a:endParaRPr>
              </a:p>
            </p:txBody>
          </p:sp>
          <p:sp>
            <p:nvSpPr>
              <p:cNvPr id="22556" name="Oval 34"/>
              <p:cNvSpPr>
                <a:spLocks noChangeArrowheads="1"/>
              </p:cNvSpPr>
              <p:nvPr/>
            </p:nvSpPr>
            <p:spPr bwMode="auto">
              <a:xfrm>
                <a:off x="3420121" y="2817842"/>
                <a:ext cx="381201" cy="381174"/>
              </a:xfrm>
              <a:prstGeom prst="ellipse">
                <a:avLst/>
              </a:prstGeom>
              <a:solidFill>
                <a:srgbClr val="54B391"/>
              </a:solidFill>
              <a:ln w="12700" cmpd="sng">
                <a:solidFill>
                  <a:srgbClr val="F8F8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3810"/>
                <a:endParaRPr lang="zh-CN" altLang="zh-CN">
                  <a:solidFill>
                    <a:srgbClr val="000000"/>
                  </a:solidFill>
                  <a:ea typeface="方正兰亭细黑_GBK" charset="-122"/>
                  <a:cs typeface="Arial"/>
                  <a:sym typeface="Arial"/>
                </a:endParaRPr>
              </a:p>
            </p:txBody>
          </p:sp>
          <p:sp>
            <p:nvSpPr>
              <p:cNvPr id="22557" name="Oval 37"/>
              <p:cNvSpPr>
                <a:spLocks noChangeArrowheads="1"/>
              </p:cNvSpPr>
              <p:nvPr/>
            </p:nvSpPr>
            <p:spPr bwMode="auto">
              <a:xfrm>
                <a:off x="2718283" y="3516068"/>
                <a:ext cx="381201" cy="381174"/>
              </a:xfrm>
              <a:prstGeom prst="ellipse">
                <a:avLst/>
              </a:prstGeom>
              <a:solidFill>
                <a:srgbClr val="A4AC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3810"/>
                <a:endParaRPr lang="zh-CN" altLang="zh-CN">
                  <a:solidFill>
                    <a:srgbClr val="000000"/>
                  </a:solidFill>
                  <a:ea typeface="方正兰亭细黑_GBK" charset="-122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708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ctrTitle" idx="4294967295"/>
          </p:nvPr>
        </p:nvSpPr>
        <p:spPr>
          <a:xfrm>
            <a:off x="4175787" y="452683"/>
            <a:ext cx="7245900" cy="98543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TW" sz="3700" b="1" dirty="0"/>
              <a:t>WDEP</a:t>
            </a:r>
            <a:r>
              <a:rPr lang="zh-TW" altLang="en-US" sz="3700" b="1" dirty="0"/>
              <a:t>模式解說與引導</a:t>
            </a:r>
            <a:endParaRPr sz="3700" b="1" dirty="0"/>
          </a:p>
        </p:txBody>
      </p:sp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7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l="14524" r="-515"/>
          <a:stretch/>
        </p:blipFill>
        <p:spPr>
          <a:xfrm>
            <a:off x="28" y="860523"/>
            <a:ext cx="4117265" cy="513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4763193" y="1612670"/>
            <a:ext cx="7157259" cy="3785652"/>
          </a:xfrm>
          <a:prstGeom prst="rect">
            <a:avLst/>
          </a:prstGeom>
          <a:noFill/>
        </p:spPr>
        <p:txBody>
          <a:bodyPr wrap="square" lIns="91406" tIns="45718" rIns="91406" bIns="45718" rtlCol="0">
            <a:spAutoFit/>
          </a:bodyPr>
          <a:lstStyle/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W-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你想要什麼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D-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你在做什麼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這樣做有用嗎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環境與現實面與資源盤點與評估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P-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計畫執行與維持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透過這樣的計畫執行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不管過去你在生涯或是在工作職場遇見那些鳥事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透過這樣的行動歷程，讓你產生正向的成功經驗外，使用更具有效率的方式，負責任的滿足自我的需求</a:t>
            </a:r>
          </a:p>
        </p:txBody>
      </p:sp>
    </p:spTree>
    <p:extLst>
      <p:ext uri="{BB962C8B-B14F-4D97-AF65-F5344CB8AC3E}">
        <p14:creationId xmlns:p14="http://schemas.microsoft.com/office/powerpoint/2010/main" val="6461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371301" y="65713"/>
            <a:ext cx="11820699" cy="92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大基本需求，像是車子的引擎一樣，驅動人的所有行為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4218180" y="1201217"/>
            <a:ext cx="7104789" cy="44164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生存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愛與隸屬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歸屬感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權力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自由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樂趣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生存是生理需求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項需求是心理需求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愛與歸屬感需求是在心理需求中最為重要的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一個人會出現困擾或過著不滿意的生活</a:t>
            </a:r>
            <a:r>
              <a:rPr lang="zh-TW" altLang="en-US" sz="2800" b="1" dirty="0">
                <a:latin typeface="標楷體"/>
                <a:ea typeface="標楷體"/>
              </a:rPr>
              <a:t>，大部分跟不滿意的關係有關聯性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0" name="Google Shape;230;p2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8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4"/>
          <p:cNvSpPr txBox="1">
            <a:spLocks noGrp="1"/>
          </p:cNvSpPr>
          <p:nvPr>
            <p:ph type="body" idx="1"/>
          </p:nvPr>
        </p:nvSpPr>
        <p:spPr>
          <a:xfrm>
            <a:off x="4301323" y="806397"/>
            <a:ext cx="8304415" cy="2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每個人都有獨特的經驗圖像</a:t>
            </a:r>
            <a:r>
              <a:rPr lang="zh-TW" altLang="en-US" sz="3200" b="1" dirty="0">
                <a:latin typeface="標楷體"/>
                <a:ea typeface="標楷體"/>
              </a:rPr>
              <a:t>，這些經驗</a:t>
            </a:r>
            <a:endParaRPr lang="en-US" altLang="zh-TW" sz="3200" b="1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標楷體"/>
                <a:ea typeface="標楷體"/>
              </a:rPr>
              <a:t>  組合起來會形成個人的優質世界</a:t>
            </a:r>
            <a:endParaRPr lang="en-US" altLang="zh-TW" sz="3200" b="1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標楷體"/>
                <a:ea typeface="標楷體"/>
              </a:rPr>
              <a:t/>
            </a:r>
            <a:br>
              <a:rPr lang="en-US" altLang="zh-TW" sz="3200" b="1" dirty="0">
                <a:latin typeface="標楷體"/>
                <a:ea typeface="標楷體"/>
              </a:rPr>
            </a:br>
            <a:r>
              <a:rPr lang="en-US" altLang="zh-TW" sz="3200" b="1" dirty="0">
                <a:latin typeface="標楷體"/>
                <a:ea typeface="標楷體"/>
              </a:rPr>
              <a:t>2.</a:t>
            </a:r>
            <a:r>
              <a:rPr lang="zh-TW" altLang="en-US" sz="3200" b="1" dirty="0">
                <a:latin typeface="標楷體"/>
                <a:ea typeface="標楷體"/>
              </a:rPr>
              <a:t>優質世界因應著生理</a:t>
            </a:r>
            <a:r>
              <a:rPr lang="en-US" altLang="zh-TW" sz="3200" b="1" dirty="0">
                <a:latin typeface="標楷體"/>
                <a:ea typeface="標楷體"/>
              </a:rPr>
              <a:t>/</a:t>
            </a:r>
            <a:r>
              <a:rPr lang="zh-TW" altLang="en-US" sz="3200" b="1" dirty="0">
                <a:latin typeface="標楷體"/>
                <a:ea typeface="標楷體"/>
              </a:rPr>
              <a:t>心理需求組成，從出</a:t>
            </a:r>
            <a:endParaRPr lang="en-US" altLang="zh-TW" sz="3200" b="1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標楷體"/>
                <a:ea typeface="標楷體"/>
              </a:rPr>
              <a:t>  生開始創造一直到終生持續不段創造</a:t>
            </a:r>
            <a:endParaRPr lang="en-US" altLang="zh-TW" sz="3200" b="1" dirty="0">
              <a:latin typeface="標楷體"/>
              <a:ea typeface="標楷體"/>
            </a:endParaRPr>
          </a:p>
          <a:p>
            <a:pPr marL="0" indent="0">
              <a:buNone/>
            </a:pPr>
            <a:endParaRPr lang="en-US" altLang="zh-TW" sz="3200" b="1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標楷體"/>
                <a:ea typeface="標楷體"/>
              </a:rPr>
              <a:t>3.</a:t>
            </a:r>
            <a:r>
              <a:rPr lang="zh-TW" altLang="en-US" sz="3200" b="1" dirty="0">
                <a:latin typeface="標楷體"/>
                <a:ea typeface="標楷體"/>
              </a:rPr>
              <a:t>我們最想在一起的人</a:t>
            </a:r>
            <a:endParaRPr lang="en-US" altLang="zh-TW" sz="3200" b="1" dirty="0">
              <a:latin typeface="標楷體"/>
              <a:ea typeface="標楷體"/>
            </a:endParaRPr>
          </a:p>
          <a:p>
            <a:pPr marL="0" indent="0">
              <a:buNone/>
            </a:pPr>
            <a:endParaRPr lang="en-US" altLang="zh-TW" sz="3200" b="1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標楷體"/>
                <a:ea typeface="標楷體"/>
              </a:rPr>
              <a:t>4.</a:t>
            </a:r>
            <a:r>
              <a:rPr lang="zh-TW" altLang="en-US" sz="3200" b="1" dirty="0">
                <a:latin typeface="標楷體"/>
                <a:ea typeface="標楷體"/>
              </a:rPr>
              <a:t>我們最想擁有和經驗的美好事物</a:t>
            </a:r>
            <a:endParaRPr lang="en-US" altLang="zh-TW" sz="3200" b="1" dirty="0">
              <a:latin typeface="標楷體"/>
              <a:ea typeface="標楷體"/>
            </a:endParaRPr>
          </a:p>
          <a:p>
            <a:pPr marL="0" indent="0">
              <a:buNone/>
            </a:pPr>
            <a:endParaRPr lang="en-US" altLang="zh-TW" sz="3200" b="1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sz="3200" b="1" dirty="0">
                <a:latin typeface="標楷體"/>
                <a:ea typeface="標楷體"/>
              </a:rPr>
              <a:t>5.</a:t>
            </a:r>
            <a:r>
              <a:rPr lang="zh-TW" altLang="en-US" sz="3200" b="1" dirty="0">
                <a:latin typeface="標楷體"/>
                <a:ea typeface="標楷體"/>
              </a:rPr>
              <a:t>理想的信念與遵循的模式</a:t>
            </a:r>
            <a:endParaRPr 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sz="2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1" name="Google Shape;311;p3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27237" y="67747"/>
            <a:ext cx="7584843" cy="738652"/>
          </a:xfrm>
          <a:prstGeom prst="rect">
            <a:avLst/>
          </a:prstGeom>
          <a:noFill/>
        </p:spPr>
        <p:txBody>
          <a:bodyPr wrap="square" lIns="121874" tIns="60937" rIns="121874" bIns="60937" rtlCol="0">
            <a:spAutoFit/>
          </a:bodyPr>
          <a:lstStyle/>
          <a:p>
            <a:pPr defTabSz="1218780">
              <a:buClr>
                <a:srgbClr val="000000"/>
              </a:buClr>
            </a:pPr>
            <a:r>
              <a:rPr lang="zh-TW" altLang="en-US" sz="40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生涯優質世界觀</a:t>
            </a:r>
          </a:p>
        </p:txBody>
      </p:sp>
    </p:spTree>
    <p:extLst>
      <p:ext uri="{BB962C8B-B14F-4D97-AF65-F5344CB8AC3E}">
        <p14:creationId xmlns:p14="http://schemas.microsoft.com/office/powerpoint/2010/main" val="23720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814</Words>
  <Application>Microsoft Office PowerPoint</Application>
  <PresentationFormat>自訂</PresentationFormat>
  <Paragraphs>124</Paragraphs>
  <Slides>20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8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第一PPT，www.1ppt.com</vt:lpstr>
      <vt:lpstr>自定义设计方案</vt:lpstr>
      <vt:lpstr>Sandys template</vt:lpstr>
      <vt:lpstr>1_Sandys template</vt:lpstr>
      <vt:lpstr>2_Sandys template</vt:lpstr>
      <vt:lpstr>3_Sandys template</vt:lpstr>
      <vt:lpstr>4_Sandys template</vt:lpstr>
      <vt:lpstr>5_Sandys template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WDEP模式解說與引導</vt:lpstr>
      <vt:lpstr>5大基本需求，像是車子的引擎一樣，驅動人的所有行為</vt:lpstr>
      <vt:lpstr>PowerPoint 簡報</vt:lpstr>
      <vt:lpstr>生涯規劃整體行為評估</vt:lpstr>
      <vt:lpstr>評量性問句的運用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Microsoft</cp:lastModifiedBy>
  <cp:revision>31</cp:revision>
  <dcterms:created xsi:type="dcterms:W3CDTF">2016-11-23T14:13:00Z</dcterms:created>
  <dcterms:modified xsi:type="dcterms:W3CDTF">2022-06-07T08:22:56Z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