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7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46523" y="2126437"/>
            <a:ext cx="3298952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485" y="152383"/>
            <a:ext cx="973127" cy="82680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" y="15240"/>
            <a:ext cx="1094232" cy="9016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55407" y="1886711"/>
            <a:ext cx="1706880" cy="1670685"/>
          </a:xfrm>
          <a:custGeom>
            <a:avLst/>
            <a:gdLst/>
            <a:ahLst/>
            <a:cxnLst/>
            <a:rect l="l" t="t" r="r" b="b"/>
            <a:pathLst>
              <a:path w="1706879" h="1670685">
                <a:moveTo>
                  <a:pt x="852932" y="0"/>
                </a:moveTo>
                <a:lnTo>
                  <a:pt x="0" y="834643"/>
                </a:lnTo>
                <a:lnTo>
                  <a:pt x="852932" y="1670303"/>
                </a:lnTo>
                <a:lnTo>
                  <a:pt x="1706880" y="834643"/>
                </a:lnTo>
                <a:lnTo>
                  <a:pt x="852932" y="0"/>
                </a:lnTo>
                <a:close/>
              </a:path>
            </a:pathLst>
          </a:custGeom>
          <a:solidFill>
            <a:srgbClr val="DD23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55407" y="3557016"/>
            <a:ext cx="1706880" cy="1670685"/>
          </a:xfrm>
          <a:custGeom>
            <a:avLst/>
            <a:gdLst/>
            <a:ahLst/>
            <a:cxnLst/>
            <a:rect l="l" t="t" r="r" b="b"/>
            <a:pathLst>
              <a:path w="1706879" h="1670685">
                <a:moveTo>
                  <a:pt x="852932" y="0"/>
                </a:moveTo>
                <a:lnTo>
                  <a:pt x="0" y="835152"/>
                </a:lnTo>
                <a:lnTo>
                  <a:pt x="852932" y="1670304"/>
                </a:lnTo>
                <a:lnTo>
                  <a:pt x="1706880" y="835152"/>
                </a:lnTo>
                <a:lnTo>
                  <a:pt x="852932" y="0"/>
                </a:lnTo>
                <a:close/>
              </a:path>
            </a:pathLst>
          </a:custGeom>
          <a:solidFill>
            <a:srgbClr val="951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601967" y="2721863"/>
            <a:ext cx="1710055" cy="1670685"/>
          </a:xfrm>
          <a:custGeom>
            <a:avLst/>
            <a:gdLst/>
            <a:ahLst/>
            <a:cxnLst/>
            <a:rect l="l" t="t" r="r" b="b"/>
            <a:pathLst>
              <a:path w="1710054" h="1670685">
                <a:moveTo>
                  <a:pt x="854963" y="0"/>
                </a:moveTo>
                <a:lnTo>
                  <a:pt x="0" y="835660"/>
                </a:lnTo>
                <a:lnTo>
                  <a:pt x="854963" y="1670304"/>
                </a:lnTo>
                <a:lnTo>
                  <a:pt x="1709927" y="835660"/>
                </a:lnTo>
                <a:lnTo>
                  <a:pt x="854963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6247" y="1758695"/>
            <a:ext cx="1725929" cy="168935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611111" y="1773935"/>
            <a:ext cx="1618615" cy="1584960"/>
          </a:xfrm>
          <a:custGeom>
            <a:avLst/>
            <a:gdLst/>
            <a:ahLst/>
            <a:cxnLst/>
            <a:rect l="l" t="t" r="r" b="b"/>
            <a:pathLst>
              <a:path w="1618615" h="1584960">
                <a:moveTo>
                  <a:pt x="809498" y="0"/>
                </a:moveTo>
                <a:lnTo>
                  <a:pt x="0" y="792988"/>
                </a:lnTo>
                <a:lnTo>
                  <a:pt x="809498" y="1584960"/>
                </a:lnTo>
                <a:lnTo>
                  <a:pt x="1618488" y="792988"/>
                </a:lnTo>
                <a:lnTo>
                  <a:pt x="809498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5007" y="1947759"/>
            <a:ext cx="5511800" cy="829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5007" y="2752216"/>
            <a:ext cx="5556885" cy="3246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53.png"/><Relationship Id="rId7" Type="http://schemas.openxmlformats.org/officeDocument/2006/relationships/image" Target="../media/image80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.png"/><Relationship Id="rId3" Type="http://schemas.openxmlformats.org/officeDocument/2006/relationships/image" Target="../media/image85.png"/><Relationship Id="rId21" Type="http://schemas.openxmlformats.org/officeDocument/2006/relationships/image" Target="../media/image21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jpg"/><Relationship Id="rId16" Type="http://schemas.openxmlformats.org/officeDocument/2006/relationships/image" Target="../media/image9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1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21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20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" Type="http://schemas.openxmlformats.org/officeDocument/2006/relationships/image" Target="../media/image116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28" Type="http://schemas.openxmlformats.org/officeDocument/2006/relationships/image" Target="../media/image2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.png"/><Relationship Id="rId30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png"/><Relationship Id="rId7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143.jpg"/><Relationship Id="rId10" Type="http://schemas.openxmlformats.org/officeDocument/2006/relationships/image" Target="../media/image20.png"/><Relationship Id="rId4" Type="http://schemas.openxmlformats.org/officeDocument/2006/relationships/image" Target="../media/image142.jpg"/><Relationship Id="rId9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9.jpg"/><Relationship Id="rId7" Type="http://schemas.openxmlformats.org/officeDocument/2006/relationships/image" Target="../media/image20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2.jpg"/><Relationship Id="rId7" Type="http://schemas.openxmlformats.org/officeDocument/2006/relationships/image" Target="../media/image1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21.png"/><Relationship Id="rId4" Type="http://schemas.openxmlformats.org/officeDocument/2006/relationships/image" Target="../media/image153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20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2.png"/><Relationship Id="rId2" Type="http://schemas.openxmlformats.org/officeDocument/2006/relationships/image" Target="../media/image156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21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9.jpg"/><Relationship Id="rId7" Type="http://schemas.openxmlformats.org/officeDocument/2006/relationships/image" Target="../media/image20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g"/><Relationship Id="rId3" Type="http://schemas.openxmlformats.org/officeDocument/2006/relationships/image" Target="../media/image2.png"/><Relationship Id="rId7" Type="http://schemas.openxmlformats.org/officeDocument/2006/relationships/image" Target="../media/image1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8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20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10.png"/><Relationship Id="rId7" Type="http://schemas.openxmlformats.org/officeDocument/2006/relationships/image" Target="../media/image20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image" Target="../media/image2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2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3.jpg"/><Relationship Id="rId4" Type="http://schemas.openxmlformats.org/officeDocument/2006/relationships/image" Target="../media/image22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22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0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8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mailto:a0955772978@gmail.com" TargetMode="External"/><Relationship Id="rId3" Type="http://schemas.openxmlformats.org/officeDocument/2006/relationships/image" Target="../media/image249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5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823" y="5547359"/>
            <a:ext cx="3500120" cy="1310640"/>
            <a:chOff x="496823" y="5547359"/>
            <a:chExt cx="3500120" cy="1310640"/>
          </a:xfrm>
        </p:grpSpPr>
        <p:sp>
          <p:nvSpPr>
            <p:cNvPr id="3" name="object 3"/>
            <p:cNvSpPr/>
            <p:nvPr/>
          </p:nvSpPr>
          <p:spPr>
            <a:xfrm>
              <a:off x="496823" y="5547359"/>
              <a:ext cx="2618740" cy="1310640"/>
            </a:xfrm>
            <a:custGeom>
              <a:avLst/>
              <a:gdLst/>
              <a:ahLst/>
              <a:cxnLst/>
              <a:rect l="l" t="t" r="r" b="b"/>
              <a:pathLst>
                <a:path w="2618740" h="1310640">
                  <a:moveTo>
                    <a:pt x="1308353" y="0"/>
                  </a:moveTo>
                  <a:lnTo>
                    <a:pt x="0" y="1309831"/>
                  </a:lnTo>
                  <a:lnTo>
                    <a:pt x="804" y="1310637"/>
                  </a:lnTo>
                  <a:lnTo>
                    <a:pt x="2617426" y="1310637"/>
                  </a:lnTo>
                  <a:lnTo>
                    <a:pt x="2618232" y="1309831"/>
                  </a:lnTo>
                  <a:lnTo>
                    <a:pt x="13083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2472" y="6129531"/>
              <a:ext cx="1744218" cy="72846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14292" y="6144767"/>
              <a:ext cx="1423035" cy="713740"/>
            </a:xfrm>
            <a:custGeom>
              <a:avLst/>
              <a:gdLst/>
              <a:ahLst/>
              <a:cxnLst/>
              <a:rect l="l" t="t" r="r" b="b"/>
              <a:pathLst>
                <a:path w="1423035" h="713740">
                  <a:moveTo>
                    <a:pt x="711685" y="0"/>
                  </a:moveTo>
                  <a:lnTo>
                    <a:pt x="0" y="713229"/>
                  </a:lnTo>
                  <a:lnTo>
                    <a:pt x="1422928" y="713229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4849" y="2612135"/>
            <a:ext cx="4990592" cy="93967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26580" y="4082288"/>
            <a:ext cx="1082040" cy="289560"/>
            <a:chOff x="426580" y="4082288"/>
            <a:chExt cx="1082040" cy="289560"/>
          </a:xfrm>
        </p:grpSpPr>
        <p:sp>
          <p:nvSpPr>
            <p:cNvPr id="8" name="object 8"/>
            <p:cNvSpPr/>
            <p:nvPr/>
          </p:nvSpPr>
          <p:spPr>
            <a:xfrm>
              <a:off x="426580" y="4093083"/>
              <a:ext cx="202565" cy="278765"/>
            </a:xfrm>
            <a:custGeom>
              <a:avLst/>
              <a:gdLst/>
              <a:ahLst/>
              <a:cxnLst/>
              <a:rect l="l" t="t" r="r" b="b"/>
              <a:pathLst>
                <a:path w="202565" h="278764">
                  <a:moveTo>
                    <a:pt x="138087" y="0"/>
                  </a:moveTo>
                  <a:lnTo>
                    <a:pt x="83283" y="9906"/>
                  </a:lnTo>
                  <a:lnTo>
                    <a:pt x="39014" y="39624"/>
                  </a:lnTo>
                  <a:lnTo>
                    <a:pt x="9753" y="85740"/>
                  </a:lnTo>
                  <a:lnTo>
                    <a:pt x="0" y="144526"/>
                  </a:lnTo>
                  <a:lnTo>
                    <a:pt x="2166" y="173319"/>
                  </a:lnTo>
                  <a:lnTo>
                    <a:pt x="19497" y="221999"/>
                  </a:lnTo>
                  <a:lnTo>
                    <a:pt x="53441" y="258030"/>
                  </a:lnTo>
                  <a:lnTo>
                    <a:pt x="99757" y="276457"/>
                  </a:lnTo>
                  <a:lnTo>
                    <a:pt x="127292" y="278765"/>
                  </a:lnTo>
                  <a:lnTo>
                    <a:pt x="148806" y="277768"/>
                  </a:lnTo>
                  <a:lnTo>
                    <a:pt x="168428" y="274796"/>
                  </a:lnTo>
                  <a:lnTo>
                    <a:pt x="186158" y="269871"/>
                  </a:lnTo>
                  <a:lnTo>
                    <a:pt x="201993" y="263017"/>
                  </a:lnTo>
                  <a:lnTo>
                    <a:pt x="201993" y="229616"/>
                  </a:lnTo>
                  <a:lnTo>
                    <a:pt x="186539" y="237543"/>
                  </a:lnTo>
                  <a:lnTo>
                    <a:pt x="169779" y="243220"/>
                  </a:lnTo>
                  <a:lnTo>
                    <a:pt x="151715" y="246635"/>
                  </a:lnTo>
                  <a:lnTo>
                    <a:pt x="132346" y="247777"/>
                  </a:lnTo>
                  <a:lnTo>
                    <a:pt x="111948" y="245991"/>
                  </a:lnTo>
                  <a:lnTo>
                    <a:pt x="63042" y="219202"/>
                  </a:lnTo>
                  <a:lnTo>
                    <a:pt x="43189" y="185785"/>
                  </a:lnTo>
                  <a:lnTo>
                    <a:pt x="36576" y="142367"/>
                  </a:lnTo>
                  <a:lnTo>
                    <a:pt x="38349" y="118151"/>
                  </a:lnTo>
                  <a:lnTo>
                    <a:pt x="52536" y="77626"/>
                  </a:lnTo>
                  <a:lnTo>
                    <a:pt x="80185" y="48172"/>
                  </a:lnTo>
                  <a:lnTo>
                    <a:pt x="116927" y="33123"/>
                  </a:lnTo>
                  <a:lnTo>
                    <a:pt x="138429" y="31242"/>
                  </a:lnTo>
                  <a:lnTo>
                    <a:pt x="155398" y="32242"/>
                  </a:lnTo>
                  <a:lnTo>
                    <a:pt x="171650" y="35242"/>
                  </a:lnTo>
                  <a:lnTo>
                    <a:pt x="187182" y="40243"/>
                  </a:lnTo>
                  <a:lnTo>
                    <a:pt x="201993" y="47244"/>
                  </a:lnTo>
                  <a:lnTo>
                    <a:pt x="201993" y="10922"/>
                  </a:lnTo>
                  <a:lnTo>
                    <a:pt x="188532" y="6107"/>
                  </a:lnTo>
                  <a:lnTo>
                    <a:pt x="173393" y="2698"/>
                  </a:lnTo>
                  <a:lnTo>
                    <a:pt x="156577" y="670"/>
                  </a:lnTo>
                  <a:lnTo>
                    <a:pt x="1380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3105" y="4082288"/>
              <a:ext cx="845819" cy="289560"/>
            </a:xfrm>
            <a:custGeom>
              <a:avLst/>
              <a:gdLst/>
              <a:ahLst/>
              <a:cxnLst/>
              <a:rect l="l" t="t" r="r" b="b"/>
              <a:pathLst>
                <a:path w="845819" h="289560">
                  <a:moveTo>
                    <a:pt x="142684" y="115443"/>
                  </a:moveTo>
                  <a:lnTo>
                    <a:pt x="82016" y="115443"/>
                  </a:lnTo>
                  <a:lnTo>
                    <a:pt x="99083" y="118375"/>
                  </a:lnTo>
                  <a:lnTo>
                    <a:pt x="111271" y="127190"/>
                  </a:lnTo>
                  <a:lnTo>
                    <a:pt x="118581" y="141910"/>
                  </a:lnTo>
                  <a:lnTo>
                    <a:pt x="121018" y="162560"/>
                  </a:lnTo>
                  <a:lnTo>
                    <a:pt x="63906" y="170561"/>
                  </a:lnTo>
                  <a:lnTo>
                    <a:pt x="35950" y="177847"/>
                  </a:lnTo>
                  <a:lnTo>
                    <a:pt x="15979" y="190753"/>
                  </a:lnTo>
                  <a:lnTo>
                    <a:pt x="3995" y="209280"/>
                  </a:lnTo>
                  <a:lnTo>
                    <a:pt x="0" y="233425"/>
                  </a:lnTo>
                  <a:lnTo>
                    <a:pt x="1033" y="245637"/>
                  </a:lnTo>
                  <a:lnTo>
                    <a:pt x="25534" y="280987"/>
                  </a:lnTo>
                  <a:lnTo>
                    <a:pt x="61125" y="289560"/>
                  </a:lnTo>
                  <a:lnTo>
                    <a:pt x="79438" y="287416"/>
                  </a:lnTo>
                  <a:lnTo>
                    <a:pt x="95383" y="280987"/>
                  </a:lnTo>
                  <a:lnTo>
                    <a:pt x="108956" y="270271"/>
                  </a:lnTo>
                  <a:lnTo>
                    <a:pt x="115224" y="261874"/>
                  </a:lnTo>
                  <a:lnTo>
                    <a:pt x="69824" y="261874"/>
                  </a:lnTo>
                  <a:lnTo>
                    <a:pt x="62206" y="261326"/>
                  </a:lnTo>
                  <a:lnTo>
                    <a:pt x="34302" y="239775"/>
                  </a:lnTo>
                  <a:lnTo>
                    <a:pt x="34302" y="230631"/>
                  </a:lnTo>
                  <a:lnTo>
                    <a:pt x="55918" y="198961"/>
                  </a:lnTo>
                  <a:lnTo>
                    <a:pt x="121018" y="188341"/>
                  </a:lnTo>
                  <a:lnTo>
                    <a:pt x="154800" y="188341"/>
                  </a:lnTo>
                  <a:lnTo>
                    <a:pt x="154800" y="161036"/>
                  </a:lnTo>
                  <a:lnTo>
                    <a:pt x="150447" y="129031"/>
                  </a:lnTo>
                  <a:lnTo>
                    <a:pt x="142684" y="115443"/>
                  </a:lnTo>
                  <a:close/>
                </a:path>
                <a:path w="845819" h="289560">
                  <a:moveTo>
                    <a:pt x="154800" y="255269"/>
                  </a:moveTo>
                  <a:lnTo>
                    <a:pt x="121018" y="255269"/>
                  </a:lnTo>
                  <a:lnTo>
                    <a:pt x="121018" y="284988"/>
                  </a:lnTo>
                  <a:lnTo>
                    <a:pt x="154800" y="284988"/>
                  </a:lnTo>
                  <a:lnTo>
                    <a:pt x="154800" y="255269"/>
                  </a:lnTo>
                  <a:close/>
                </a:path>
                <a:path w="845819" h="289560">
                  <a:moveTo>
                    <a:pt x="154800" y="188341"/>
                  </a:moveTo>
                  <a:lnTo>
                    <a:pt x="121018" y="188341"/>
                  </a:lnTo>
                  <a:lnTo>
                    <a:pt x="121018" y="206756"/>
                  </a:lnTo>
                  <a:lnTo>
                    <a:pt x="120115" y="218140"/>
                  </a:lnTo>
                  <a:lnTo>
                    <a:pt x="98853" y="252980"/>
                  </a:lnTo>
                  <a:lnTo>
                    <a:pt x="69824" y="261874"/>
                  </a:lnTo>
                  <a:lnTo>
                    <a:pt x="115224" y="261874"/>
                  </a:lnTo>
                  <a:lnTo>
                    <a:pt x="120154" y="255269"/>
                  </a:lnTo>
                  <a:lnTo>
                    <a:pt x="154800" y="255269"/>
                  </a:lnTo>
                  <a:lnTo>
                    <a:pt x="154800" y="188341"/>
                  </a:lnTo>
                  <a:close/>
                </a:path>
                <a:path w="845819" h="289560">
                  <a:moveTo>
                    <a:pt x="85153" y="87884"/>
                  </a:moveTo>
                  <a:lnTo>
                    <a:pt x="66903" y="89003"/>
                  </a:lnTo>
                  <a:lnTo>
                    <a:pt x="49761" y="92360"/>
                  </a:lnTo>
                  <a:lnTo>
                    <a:pt x="33729" y="97956"/>
                  </a:lnTo>
                  <a:lnTo>
                    <a:pt x="18808" y="105791"/>
                  </a:lnTo>
                  <a:lnTo>
                    <a:pt x="18808" y="138684"/>
                  </a:lnTo>
                  <a:lnTo>
                    <a:pt x="33467" y="128516"/>
                  </a:lnTo>
                  <a:lnTo>
                    <a:pt x="48888" y="121253"/>
                  </a:lnTo>
                  <a:lnTo>
                    <a:pt x="65071" y="116895"/>
                  </a:lnTo>
                  <a:lnTo>
                    <a:pt x="82016" y="115443"/>
                  </a:lnTo>
                  <a:lnTo>
                    <a:pt x="142684" y="115443"/>
                  </a:lnTo>
                  <a:lnTo>
                    <a:pt x="137388" y="106171"/>
                  </a:lnTo>
                  <a:lnTo>
                    <a:pt x="115623" y="92456"/>
                  </a:lnTo>
                  <a:lnTo>
                    <a:pt x="85153" y="87884"/>
                  </a:lnTo>
                  <a:close/>
                </a:path>
                <a:path w="845819" h="289560">
                  <a:moveTo>
                    <a:pt x="246532" y="92456"/>
                  </a:moveTo>
                  <a:lnTo>
                    <a:pt x="212407" y="92456"/>
                  </a:lnTo>
                  <a:lnTo>
                    <a:pt x="212407" y="284988"/>
                  </a:lnTo>
                  <a:lnTo>
                    <a:pt x="246532" y="284988"/>
                  </a:lnTo>
                  <a:lnTo>
                    <a:pt x="246532" y="187451"/>
                  </a:lnTo>
                  <a:lnTo>
                    <a:pt x="247337" y="173045"/>
                  </a:lnTo>
                  <a:lnTo>
                    <a:pt x="249753" y="160115"/>
                  </a:lnTo>
                  <a:lnTo>
                    <a:pt x="253781" y="148661"/>
                  </a:lnTo>
                  <a:lnTo>
                    <a:pt x="259422" y="138684"/>
                  </a:lnTo>
                  <a:lnTo>
                    <a:pt x="265423" y="131572"/>
                  </a:lnTo>
                  <a:lnTo>
                    <a:pt x="246532" y="131572"/>
                  </a:lnTo>
                  <a:lnTo>
                    <a:pt x="246532" y="92456"/>
                  </a:lnTo>
                  <a:close/>
                </a:path>
                <a:path w="845819" h="289560">
                  <a:moveTo>
                    <a:pt x="305498" y="89154"/>
                  </a:moveTo>
                  <a:lnTo>
                    <a:pt x="297726" y="89154"/>
                  </a:lnTo>
                  <a:lnTo>
                    <a:pt x="281119" y="91799"/>
                  </a:lnTo>
                  <a:lnTo>
                    <a:pt x="267168" y="99742"/>
                  </a:lnTo>
                  <a:lnTo>
                    <a:pt x="255872" y="112996"/>
                  </a:lnTo>
                  <a:lnTo>
                    <a:pt x="247230" y="131572"/>
                  </a:lnTo>
                  <a:lnTo>
                    <a:pt x="265423" y="131572"/>
                  </a:lnTo>
                  <a:lnTo>
                    <a:pt x="266297" y="130536"/>
                  </a:lnTo>
                  <a:lnTo>
                    <a:pt x="274043" y="124745"/>
                  </a:lnTo>
                  <a:lnTo>
                    <a:pt x="282661" y="121288"/>
                  </a:lnTo>
                  <a:lnTo>
                    <a:pt x="292150" y="120142"/>
                  </a:lnTo>
                  <a:lnTo>
                    <a:pt x="315658" y="120142"/>
                  </a:lnTo>
                  <a:lnTo>
                    <a:pt x="315658" y="91693"/>
                  </a:lnTo>
                  <a:lnTo>
                    <a:pt x="311480" y="89916"/>
                  </a:lnTo>
                  <a:lnTo>
                    <a:pt x="305498" y="89154"/>
                  </a:lnTo>
                  <a:close/>
                </a:path>
                <a:path w="845819" h="289560">
                  <a:moveTo>
                    <a:pt x="315658" y="120142"/>
                  </a:moveTo>
                  <a:lnTo>
                    <a:pt x="302133" y="120142"/>
                  </a:lnTo>
                  <a:lnTo>
                    <a:pt x="309968" y="122174"/>
                  </a:lnTo>
                  <a:lnTo>
                    <a:pt x="315658" y="126237"/>
                  </a:lnTo>
                  <a:lnTo>
                    <a:pt x="315658" y="120142"/>
                  </a:lnTo>
                  <a:close/>
                </a:path>
                <a:path w="845819" h="289560">
                  <a:moveTo>
                    <a:pt x="418693" y="87884"/>
                  </a:moveTo>
                  <a:lnTo>
                    <a:pt x="368085" y="104118"/>
                  </a:lnTo>
                  <a:lnTo>
                    <a:pt x="336677" y="150225"/>
                  </a:lnTo>
                  <a:lnTo>
                    <a:pt x="330580" y="193167"/>
                  </a:lnTo>
                  <a:lnTo>
                    <a:pt x="331930" y="214197"/>
                  </a:lnTo>
                  <a:lnTo>
                    <a:pt x="352170" y="263525"/>
                  </a:lnTo>
                  <a:lnTo>
                    <a:pt x="392986" y="287920"/>
                  </a:lnTo>
                  <a:lnTo>
                    <a:pt x="410336" y="289560"/>
                  </a:lnTo>
                  <a:lnTo>
                    <a:pt x="431074" y="287274"/>
                  </a:lnTo>
                  <a:lnTo>
                    <a:pt x="448900" y="280416"/>
                  </a:lnTo>
                  <a:lnTo>
                    <a:pt x="463811" y="268986"/>
                  </a:lnTo>
                  <a:lnTo>
                    <a:pt x="469522" y="261366"/>
                  </a:lnTo>
                  <a:lnTo>
                    <a:pt x="420611" y="261366"/>
                  </a:lnTo>
                  <a:lnTo>
                    <a:pt x="408695" y="260179"/>
                  </a:lnTo>
                  <a:lnTo>
                    <a:pt x="373880" y="232380"/>
                  </a:lnTo>
                  <a:lnTo>
                    <a:pt x="365404" y="191643"/>
                  </a:lnTo>
                  <a:lnTo>
                    <a:pt x="366385" y="175045"/>
                  </a:lnTo>
                  <a:lnTo>
                    <a:pt x="381076" y="136398"/>
                  </a:lnTo>
                  <a:lnTo>
                    <a:pt x="423913" y="116078"/>
                  </a:lnTo>
                  <a:lnTo>
                    <a:pt x="473964" y="116078"/>
                  </a:lnTo>
                  <a:lnTo>
                    <a:pt x="465578" y="105082"/>
                  </a:lnTo>
                  <a:lnTo>
                    <a:pt x="452650" y="95519"/>
                  </a:lnTo>
                  <a:lnTo>
                    <a:pt x="437022" y="89790"/>
                  </a:lnTo>
                  <a:lnTo>
                    <a:pt x="418693" y="87884"/>
                  </a:lnTo>
                  <a:close/>
                </a:path>
                <a:path w="845819" h="289560">
                  <a:moveTo>
                    <a:pt x="510628" y="252984"/>
                  </a:moveTo>
                  <a:lnTo>
                    <a:pt x="476504" y="252984"/>
                  </a:lnTo>
                  <a:lnTo>
                    <a:pt x="476504" y="284988"/>
                  </a:lnTo>
                  <a:lnTo>
                    <a:pt x="510628" y="284988"/>
                  </a:lnTo>
                  <a:lnTo>
                    <a:pt x="510628" y="252984"/>
                  </a:lnTo>
                  <a:close/>
                </a:path>
                <a:path w="845819" h="289560">
                  <a:moveTo>
                    <a:pt x="473964" y="116078"/>
                  </a:moveTo>
                  <a:lnTo>
                    <a:pt x="423913" y="116078"/>
                  </a:lnTo>
                  <a:lnTo>
                    <a:pt x="434617" y="117054"/>
                  </a:lnTo>
                  <a:lnTo>
                    <a:pt x="444439" y="119983"/>
                  </a:lnTo>
                  <a:lnTo>
                    <a:pt x="472865" y="149161"/>
                  </a:lnTo>
                  <a:lnTo>
                    <a:pt x="476669" y="170434"/>
                  </a:lnTo>
                  <a:lnTo>
                    <a:pt x="476669" y="197231"/>
                  </a:lnTo>
                  <a:lnTo>
                    <a:pt x="460997" y="242950"/>
                  </a:lnTo>
                  <a:lnTo>
                    <a:pt x="420611" y="261366"/>
                  </a:lnTo>
                  <a:lnTo>
                    <a:pt x="469522" y="261366"/>
                  </a:lnTo>
                  <a:lnTo>
                    <a:pt x="475805" y="252984"/>
                  </a:lnTo>
                  <a:lnTo>
                    <a:pt x="510628" y="252984"/>
                  </a:lnTo>
                  <a:lnTo>
                    <a:pt x="510628" y="118491"/>
                  </a:lnTo>
                  <a:lnTo>
                    <a:pt x="475805" y="118491"/>
                  </a:lnTo>
                  <a:lnTo>
                    <a:pt x="473964" y="116078"/>
                  </a:lnTo>
                  <a:close/>
                </a:path>
                <a:path w="845819" h="289560">
                  <a:moveTo>
                    <a:pt x="510628" y="0"/>
                  </a:moveTo>
                  <a:lnTo>
                    <a:pt x="476504" y="0"/>
                  </a:lnTo>
                  <a:lnTo>
                    <a:pt x="476504" y="118491"/>
                  </a:lnTo>
                  <a:lnTo>
                    <a:pt x="510628" y="118491"/>
                  </a:lnTo>
                  <a:lnTo>
                    <a:pt x="510628" y="0"/>
                  </a:lnTo>
                  <a:close/>
                </a:path>
                <a:path w="845819" h="289560">
                  <a:moveTo>
                    <a:pt x="595452" y="3048"/>
                  </a:moveTo>
                  <a:lnTo>
                    <a:pt x="583272" y="3048"/>
                  </a:lnTo>
                  <a:lnTo>
                    <a:pt x="578192" y="5080"/>
                  </a:lnTo>
                  <a:lnTo>
                    <a:pt x="574065" y="9270"/>
                  </a:lnTo>
                  <a:lnTo>
                    <a:pt x="569950" y="13335"/>
                  </a:lnTo>
                  <a:lnTo>
                    <a:pt x="567944" y="18287"/>
                  </a:lnTo>
                  <a:lnTo>
                    <a:pt x="567893" y="30480"/>
                  </a:lnTo>
                  <a:lnTo>
                    <a:pt x="569912" y="35560"/>
                  </a:lnTo>
                  <a:lnTo>
                    <a:pt x="573976" y="39497"/>
                  </a:lnTo>
                  <a:lnTo>
                    <a:pt x="578040" y="43561"/>
                  </a:lnTo>
                  <a:lnTo>
                    <a:pt x="583158" y="45593"/>
                  </a:lnTo>
                  <a:lnTo>
                    <a:pt x="595452" y="45593"/>
                  </a:lnTo>
                  <a:lnTo>
                    <a:pt x="600646" y="43561"/>
                  </a:lnTo>
                  <a:lnTo>
                    <a:pt x="604888" y="39497"/>
                  </a:lnTo>
                  <a:lnTo>
                    <a:pt x="609180" y="35560"/>
                  </a:lnTo>
                  <a:lnTo>
                    <a:pt x="611212" y="30480"/>
                  </a:lnTo>
                  <a:lnTo>
                    <a:pt x="611212" y="18287"/>
                  </a:lnTo>
                  <a:lnTo>
                    <a:pt x="609180" y="13207"/>
                  </a:lnTo>
                  <a:lnTo>
                    <a:pt x="604888" y="9143"/>
                  </a:lnTo>
                  <a:lnTo>
                    <a:pt x="600646" y="5080"/>
                  </a:lnTo>
                  <a:lnTo>
                    <a:pt x="595452" y="3048"/>
                  </a:lnTo>
                  <a:close/>
                </a:path>
                <a:path w="845819" h="289560">
                  <a:moveTo>
                    <a:pt x="606018" y="92456"/>
                  </a:moveTo>
                  <a:lnTo>
                    <a:pt x="571893" y="92456"/>
                  </a:lnTo>
                  <a:lnTo>
                    <a:pt x="571893" y="284988"/>
                  </a:lnTo>
                  <a:lnTo>
                    <a:pt x="606018" y="284988"/>
                  </a:lnTo>
                  <a:lnTo>
                    <a:pt x="606018" y="92456"/>
                  </a:lnTo>
                  <a:close/>
                </a:path>
                <a:path w="845819" h="289560">
                  <a:moveTo>
                    <a:pt x="752563" y="87884"/>
                  </a:moveTo>
                  <a:lnTo>
                    <a:pt x="711717" y="94757"/>
                  </a:lnTo>
                  <a:lnTo>
                    <a:pt x="668632" y="130514"/>
                  </a:lnTo>
                  <a:lnTo>
                    <a:pt x="655297" y="168181"/>
                  </a:lnTo>
                  <a:lnTo>
                    <a:pt x="653630" y="190754"/>
                  </a:lnTo>
                  <a:lnTo>
                    <a:pt x="655248" y="211875"/>
                  </a:lnTo>
                  <a:lnTo>
                    <a:pt x="679411" y="262381"/>
                  </a:lnTo>
                  <a:lnTo>
                    <a:pt x="727864" y="287849"/>
                  </a:lnTo>
                  <a:lnTo>
                    <a:pt x="748372" y="289560"/>
                  </a:lnTo>
                  <a:lnTo>
                    <a:pt x="769351" y="287799"/>
                  </a:lnTo>
                  <a:lnTo>
                    <a:pt x="788092" y="282527"/>
                  </a:lnTo>
                  <a:lnTo>
                    <a:pt x="804594" y="273754"/>
                  </a:lnTo>
                  <a:lnTo>
                    <a:pt x="818857" y="261493"/>
                  </a:lnTo>
                  <a:lnTo>
                    <a:pt x="750531" y="261366"/>
                  </a:lnTo>
                  <a:lnTo>
                    <a:pt x="737056" y="260155"/>
                  </a:lnTo>
                  <a:lnTo>
                    <a:pt x="697985" y="231707"/>
                  </a:lnTo>
                  <a:lnTo>
                    <a:pt x="688623" y="190754"/>
                  </a:lnTo>
                  <a:lnTo>
                    <a:pt x="688676" y="187832"/>
                  </a:lnTo>
                  <a:lnTo>
                    <a:pt x="697824" y="146500"/>
                  </a:lnTo>
                  <a:lnTo>
                    <a:pt x="736909" y="117314"/>
                  </a:lnTo>
                  <a:lnTo>
                    <a:pt x="750531" y="116078"/>
                  </a:lnTo>
                  <a:lnTo>
                    <a:pt x="821740" y="116078"/>
                  </a:lnTo>
                  <a:lnTo>
                    <a:pt x="820508" y="114426"/>
                  </a:lnTo>
                  <a:lnTo>
                    <a:pt x="807052" y="102832"/>
                  </a:lnTo>
                  <a:lnTo>
                    <a:pt x="791251" y="94535"/>
                  </a:lnTo>
                  <a:lnTo>
                    <a:pt x="773092" y="89548"/>
                  </a:lnTo>
                  <a:lnTo>
                    <a:pt x="752563" y="87884"/>
                  </a:lnTo>
                  <a:close/>
                </a:path>
                <a:path w="845819" h="289560">
                  <a:moveTo>
                    <a:pt x="821740" y="116078"/>
                  </a:moveTo>
                  <a:lnTo>
                    <a:pt x="750531" y="116078"/>
                  </a:lnTo>
                  <a:lnTo>
                    <a:pt x="764247" y="117246"/>
                  </a:lnTo>
                  <a:lnTo>
                    <a:pt x="776249" y="120761"/>
                  </a:lnTo>
                  <a:lnTo>
                    <a:pt x="806538" y="157765"/>
                  </a:lnTo>
                  <a:lnTo>
                    <a:pt x="810290" y="187832"/>
                  </a:lnTo>
                  <a:lnTo>
                    <a:pt x="810238" y="190754"/>
                  </a:lnTo>
                  <a:lnTo>
                    <a:pt x="801776" y="232211"/>
                  </a:lnTo>
                  <a:lnTo>
                    <a:pt x="764247" y="260179"/>
                  </a:lnTo>
                  <a:lnTo>
                    <a:pt x="750531" y="261366"/>
                  </a:lnTo>
                  <a:lnTo>
                    <a:pt x="818954" y="261366"/>
                  </a:lnTo>
                  <a:lnTo>
                    <a:pt x="830379" y="246376"/>
                  </a:lnTo>
                  <a:lnTo>
                    <a:pt x="838638" y="229044"/>
                  </a:lnTo>
                  <a:lnTo>
                    <a:pt x="843610" y="209522"/>
                  </a:lnTo>
                  <a:lnTo>
                    <a:pt x="845273" y="187832"/>
                  </a:lnTo>
                  <a:lnTo>
                    <a:pt x="843726" y="165665"/>
                  </a:lnTo>
                  <a:lnTo>
                    <a:pt x="839082" y="146034"/>
                  </a:lnTo>
                  <a:lnTo>
                    <a:pt x="831343" y="128950"/>
                  </a:lnTo>
                  <a:lnTo>
                    <a:pt x="821740" y="116078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63192" y="4082288"/>
            <a:ext cx="1816735" cy="375920"/>
            <a:chOff x="1663192" y="4082288"/>
            <a:chExt cx="1816735" cy="375920"/>
          </a:xfrm>
        </p:grpSpPr>
        <p:sp>
          <p:nvSpPr>
            <p:cNvPr id="11" name="object 11"/>
            <p:cNvSpPr/>
            <p:nvPr/>
          </p:nvSpPr>
          <p:spPr>
            <a:xfrm>
              <a:off x="1663192" y="4097528"/>
              <a:ext cx="168910" cy="269875"/>
            </a:xfrm>
            <a:custGeom>
              <a:avLst/>
              <a:gdLst/>
              <a:ahLst/>
              <a:cxnLst/>
              <a:rect l="l" t="t" r="r" b="b"/>
              <a:pathLst>
                <a:path w="168910" h="269875">
                  <a:moveTo>
                    <a:pt x="76581" y="0"/>
                  </a:moveTo>
                  <a:lnTo>
                    <a:pt x="0" y="0"/>
                  </a:lnTo>
                  <a:lnTo>
                    <a:pt x="0" y="269748"/>
                  </a:lnTo>
                  <a:lnTo>
                    <a:pt x="34797" y="269748"/>
                  </a:lnTo>
                  <a:lnTo>
                    <a:pt x="34797" y="168910"/>
                  </a:lnTo>
                  <a:lnTo>
                    <a:pt x="69850" y="168910"/>
                  </a:lnTo>
                  <a:lnTo>
                    <a:pt x="108616" y="163766"/>
                  </a:lnTo>
                  <a:lnTo>
                    <a:pt x="147197" y="138303"/>
                  </a:lnTo>
                  <a:lnTo>
                    <a:pt x="34797" y="138303"/>
                  </a:lnTo>
                  <a:lnTo>
                    <a:pt x="34797" y="30607"/>
                  </a:lnTo>
                  <a:lnTo>
                    <a:pt x="153013" y="30607"/>
                  </a:lnTo>
                  <a:lnTo>
                    <a:pt x="144399" y="21082"/>
                  </a:lnTo>
                  <a:lnTo>
                    <a:pt x="131159" y="11840"/>
                  </a:lnTo>
                  <a:lnTo>
                    <a:pt x="115443" y="5254"/>
                  </a:lnTo>
                  <a:lnTo>
                    <a:pt x="97250" y="1311"/>
                  </a:lnTo>
                  <a:lnTo>
                    <a:pt x="76581" y="0"/>
                  </a:lnTo>
                  <a:close/>
                </a:path>
                <a:path w="168910" h="269875">
                  <a:moveTo>
                    <a:pt x="153013" y="30607"/>
                  </a:moveTo>
                  <a:lnTo>
                    <a:pt x="70357" y="30607"/>
                  </a:lnTo>
                  <a:lnTo>
                    <a:pt x="97341" y="33867"/>
                  </a:lnTo>
                  <a:lnTo>
                    <a:pt x="116585" y="43640"/>
                  </a:lnTo>
                  <a:lnTo>
                    <a:pt x="128115" y="59914"/>
                  </a:lnTo>
                  <a:lnTo>
                    <a:pt x="131952" y="82677"/>
                  </a:lnTo>
                  <a:lnTo>
                    <a:pt x="130927" y="95323"/>
                  </a:lnTo>
                  <a:lnTo>
                    <a:pt x="106203" y="130212"/>
                  </a:lnTo>
                  <a:lnTo>
                    <a:pt x="67056" y="138303"/>
                  </a:lnTo>
                  <a:lnTo>
                    <a:pt x="147197" y="138303"/>
                  </a:lnTo>
                  <a:lnTo>
                    <a:pt x="152669" y="132429"/>
                  </a:lnTo>
                  <a:lnTo>
                    <a:pt x="161480" y="117284"/>
                  </a:lnTo>
                  <a:lnTo>
                    <a:pt x="166766" y="100234"/>
                  </a:lnTo>
                  <a:lnTo>
                    <a:pt x="168528" y="81280"/>
                  </a:lnTo>
                  <a:lnTo>
                    <a:pt x="167026" y="62872"/>
                  </a:lnTo>
                  <a:lnTo>
                    <a:pt x="162512" y="46704"/>
                  </a:lnTo>
                  <a:lnTo>
                    <a:pt x="154973" y="32773"/>
                  </a:lnTo>
                  <a:lnTo>
                    <a:pt x="153013" y="3060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74520" y="4082288"/>
              <a:ext cx="1605280" cy="375920"/>
            </a:xfrm>
            <a:custGeom>
              <a:avLst/>
              <a:gdLst/>
              <a:ahLst/>
              <a:cxnLst/>
              <a:rect l="l" t="t" r="r" b="b"/>
              <a:pathLst>
                <a:path w="1605279" h="375920">
                  <a:moveTo>
                    <a:pt x="33781" y="92456"/>
                  </a:moveTo>
                  <a:lnTo>
                    <a:pt x="0" y="92456"/>
                  </a:lnTo>
                  <a:lnTo>
                    <a:pt x="0" y="207644"/>
                  </a:lnTo>
                  <a:lnTo>
                    <a:pt x="4264" y="243482"/>
                  </a:lnTo>
                  <a:lnTo>
                    <a:pt x="17065" y="269081"/>
                  </a:lnTo>
                  <a:lnTo>
                    <a:pt x="38415" y="284440"/>
                  </a:lnTo>
                  <a:lnTo>
                    <a:pt x="68325" y="289560"/>
                  </a:lnTo>
                  <a:lnTo>
                    <a:pt x="87114" y="287371"/>
                  </a:lnTo>
                  <a:lnTo>
                    <a:pt x="103282" y="280812"/>
                  </a:lnTo>
                  <a:lnTo>
                    <a:pt x="116832" y="269896"/>
                  </a:lnTo>
                  <a:lnTo>
                    <a:pt x="122941" y="261366"/>
                  </a:lnTo>
                  <a:lnTo>
                    <a:pt x="78612" y="261366"/>
                  </a:lnTo>
                  <a:lnTo>
                    <a:pt x="59017" y="257679"/>
                  </a:lnTo>
                  <a:lnTo>
                    <a:pt x="45005" y="246634"/>
                  </a:lnTo>
                  <a:lnTo>
                    <a:pt x="36589" y="228254"/>
                  </a:lnTo>
                  <a:lnTo>
                    <a:pt x="33865" y="203326"/>
                  </a:lnTo>
                  <a:lnTo>
                    <a:pt x="33781" y="92456"/>
                  </a:lnTo>
                  <a:close/>
                </a:path>
                <a:path w="1605279" h="375920">
                  <a:moveTo>
                    <a:pt x="162813" y="254635"/>
                  </a:moveTo>
                  <a:lnTo>
                    <a:pt x="128397" y="254635"/>
                  </a:lnTo>
                  <a:lnTo>
                    <a:pt x="128397" y="284988"/>
                  </a:lnTo>
                  <a:lnTo>
                    <a:pt x="162813" y="284988"/>
                  </a:lnTo>
                  <a:lnTo>
                    <a:pt x="162813" y="254635"/>
                  </a:lnTo>
                  <a:close/>
                </a:path>
                <a:path w="1605279" h="375920">
                  <a:moveTo>
                    <a:pt x="162813" y="92456"/>
                  </a:moveTo>
                  <a:lnTo>
                    <a:pt x="128397" y="92456"/>
                  </a:lnTo>
                  <a:lnTo>
                    <a:pt x="128397" y="203326"/>
                  </a:lnTo>
                  <a:lnTo>
                    <a:pt x="127539" y="215352"/>
                  </a:lnTo>
                  <a:lnTo>
                    <a:pt x="107277" y="252043"/>
                  </a:lnTo>
                  <a:lnTo>
                    <a:pt x="78612" y="261366"/>
                  </a:lnTo>
                  <a:lnTo>
                    <a:pt x="122941" y="261366"/>
                  </a:lnTo>
                  <a:lnTo>
                    <a:pt x="127762" y="254635"/>
                  </a:lnTo>
                  <a:lnTo>
                    <a:pt x="162813" y="254635"/>
                  </a:lnTo>
                  <a:lnTo>
                    <a:pt x="162813" y="92456"/>
                  </a:lnTo>
                  <a:close/>
                </a:path>
                <a:path w="1605279" h="375920">
                  <a:moveTo>
                    <a:pt x="257175" y="0"/>
                  </a:moveTo>
                  <a:lnTo>
                    <a:pt x="223012" y="0"/>
                  </a:lnTo>
                  <a:lnTo>
                    <a:pt x="223012" y="284988"/>
                  </a:lnTo>
                  <a:lnTo>
                    <a:pt x="257175" y="284988"/>
                  </a:lnTo>
                  <a:lnTo>
                    <a:pt x="257175" y="0"/>
                  </a:lnTo>
                  <a:close/>
                </a:path>
                <a:path w="1605279" h="375920">
                  <a:moveTo>
                    <a:pt x="351790" y="92456"/>
                  </a:moveTo>
                  <a:lnTo>
                    <a:pt x="317754" y="92456"/>
                  </a:lnTo>
                  <a:lnTo>
                    <a:pt x="317754" y="284988"/>
                  </a:lnTo>
                  <a:lnTo>
                    <a:pt x="351790" y="284988"/>
                  </a:lnTo>
                  <a:lnTo>
                    <a:pt x="351864" y="174370"/>
                  </a:lnTo>
                  <a:lnTo>
                    <a:pt x="352597" y="163060"/>
                  </a:lnTo>
                  <a:lnTo>
                    <a:pt x="371427" y="125507"/>
                  </a:lnTo>
                  <a:lnTo>
                    <a:pt x="375377" y="122809"/>
                  </a:lnTo>
                  <a:lnTo>
                    <a:pt x="351790" y="122809"/>
                  </a:lnTo>
                  <a:lnTo>
                    <a:pt x="351790" y="92456"/>
                  </a:lnTo>
                  <a:close/>
                </a:path>
                <a:path w="1605279" h="375920">
                  <a:moveTo>
                    <a:pt x="462310" y="116078"/>
                  </a:moveTo>
                  <a:lnTo>
                    <a:pt x="397002" y="116078"/>
                  </a:lnTo>
                  <a:lnTo>
                    <a:pt x="415504" y="119507"/>
                  </a:lnTo>
                  <a:lnTo>
                    <a:pt x="428720" y="129794"/>
                  </a:lnTo>
                  <a:lnTo>
                    <a:pt x="436649" y="146939"/>
                  </a:lnTo>
                  <a:lnTo>
                    <a:pt x="439293" y="170942"/>
                  </a:lnTo>
                  <a:lnTo>
                    <a:pt x="439293" y="284988"/>
                  </a:lnTo>
                  <a:lnTo>
                    <a:pt x="473456" y="284988"/>
                  </a:lnTo>
                  <a:lnTo>
                    <a:pt x="473519" y="174370"/>
                  </a:lnTo>
                  <a:lnTo>
                    <a:pt x="486791" y="133731"/>
                  </a:lnTo>
                  <a:lnTo>
                    <a:pt x="492666" y="127254"/>
                  </a:lnTo>
                  <a:lnTo>
                    <a:pt x="467360" y="127254"/>
                  </a:lnTo>
                  <a:lnTo>
                    <a:pt x="463859" y="118661"/>
                  </a:lnTo>
                  <a:lnTo>
                    <a:pt x="462310" y="116078"/>
                  </a:lnTo>
                  <a:close/>
                </a:path>
                <a:path w="1605279" h="375920">
                  <a:moveTo>
                    <a:pt x="583272" y="116078"/>
                  </a:moveTo>
                  <a:lnTo>
                    <a:pt x="519049" y="116078"/>
                  </a:lnTo>
                  <a:lnTo>
                    <a:pt x="529407" y="116913"/>
                  </a:lnTo>
                  <a:lnTo>
                    <a:pt x="538194" y="119427"/>
                  </a:lnTo>
                  <a:lnTo>
                    <a:pt x="560214" y="159847"/>
                  </a:lnTo>
                  <a:lnTo>
                    <a:pt x="560832" y="174370"/>
                  </a:lnTo>
                  <a:lnTo>
                    <a:pt x="560832" y="284988"/>
                  </a:lnTo>
                  <a:lnTo>
                    <a:pt x="594994" y="284988"/>
                  </a:lnTo>
                  <a:lnTo>
                    <a:pt x="594994" y="166243"/>
                  </a:lnTo>
                  <a:lnTo>
                    <a:pt x="591018" y="131978"/>
                  </a:lnTo>
                  <a:lnTo>
                    <a:pt x="583272" y="116078"/>
                  </a:lnTo>
                  <a:close/>
                </a:path>
                <a:path w="1605279" h="375920">
                  <a:moveTo>
                    <a:pt x="531368" y="87884"/>
                  </a:moveTo>
                  <a:lnTo>
                    <a:pt x="511365" y="90338"/>
                  </a:lnTo>
                  <a:lnTo>
                    <a:pt x="494030" y="97710"/>
                  </a:lnTo>
                  <a:lnTo>
                    <a:pt x="479361" y="110011"/>
                  </a:lnTo>
                  <a:lnTo>
                    <a:pt x="467360" y="127254"/>
                  </a:lnTo>
                  <a:lnTo>
                    <a:pt x="492666" y="127254"/>
                  </a:lnTo>
                  <a:lnTo>
                    <a:pt x="493813" y="125989"/>
                  </a:lnTo>
                  <a:lnTo>
                    <a:pt x="501538" y="120475"/>
                  </a:lnTo>
                  <a:lnTo>
                    <a:pt x="509954" y="117175"/>
                  </a:lnTo>
                  <a:lnTo>
                    <a:pt x="519049" y="116078"/>
                  </a:lnTo>
                  <a:lnTo>
                    <a:pt x="583272" y="116078"/>
                  </a:lnTo>
                  <a:lnTo>
                    <a:pt x="579088" y="107489"/>
                  </a:lnTo>
                  <a:lnTo>
                    <a:pt x="559204" y="92787"/>
                  </a:lnTo>
                  <a:lnTo>
                    <a:pt x="531368" y="87884"/>
                  </a:lnTo>
                  <a:close/>
                </a:path>
                <a:path w="1605279" h="375920">
                  <a:moveTo>
                    <a:pt x="412623" y="87884"/>
                  </a:moveTo>
                  <a:lnTo>
                    <a:pt x="394075" y="90072"/>
                  </a:lnTo>
                  <a:lnTo>
                    <a:pt x="377872" y="96631"/>
                  </a:lnTo>
                  <a:lnTo>
                    <a:pt x="364027" y="107547"/>
                  </a:lnTo>
                  <a:lnTo>
                    <a:pt x="352552" y="122809"/>
                  </a:lnTo>
                  <a:lnTo>
                    <a:pt x="375377" y="122809"/>
                  </a:lnTo>
                  <a:lnTo>
                    <a:pt x="379094" y="120269"/>
                  </a:lnTo>
                  <a:lnTo>
                    <a:pt x="387619" y="117125"/>
                  </a:lnTo>
                  <a:lnTo>
                    <a:pt x="397002" y="116078"/>
                  </a:lnTo>
                  <a:lnTo>
                    <a:pt x="462310" y="116078"/>
                  </a:lnTo>
                  <a:lnTo>
                    <a:pt x="459263" y="110997"/>
                  </a:lnTo>
                  <a:lnTo>
                    <a:pt x="421979" y="88550"/>
                  </a:lnTo>
                  <a:lnTo>
                    <a:pt x="412623" y="87884"/>
                  </a:lnTo>
                  <a:close/>
                </a:path>
                <a:path w="1605279" h="375920">
                  <a:moveTo>
                    <a:pt x="739013" y="87884"/>
                  </a:moveTo>
                  <a:lnTo>
                    <a:pt x="698166" y="94757"/>
                  </a:lnTo>
                  <a:lnTo>
                    <a:pt x="655081" y="130514"/>
                  </a:lnTo>
                  <a:lnTo>
                    <a:pt x="641746" y="168181"/>
                  </a:lnTo>
                  <a:lnTo>
                    <a:pt x="640080" y="190754"/>
                  </a:lnTo>
                  <a:lnTo>
                    <a:pt x="641697" y="211875"/>
                  </a:lnTo>
                  <a:lnTo>
                    <a:pt x="665861" y="262381"/>
                  </a:lnTo>
                  <a:lnTo>
                    <a:pt x="714313" y="287849"/>
                  </a:lnTo>
                  <a:lnTo>
                    <a:pt x="734822" y="289560"/>
                  </a:lnTo>
                  <a:lnTo>
                    <a:pt x="755800" y="287799"/>
                  </a:lnTo>
                  <a:lnTo>
                    <a:pt x="774541" y="282527"/>
                  </a:lnTo>
                  <a:lnTo>
                    <a:pt x="791043" y="273754"/>
                  </a:lnTo>
                  <a:lnTo>
                    <a:pt x="805307" y="261493"/>
                  </a:lnTo>
                  <a:lnTo>
                    <a:pt x="736981" y="261366"/>
                  </a:lnTo>
                  <a:lnTo>
                    <a:pt x="723505" y="260155"/>
                  </a:lnTo>
                  <a:lnTo>
                    <a:pt x="684434" y="231707"/>
                  </a:lnTo>
                  <a:lnTo>
                    <a:pt x="675072" y="190754"/>
                  </a:lnTo>
                  <a:lnTo>
                    <a:pt x="675125" y="187832"/>
                  </a:lnTo>
                  <a:lnTo>
                    <a:pt x="684274" y="146500"/>
                  </a:lnTo>
                  <a:lnTo>
                    <a:pt x="723358" y="117314"/>
                  </a:lnTo>
                  <a:lnTo>
                    <a:pt x="736981" y="116078"/>
                  </a:lnTo>
                  <a:lnTo>
                    <a:pt x="808189" y="116078"/>
                  </a:lnTo>
                  <a:lnTo>
                    <a:pt x="806957" y="114426"/>
                  </a:lnTo>
                  <a:lnTo>
                    <a:pt x="793501" y="102832"/>
                  </a:lnTo>
                  <a:lnTo>
                    <a:pt x="777700" y="94535"/>
                  </a:lnTo>
                  <a:lnTo>
                    <a:pt x="759541" y="89548"/>
                  </a:lnTo>
                  <a:lnTo>
                    <a:pt x="739013" y="87884"/>
                  </a:lnTo>
                  <a:close/>
                </a:path>
                <a:path w="1605279" h="375920">
                  <a:moveTo>
                    <a:pt x="808189" y="116078"/>
                  </a:moveTo>
                  <a:lnTo>
                    <a:pt x="736981" y="116078"/>
                  </a:lnTo>
                  <a:lnTo>
                    <a:pt x="750697" y="117246"/>
                  </a:lnTo>
                  <a:lnTo>
                    <a:pt x="762698" y="120761"/>
                  </a:lnTo>
                  <a:lnTo>
                    <a:pt x="792988" y="157765"/>
                  </a:lnTo>
                  <a:lnTo>
                    <a:pt x="796739" y="187832"/>
                  </a:lnTo>
                  <a:lnTo>
                    <a:pt x="796688" y="190754"/>
                  </a:lnTo>
                  <a:lnTo>
                    <a:pt x="788225" y="232211"/>
                  </a:lnTo>
                  <a:lnTo>
                    <a:pt x="750697" y="260179"/>
                  </a:lnTo>
                  <a:lnTo>
                    <a:pt x="736981" y="261366"/>
                  </a:lnTo>
                  <a:lnTo>
                    <a:pt x="805403" y="261366"/>
                  </a:lnTo>
                  <a:lnTo>
                    <a:pt x="816828" y="246376"/>
                  </a:lnTo>
                  <a:lnTo>
                    <a:pt x="825087" y="229044"/>
                  </a:lnTo>
                  <a:lnTo>
                    <a:pt x="830060" y="209522"/>
                  </a:lnTo>
                  <a:lnTo>
                    <a:pt x="831723" y="187832"/>
                  </a:lnTo>
                  <a:lnTo>
                    <a:pt x="830175" y="165665"/>
                  </a:lnTo>
                  <a:lnTo>
                    <a:pt x="825531" y="146034"/>
                  </a:lnTo>
                  <a:lnTo>
                    <a:pt x="817792" y="128950"/>
                  </a:lnTo>
                  <a:lnTo>
                    <a:pt x="808189" y="116078"/>
                  </a:lnTo>
                  <a:close/>
                </a:path>
                <a:path w="1605279" h="375920">
                  <a:moveTo>
                    <a:pt x="912622" y="92456"/>
                  </a:moveTo>
                  <a:lnTo>
                    <a:pt x="878586" y="92456"/>
                  </a:lnTo>
                  <a:lnTo>
                    <a:pt x="878586" y="284988"/>
                  </a:lnTo>
                  <a:lnTo>
                    <a:pt x="912622" y="284988"/>
                  </a:lnTo>
                  <a:lnTo>
                    <a:pt x="912622" y="175132"/>
                  </a:lnTo>
                  <a:lnTo>
                    <a:pt x="913526" y="162845"/>
                  </a:lnTo>
                  <a:lnTo>
                    <a:pt x="934839" y="125507"/>
                  </a:lnTo>
                  <a:lnTo>
                    <a:pt x="937010" y="124206"/>
                  </a:lnTo>
                  <a:lnTo>
                    <a:pt x="912622" y="124206"/>
                  </a:lnTo>
                  <a:lnTo>
                    <a:pt x="912622" y="92456"/>
                  </a:lnTo>
                  <a:close/>
                </a:path>
                <a:path w="1605279" h="375920">
                  <a:moveTo>
                    <a:pt x="1029838" y="116078"/>
                  </a:moveTo>
                  <a:lnTo>
                    <a:pt x="964057" y="116078"/>
                  </a:lnTo>
                  <a:lnTo>
                    <a:pt x="983039" y="119792"/>
                  </a:lnTo>
                  <a:lnTo>
                    <a:pt x="996569" y="130937"/>
                  </a:lnTo>
                  <a:lnTo>
                    <a:pt x="1004669" y="149510"/>
                  </a:lnTo>
                  <a:lnTo>
                    <a:pt x="1007324" y="175132"/>
                  </a:lnTo>
                  <a:lnTo>
                    <a:pt x="1007363" y="284988"/>
                  </a:lnTo>
                  <a:lnTo>
                    <a:pt x="1041400" y="284988"/>
                  </a:lnTo>
                  <a:lnTo>
                    <a:pt x="1041400" y="167259"/>
                  </a:lnTo>
                  <a:lnTo>
                    <a:pt x="1040354" y="148994"/>
                  </a:lnTo>
                  <a:lnTo>
                    <a:pt x="1037224" y="133064"/>
                  </a:lnTo>
                  <a:lnTo>
                    <a:pt x="1032023" y="119467"/>
                  </a:lnTo>
                  <a:lnTo>
                    <a:pt x="1029838" y="116078"/>
                  </a:lnTo>
                  <a:close/>
                </a:path>
                <a:path w="1605279" h="375920">
                  <a:moveTo>
                    <a:pt x="976630" y="87884"/>
                  </a:moveTo>
                  <a:lnTo>
                    <a:pt x="957103" y="90148"/>
                  </a:lnTo>
                  <a:lnTo>
                    <a:pt x="940054" y="96948"/>
                  </a:lnTo>
                  <a:lnTo>
                    <a:pt x="925480" y="108297"/>
                  </a:lnTo>
                  <a:lnTo>
                    <a:pt x="913384" y="124206"/>
                  </a:lnTo>
                  <a:lnTo>
                    <a:pt x="937010" y="124206"/>
                  </a:lnTo>
                  <a:lnTo>
                    <a:pt x="943578" y="120269"/>
                  </a:lnTo>
                  <a:lnTo>
                    <a:pt x="953317" y="117125"/>
                  </a:lnTo>
                  <a:lnTo>
                    <a:pt x="964057" y="116078"/>
                  </a:lnTo>
                  <a:lnTo>
                    <a:pt x="1029838" y="116078"/>
                  </a:lnTo>
                  <a:lnTo>
                    <a:pt x="1024763" y="108204"/>
                  </a:lnTo>
                  <a:lnTo>
                    <a:pt x="1015599" y="99296"/>
                  </a:lnTo>
                  <a:lnTo>
                    <a:pt x="1004506" y="92948"/>
                  </a:lnTo>
                  <a:lnTo>
                    <a:pt x="991508" y="89148"/>
                  </a:lnTo>
                  <a:lnTo>
                    <a:pt x="976630" y="87884"/>
                  </a:lnTo>
                  <a:close/>
                </a:path>
                <a:path w="1605279" h="375920">
                  <a:moveTo>
                    <a:pt x="1226385" y="115443"/>
                  </a:moveTo>
                  <a:lnTo>
                    <a:pt x="1165733" y="115443"/>
                  </a:lnTo>
                  <a:lnTo>
                    <a:pt x="1182808" y="118375"/>
                  </a:lnTo>
                  <a:lnTo>
                    <a:pt x="1194990" y="127190"/>
                  </a:lnTo>
                  <a:lnTo>
                    <a:pt x="1202291" y="141910"/>
                  </a:lnTo>
                  <a:lnTo>
                    <a:pt x="1204722" y="162560"/>
                  </a:lnTo>
                  <a:lnTo>
                    <a:pt x="1147699" y="170561"/>
                  </a:lnTo>
                  <a:lnTo>
                    <a:pt x="1119695" y="177847"/>
                  </a:lnTo>
                  <a:lnTo>
                    <a:pt x="1099693" y="190753"/>
                  </a:lnTo>
                  <a:lnTo>
                    <a:pt x="1087691" y="209280"/>
                  </a:lnTo>
                  <a:lnTo>
                    <a:pt x="1083691" y="233425"/>
                  </a:lnTo>
                  <a:lnTo>
                    <a:pt x="1084736" y="245637"/>
                  </a:lnTo>
                  <a:lnTo>
                    <a:pt x="1109257" y="280987"/>
                  </a:lnTo>
                  <a:lnTo>
                    <a:pt x="1144905" y="289560"/>
                  </a:lnTo>
                  <a:lnTo>
                    <a:pt x="1163167" y="287416"/>
                  </a:lnTo>
                  <a:lnTo>
                    <a:pt x="1179083" y="280987"/>
                  </a:lnTo>
                  <a:lnTo>
                    <a:pt x="1192643" y="270271"/>
                  </a:lnTo>
                  <a:lnTo>
                    <a:pt x="1198907" y="261874"/>
                  </a:lnTo>
                  <a:lnTo>
                    <a:pt x="1153541" y="261874"/>
                  </a:lnTo>
                  <a:lnTo>
                    <a:pt x="1145922" y="261326"/>
                  </a:lnTo>
                  <a:lnTo>
                    <a:pt x="1117981" y="239775"/>
                  </a:lnTo>
                  <a:lnTo>
                    <a:pt x="1117981" y="230631"/>
                  </a:lnTo>
                  <a:lnTo>
                    <a:pt x="1139650" y="198961"/>
                  </a:lnTo>
                  <a:lnTo>
                    <a:pt x="1204722" y="188341"/>
                  </a:lnTo>
                  <a:lnTo>
                    <a:pt x="1238504" y="188341"/>
                  </a:lnTo>
                  <a:lnTo>
                    <a:pt x="1238504" y="161036"/>
                  </a:lnTo>
                  <a:lnTo>
                    <a:pt x="1234148" y="129031"/>
                  </a:lnTo>
                  <a:lnTo>
                    <a:pt x="1226385" y="115443"/>
                  </a:lnTo>
                  <a:close/>
                </a:path>
                <a:path w="1605279" h="375920">
                  <a:moveTo>
                    <a:pt x="1238504" y="255269"/>
                  </a:moveTo>
                  <a:lnTo>
                    <a:pt x="1204722" y="255269"/>
                  </a:lnTo>
                  <a:lnTo>
                    <a:pt x="1204722" y="284988"/>
                  </a:lnTo>
                  <a:lnTo>
                    <a:pt x="1238504" y="284988"/>
                  </a:lnTo>
                  <a:lnTo>
                    <a:pt x="1238504" y="255269"/>
                  </a:lnTo>
                  <a:close/>
                </a:path>
                <a:path w="1605279" h="375920">
                  <a:moveTo>
                    <a:pt x="1238504" y="188341"/>
                  </a:moveTo>
                  <a:lnTo>
                    <a:pt x="1204722" y="188341"/>
                  </a:lnTo>
                  <a:lnTo>
                    <a:pt x="1204722" y="206756"/>
                  </a:lnTo>
                  <a:lnTo>
                    <a:pt x="1203817" y="218140"/>
                  </a:lnTo>
                  <a:lnTo>
                    <a:pt x="1182580" y="252980"/>
                  </a:lnTo>
                  <a:lnTo>
                    <a:pt x="1153541" y="261874"/>
                  </a:lnTo>
                  <a:lnTo>
                    <a:pt x="1198907" y="261874"/>
                  </a:lnTo>
                  <a:lnTo>
                    <a:pt x="1203833" y="255269"/>
                  </a:lnTo>
                  <a:lnTo>
                    <a:pt x="1238504" y="255269"/>
                  </a:lnTo>
                  <a:lnTo>
                    <a:pt x="1238504" y="188341"/>
                  </a:lnTo>
                  <a:close/>
                </a:path>
                <a:path w="1605279" h="375920">
                  <a:moveTo>
                    <a:pt x="1168908" y="87884"/>
                  </a:moveTo>
                  <a:lnTo>
                    <a:pt x="1150618" y="89003"/>
                  </a:lnTo>
                  <a:lnTo>
                    <a:pt x="1133459" y="92360"/>
                  </a:lnTo>
                  <a:lnTo>
                    <a:pt x="1117419" y="97956"/>
                  </a:lnTo>
                  <a:lnTo>
                    <a:pt x="1102487" y="105791"/>
                  </a:lnTo>
                  <a:lnTo>
                    <a:pt x="1102487" y="138684"/>
                  </a:lnTo>
                  <a:lnTo>
                    <a:pt x="1117155" y="128516"/>
                  </a:lnTo>
                  <a:lnTo>
                    <a:pt x="1132585" y="121253"/>
                  </a:lnTo>
                  <a:lnTo>
                    <a:pt x="1148778" y="116895"/>
                  </a:lnTo>
                  <a:lnTo>
                    <a:pt x="1165733" y="115443"/>
                  </a:lnTo>
                  <a:lnTo>
                    <a:pt x="1226385" y="115443"/>
                  </a:lnTo>
                  <a:lnTo>
                    <a:pt x="1221089" y="106171"/>
                  </a:lnTo>
                  <a:lnTo>
                    <a:pt x="1199338" y="92456"/>
                  </a:lnTo>
                  <a:lnTo>
                    <a:pt x="1168908" y="87884"/>
                  </a:lnTo>
                  <a:close/>
                </a:path>
                <a:path w="1605279" h="375920">
                  <a:moveTo>
                    <a:pt x="1330198" y="92456"/>
                  </a:moveTo>
                  <a:lnTo>
                    <a:pt x="1296162" y="92456"/>
                  </a:lnTo>
                  <a:lnTo>
                    <a:pt x="1296162" y="284988"/>
                  </a:lnTo>
                  <a:lnTo>
                    <a:pt x="1330198" y="284988"/>
                  </a:lnTo>
                  <a:lnTo>
                    <a:pt x="1330198" y="187451"/>
                  </a:lnTo>
                  <a:lnTo>
                    <a:pt x="1331007" y="173045"/>
                  </a:lnTo>
                  <a:lnTo>
                    <a:pt x="1333436" y="160115"/>
                  </a:lnTo>
                  <a:lnTo>
                    <a:pt x="1337484" y="148661"/>
                  </a:lnTo>
                  <a:lnTo>
                    <a:pt x="1343152" y="138684"/>
                  </a:lnTo>
                  <a:lnTo>
                    <a:pt x="1349179" y="131572"/>
                  </a:lnTo>
                  <a:lnTo>
                    <a:pt x="1330198" y="131572"/>
                  </a:lnTo>
                  <a:lnTo>
                    <a:pt x="1330198" y="92456"/>
                  </a:lnTo>
                  <a:close/>
                </a:path>
                <a:path w="1605279" h="375920">
                  <a:moveTo>
                    <a:pt x="1389253" y="89154"/>
                  </a:moveTo>
                  <a:lnTo>
                    <a:pt x="1381506" y="89154"/>
                  </a:lnTo>
                  <a:lnTo>
                    <a:pt x="1364857" y="91799"/>
                  </a:lnTo>
                  <a:lnTo>
                    <a:pt x="1350899" y="99742"/>
                  </a:lnTo>
                  <a:lnTo>
                    <a:pt x="1339607" y="112996"/>
                  </a:lnTo>
                  <a:lnTo>
                    <a:pt x="1330960" y="131572"/>
                  </a:lnTo>
                  <a:lnTo>
                    <a:pt x="1349179" y="131572"/>
                  </a:lnTo>
                  <a:lnTo>
                    <a:pt x="1350057" y="130536"/>
                  </a:lnTo>
                  <a:lnTo>
                    <a:pt x="1357820" y="124745"/>
                  </a:lnTo>
                  <a:lnTo>
                    <a:pt x="1366440" y="121288"/>
                  </a:lnTo>
                  <a:lnTo>
                    <a:pt x="1375918" y="120142"/>
                  </a:lnTo>
                  <a:lnTo>
                    <a:pt x="1399413" y="120142"/>
                  </a:lnTo>
                  <a:lnTo>
                    <a:pt x="1399413" y="91693"/>
                  </a:lnTo>
                  <a:lnTo>
                    <a:pt x="1395221" y="89916"/>
                  </a:lnTo>
                  <a:lnTo>
                    <a:pt x="1389253" y="89154"/>
                  </a:lnTo>
                  <a:close/>
                </a:path>
                <a:path w="1605279" h="375920">
                  <a:moveTo>
                    <a:pt x="1399413" y="120142"/>
                  </a:moveTo>
                  <a:lnTo>
                    <a:pt x="1385824" y="120142"/>
                  </a:lnTo>
                  <a:lnTo>
                    <a:pt x="1393697" y="122174"/>
                  </a:lnTo>
                  <a:lnTo>
                    <a:pt x="1399413" y="126237"/>
                  </a:lnTo>
                  <a:lnTo>
                    <a:pt x="1399413" y="120142"/>
                  </a:lnTo>
                  <a:close/>
                </a:path>
                <a:path w="1605279" h="375920">
                  <a:moveTo>
                    <a:pt x="1427226" y="343026"/>
                  </a:moveTo>
                  <a:lnTo>
                    <a:pt x="1427226" y="372872"/>
                  </a:lnTo>
                  <a:lnTo>
                    <a:pt x="1433321" y="374776"/>
                  </a:lnTo>
                  <a:lnTo>
                    <a:pt x="1440560" y="375666"/>
                  </a:lnTo>
                  <a:lnTo>
                    <a:pt x="1449070" y="375666"/>
                  </a:lnTo>
                  <a:lnTo>
                    <a:pt x="1470003" y="371828"/>
                  </a:lnTo>
                  <a:lnTo>
                    <a:pt x="1488424" y="360299"/>
                  </a:lnTo>
                  <a:lnTo>
                    <a:pt x="1499561" y="346837"/>
                  </a:lnTo>
                  <a:lnTo>
                    <a:pt x="1440307" y="346837"/>
                  </a:lnTo>
                  <a:lnTo>
                    <a:pt x="1433957" y="345567"/>
                  </a:lnTo>
                  <a:lnTo>
                    <a:pt x="1427226" y="343026"/>
                  </a:lnTo>
                  <a:close/>
                </a:path>
                <a:path w="1605279" h="375920">
                  <a:moveTo>
                    <a:pt x="1458087" y="92456"/>
                  </a:moveTo>
                  <a:lnTo>
                    <a:pt x="1420368" y="92456"/>
                  </a:lnTo>
                  <a:lnTo>
                    <a:pt x="1495933" y="284606"/>
                  </a:lnTo>
                  <a:lnTo>
                    <a:pt x="1481074" y="319659"/>
                  </a:lnTo>
                  <a:lnTo>
                    <a:pt x="1474620" y="331513"/>
                  </a:lnTo>
                  <a:lnTo>
                    <a:pt x="1466691" y="340010"/>
                  </a:lnTo>
                  <a:lnTo>
                    <a:pt x="1457285" y="345126"/>
                  </a:lnTo>
                  <a:lnTo>
                    <a:pt x="1446403" y="346837"/>
                  </a:lnTo>
                  <a:lnTo>
                    <a:pt x="1499561" y="346837"/>
                  </a:lnTo>
                  <a:lnTo>
                    <a:pt x="1504344" y="341054"/>
                  </a:lnTo>
                  <a:lnTo>
                    <a:pt x="1517777" y="314070"/>
                  </a:lnTo>
                  <a:lnTo>
                    <a:pt x="1541896" y="252984"/>
                  </a:lnTo>
                  <a:lnTo>
                    <a:pt x="1512570" y="252984"/>
                  </a:lnTo>
                  <a:lnTo>
                    <a:pt x="1508379" y="237109"/>
                  </a:lnTo>
                  <a:lnTo>
                    <a:pt x="1458087" y="92456"/>
                  </a:lnTo>
                  <a:close/>
                </a:path>
                <a:path w="1605279" h="375920">
                  <a:moveTo>
                    <a:pt x="1605280" y="92456"/>
                  </a:moveTo>
                  <a:lnTo>
                    <a:pt x="1570228" y="92456"/>
                  </a:lnTo>
                  <a:lnTo>
                    <a:pt x="1517650" y="237489"/>
                  </a:lnTo>
                  <a:lnTo>
                    <a:pt x="1515618" y="244220"/>
                  </a:lnTo>
                  <a:lnTo>
                    <a:pt x="1514220" y="249300"/>
                  </a:lnTo>
                  <a:lnTo>
                    <a:pt x="1513458" y="252984"/>
                  </a:lnTo>
                  <a:lnTo>
                    <a:pt x="1541896" y="252984"/>
                  </a:lnTo>
                  <a:lnTo>
                    <a:pt x="1605280" y="92456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720591" y="0"/>
            <a:ext cx="8471535" cy="6209030"/>
            <a:chOff x="3720591" y="0"/>
            <a:chExt cx="8471535" cy="620903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0591" y="4085335"/>
              <a:ext cx="3319653" cy="34328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2511" y="1634363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8" y="0"/>
                  </a:moveTo>
                  <a:lnTo>
                    <a:pt x="0" y="1376934"/>
                  </a:lnTo>
                  <a:lnTo>
                    <a:pt x="1405128" y="2975991"/>
                  </a:lnTo>
                  <a:lnTo>
                    <a:pt x="3030219" y="1600962"/>
                  </a:lnTo>
                  <a:lnTo>
                    <a:pt x="1625218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96402" y="3232657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9" y="0"/>
                  </a:moveTo>
                  <a:lnTo>
                    <a:pt x="0" y="1376933"/>
                  </a:lnTo>
                  <a:lnTo>
                    <a:pt x="1405127" y="2976079"/>
                  </a:lnTo>
                  <a:lnTo>
                    <a:pt x="3030220" y="1601089"/>
                  </a:lnTo>
                  <a:lnTo>
                    <a:pt x="1625219" y="0"/>
                  </a:lnTo>
                  <a:close/>
                </a:path>
              </a:pathLst>
            </a:custGeom>
            <a:solidFill>
              <a:srgbClr val="DF2C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0"/>
              <a:ext cx="4192904" cy="5192395"/>
            </a:xfrm>
            <a:custGeom>
              <a:avLst/>
              <a:gdLst/>
              <a:ahLst/>
              <a:cxnLst/>
              <a:rect l="l" t="t" r="r" b="b"/>
              <a:pathLst>
                <a:path w="4192904" h="5192395">
                  <a:moveTo>
                    <a:pt x="4192524" y="0"/>
                  </a:moveTo>
                  <a:lnTo>
                    <a:pt x="1902066" y="0"/>
                  </a:lnTo>
                  <a:lnTo>
                    <a:pt x="0" y="1611376"/>
                  </a:lnTo>
                  <a:lnTo>
                    <a:pt x="3146044" y="5191887"/>
                  </a:lnTo>
                  <a:lnTo>
                    <a:pt x="4192524" y="4306415"/>
                  </a:lnTo>
                  <a:lnTo>
                    <a:pt x="4192524" y="0"/>
                  </a:lnTo>
                  <a:close/>
                </a:path>
              </a:pathLst>
            </a:custGeom>
            <a:solidFill>
              <a:srgbClr val="FD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19644" y="420116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9" y="0"/>
                  </a:moveTo>
                  <a:lnTo>
                    <a:pt x="0" y="1376807"/>
                  </a:lnTo>
                  <a:lnTo>
                    <a:pt x="1405127" y="2975991"/>
                  </a:lnTo>
                  <a:lnTo>
                    <a:pt x="3030220" y="1600962"/>
                  </a:lnTo>
                  <a:lnTo>
                    <a:pt x="1625219" y="0"/>
                  </a:lnTo>
                  <a:close/>
                </a:path>
              </a:pathLst>
            </a:custGeom>
            <a:solidFill>
              <a:srgbClr val="8F15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0544" y="1405127"/>
              <a:ext cx="4124705" cy="405460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16545" y="1459611"/>
              <a:ext cx="4018915" cy="3947160"/>
            </a:xfrm>
            <a:custGeom>
              <a:avLst/>
              <a:gdLst/>
              <a:ahLst/>
              <a:cxnLst/>
              <a:rect l="l" t="t" r="r" b="b"/>
              <a:pathLst>
                <a:path w="4018915" h="3947160">
                  <a:moveTo>
                    <a:pt x="2154681" y="0"/>
                  </a:moveTo>
                  <a:lnTo>
                    <a:pt x="0" y="1824227"/>
                  </a:lnTo>
                  <a:lnTo>
                    <a:pt x="1862708" y="3946779"/>
                  </a:lnTo>
                  <a:lnTo>
                    <a:pt x="4018660" y="2121408"/>
                  </a:lnTo>
                  <a:lnTo>
                    <a:pt x="2154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16021" y="674116"/>
            <a:ext cx="1694180" cy="1701164"/>
            <a:chOff x="416021" y="674116"/>
            <a:chExt cx="1694180" cy="1701164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021" y="681197"/>
              <a:ext cx="1693980" cy="169398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48271" y="674116"/>
              <a:ext cx="1628775" cy="1630045"/>
            </a:xfrm>
            <a:custGeom>
              <a:avLst/>
              <a:gdLst/>
              <a:ahLst/>
              <a:cxnLst/>
              <a:rect l="l" t="t" r="r" b="b"/>
              <a:pathLst>
                <a:path w="1628775" h="1630045">
                  <a:moveTo>
                    <a:pt x="897674" y="0"/>
                  </a:moveTo>
                  <a:lnTo>
                    <a:pt x="0" y="732155"/>
                  </a:lnTo>
                  <a:lnTo>
                    <a:pt x="731075" y="1629664"/>
                  </a:lnTo>
                  <a:lnTo>
                    <a:pt x="1628178" y="898525"/>
                  </a:lnTo>
                  <a:lnTo>
                    <a:pt x="89767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059168" y="4840223"/>
            <a:ext cx="1153160" cy="1153160"/>
            <a:chOff x="7059168" y="4840223"/>
            <a:chExt cx="1153160" cy="115316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9168" y="4840223"/>
              <a:ext cx="1152905" cy="11529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113524" y="4856225"/>
              <a:ext cx="1044575" cy="1045844"/>
            </a:xfrm>
            <a:custGeom>
              <a:avLst/>
              <a:gdLst/>
              <a:ahLst/>
              <a:cxnLst/>
              <a:rect l="l" t="t" r="r" b="b"/>
              <a:pathLst>
                <a:path w="1044575" h="1045845">
                  <a:moveTo>
                    <a:pt x="553084" y="0"/>
                  </a:moveTo>
                  <a:lnTo>
                    <a:pt x="0" y="492379"/>
                  </a:lnTo>
                  <a:lnTo>
                    <a:pt x="491744" y="1045514"/>
                  </a:lnTo>
                  <a:lnTo>
                    <a:pt x="1044575" y="553720"/>
                  </a:lnTo>
                  <a:lnTo>
                    <a:pt x="55308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420230" y="505205"/>
            <a:ext cx="4467225" cy="4190365"/>
            <a:chOff x="6420230" y="505205"/>
            <a:chExt cx="4467225" cy="4190365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83066" y="2629154"/>
              <a:ext cx="2162682" cy="18028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420230" y="1719452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9" y="0"/>
                  </a:moveTo>
                  <a:lnTo>
                    <a:pt x="0" y="1376934"/>
                  </a:lnTo>
                  <a:lnTo>
                    <a:pt x="1405127" y="2975991"/>
                  </a:lnTo>
                  <a:lnTo>
                    <a:pt x="3030093" y="1600962"/>
                  </a:lnTo>
                  <a:lnTo>
                    <a:pt x="1625219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57363" y="505205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8" y="0"/>
                  </a:moveTo>
                  <a:lnTo>
                    <a:pt x="0" y="1376807"/>
                  </a:lnTo>
                  <a:lnTo>
                    <a:pt x="1405127" y="2975991"/>
                  </a:lnTo>
                  <a:lnTo>
                    <a:pt x="3030092" y="1600962"/>
                  </a:lnTo>
                  <a:lnTo>
                    <a:pt x="1625218" y="0"/>
                  </a:lnTo>
                  <a:close/>
                </a:path>
              </a:pathLst>
            </a:custGeom>
            <a:solidFill>
              <a:srgbClr val="8F15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0765" y="2714244"/>
              <a:ext cx="2162576" cy="180276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960526" y="1186687"/>
            <a:ext cx="1054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775" dirty="0">
                <a:solidFill>
                  <a:srgbClr val="FFFFFF"/>
                </a:solidFill>
                <a:latin typeface="SimSun"/>
                <a:cs typeface="SimSun"/>
              </a:rPr>
              <a:t>l</a:t>
            </a:r>
            <a:endParaRPr sz="2800">
              <a:latin typeface="SimSun"/>
              <a:cs typeface="SimSu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88057" y="4786248"/>
            <a:ext cx="1854835" cy="348615"/>
          </a:xfrm>
          <a:custGeom>
            <a:avLst/>
            <a:gdLst/>
            <a:ahLst/>
            <a:cxnLst/>
            <a:rect l="l" t="t" r="r" b="b"/>
            <a:pathLst>
              <a:path w="1854835" h="348614">
                <a:moveTo>
                  <a:pt x="104140" y="162560"/>
                </a:moveTo>
                <a:lnTo>
                  <a:pt x="9398" y="162560"/>
                </a:lnTo>
                <a:lnTo>
                  <a:pt x="9398" y="185293"/>
                </a:lnTo>
                <a:lnTo>
                  <a:pt x="104140" y="185293"/>
                </a:lnTo>
                <a:lnTo>
                  <a:pt x="104140" y="162560"/>
                </a:lnTo>
                <a:close/>
              </a:path>
              <a:path w="1854835" h="348614">
                <a:moveTo>
                  <a:pt x="104140" y="108585"/>
                </a:moveTo>
                <a:lnTo>
                  <a:pt x="9398" y="108585"/>
                </a:lnTo>
                <a:lnTo>
                  <a:pt x="9398" y="130937"/>
                </a:lnTo>
                <a:lnTo>
                  <a:pt x="104140" y="130937"/>
                </a:lnTo>
                <a:lnTo>
                  <a:pt x="104140" y="108585"/>
                </a:lnTo>
                <a:close/>
              </a:path>
              <a:path w="1854835" h="348614">
                <a:moveTo>
                  <a:pt x="104775" y="216916"/>
                </a:moveTo>
                <a:lnTo>
                  <a:pt x="82550" y="216916"/>
                </a:lnTo>
                <a:lnTo>
                  <a:pt x="82550" y="239268"/>
                </a:lnTo>
                <a:lnTo>
                  <a:pt x="82550" y="298069"/>
                </a:lnTo>
                <a:lnTo>
                  <a:pt x="32004" y="298069"/>
                </a:lnTo>
                <a:lnTo>
                  <a:pt x="32004" y="239268"/>
                </a:lnTo>
                <a:lnTo>
                  <a:pt x="82550" y="239268"/>
                </a:lnTo>
                <a:lnTo>
                  <a:pt x="82550" y="216916"/>
                </a:lnTo>
                <a:lnTo>
                  <a:pt x="9779" y="216916"/>
                </a:lnTo>
                <a:lnTo>
                  <a:pt x="9779" y="341630"/>
                </a:lnTo>
                <a:lnTo>
                  <a:pt x="32004" y="341630"/>
                </a:lnTo>
                <a:lnTo>
                  <a:pt x="32004" y="320421"/>
                </a:lnTo>
                <a:lnTo>
                  <a:pt x="82550" y="320421"/>
                </a:lnTo>
                <a:lnTo>
                  <a:pt x="82550" y="341630"/>
                </a:lnTo>
                <a:lnTo>
                  <a:pt x="104775" y="341630"/>
                </a:lnTo>
                <a:lnTo>
                  <a:pt x="104775" y="320421"/>
                </a:lnTo>
                <a:lnTo>
                  <a:pt x="104775" y="298069"/>
                </a:lnTo>
                <a:lnTo>
                  <a:pt x="104775" y="239268"/>
                </a:lnTo>
                <a:lnTo>
                  <a:pt x="104775" y="216916"/>
                </a:lnTo>
                <a:close/>
              </a:path>
              <a:path w="1854835" h="348614">
                <a:moveTo>
                  <a:pt x="113157" y="54610"/>
                </a:moveTo>
                <a:lnTo>
                  <a:pt x="57785" y="54610"/>
                </a:lnTo>
                <a:lnTo>
                  <a:pt x="79121" y="45593"/>
                </a:lnTo>
                <a:lnTo>
                  <a:pt x="73990" y="34988"/>
                </a:lnTo>
                <a:lnTo>
                  <a:pt x="68516" y="24295"/>
                </a:lnTo>
                <a:lnTo>
                  <a:pt x="62649" y="13563"/>
                </a:lnTo>
                <a:lnTo>
                  <a:pt x="56388" y="2794"/>
                </a:lnTo>
                <a:lnTo>
                  <a:pt x="34798" y="12573"/>
                </a:lnTo>
                <a:lnTo>
                  <a:pt x="40703" y="23279"/>
                </a:lnTo>
                <a:lnTo>
                  <a:pt x="46228" y="33832"/>
                </a:lnTo>
                <a:lnTo>
                  <a:pt x="51371" y="44284"/>
                </a:lnTo>
                <a:lnTo>
                  <a:pt x="56134" y="54610"/>
                </a:lnTo>
                <a:lnTo>
                  <a:pt x="0" y="54610"/>
                </a:lnTo>
                <a:lnTo>
                  <a:pt x="0" y="76962"/>
                </a:lnTo>
                <a:lnTo>
                  <a:pt x="113157" y="76962"/>
                </a:lnTo>
                <a:lnTo>
                  <a:pt x="113157" y="54610"/>
                </a:lnTo>
                <a:close/>
              </a:path>
              <a:path w="1854835" h="348614">
                <a:moveTo>
                  <a:pt x="341249" y="264287"/>
                </a:moveTo>
                <a:lnTo>
                  <a:pt x="318262" y="264287"/>
                </a:lnTo>
                <a:lnTo>
                  <a:pt x="318262" y="238506"/>
                </a:lnTo>
                <a:lnTo>
                  <a:pt x="318262" y="218313"/>
                </a:lnTo>
                <a:lnTo>
                  <a:pt x="318262" y="192913"/>
                </a:lnTo>
                <a:lnTo>
                  <a:pt x="318262" y="171958"/>
                </a:lnTo>
                <a:lnTo>
                  <a:pt x="296037" y="171958"/>
                </a:lnTo>
                <a:lnTo>
                  <a:pt x="296037" y="192913"/>
                </a:lnTo>
                <a:lnTo>
                  <a:pt x="296037" y="218313"/>
                </a:lnTo>
                <a:lnTo>
                  <a:pt x="296037" y="238506"/>
                </a:lnTo>
                <a:lnTo>
                  <a:pt x="296037" y="264287"/>
                </a:lnTo>
                <a:lnTo>
                  <a:pt x="238506" y="264287"/>
                </a:lnTo>
                <a:lnTo>
                  <a:pt x="238506" y="238506"/>
                </a:lnTo>
                <a:lnTo>
                  <a:pt x="296037" y="238506"/>
                </a:lnTo>
                <a:lnTo>
                  <a:pt x="296037" y="218313"/>
                </a:lnTo>
                <a:lnTo>
                  <a:pt x="238506" y="218313"/>
                </a:lnTo>
                <a:lnTo>
                  <a:pt x="238506" y="192913"/>
                </a:lnTo>
                <a:lnTo>
                  <a:pt x="296037" y="192913"/>
                </a:lnTo>
                <a:lnTo>
                  <a:pt x="296037" y="171958"/>
                </a:lnTo>
                <a:lnTo>
                  <a:pt x="238506" y="171958"/>
                </a:lnTo>
                <a:lnTo>
                  <a:pt x="238506" y="147955"/>
                </a:lnTo>
                <a:lnTo>
                  <a:pt x="338836" y="147955"/>
                </a:lnTo>
                <a:lnTo>
                  <a:pt x="338836" y="127762"/>
                </a:lnTo>
                <a:lnTo>
                  <a:pt x="281686" y="127762"/>
                </a:lnTo>
                <a:lnTo>
                  <a:pt x="281686" y="99949"/>
                </a:lnTo>
                <a:lnTo>
                  <a:pt x="320802" y="99949"/>
                </a:lnTo>
                <a:lnTo>
                  <a:pt x="320802" y="80391"/>
                </a:lnTo>
                <a:lnTo>
                  <a:pt x="281686" y="80391"/>
                </a:lnTo>
                <a:lnTo>
                  <a:pt x="281686" y="54356"/>
                </a:lnTo>
                <a:lnTo>
                  <a:pt x="328422" y="54356"/>
                </a:lnTo>
                <a:lnTo>
                  <a:pt x="328422" y="34163"/>
                </a:lnTo>
                <a:lnTo>
                  <a:pt x="281686" y="34163"/>
                </a:lnTo>
                <a:lnTo>
                  <a:pt x="281686" y="9398"/>
                </a:lnTo>
                <a:lnTo>
                  <a:pt x="259461" y="9398"/>
                </a:lnTo>
                <a:lnTo>
                  <a:pt x="259461" y="127762"/>
                </a:lnTo>
                <a:lnTo>
                  <a:pt x="192532" y="127762"/>
                </a:lnTo>
                <a:lnTo>
                  <a:pt x="192532" y="99949"/>
                </a:lnTo>
                <a:lnTo>
                  <a:pt x="259461" y="99949"/>
                </a:lnTo>
                <a:lnTo>
                  <a:pt x="259461" y="80391"/>
                </a:lnTo>
                <a:lnTo>
                  <a:pt x="192532" y="80391"/>
                </a:lnTo>
                <a:lnTo>
                  <a:pt x="192532" y="54356"/>
                </a:lnTo>
                <a:lnTo>
                  <a:pt x="259461" y="54356"/>
                </a:lnTo>
                <a:lnTo>
                  <a:pt x="259461" y="34163"/>
                </a:lnTo>
                <a:lnTo>
                  <a:pt x="192532" y="34163"/>
                </a:lnTo>
                <a:lnTo>
                  <a:pt x="192532" y="9398"/>
                </a:lnTo>
                <a:lnTo>
                  <a:pt x="170307" y="9398"/>
                </a:lnTo>
                <a:lnTo>
                  <a:pt x="170307" y="34163"/>
                </a:lnTo>
                <a:lnTo>
                  <a:pt x="123952" y="34163"/>
                </a:lnTo>
                <a:lnTo>
                  <a:pt x="123952" y="54356"/>
                </a:lnTo>
                <a:lnTo>
                  <a:pt x="170307" y="54356"/>
                </a:lnTo>
                <a:lnTo>
                  <a:pt x="170307" y="80391"/>
                </a:lnTo>
                <a:lnTo>
                  <a:pt x="130556" y="80391"/>
                </a:lnTo>
                <a:lnTo>
                  <a:pt x="130556" y="99949"/>
                </a:lnTo>
                <a:lnTo>
                  <a:pt x="170307" y="99949"/>
                </a:lnTo>
                <a:lnTo>
                  <a:pt x="170307" y="127762"/>
                </a:lnTo>
                <a:lnTo>
                  <a:pt x="115951" y="127762"/>
                </a:lnTo>
                <a:lnTo>
                  <a:pt x="115951" y="147955"/>
                </a:lnTo>
                <a:lnTo>
                  <a:pt x="215900" y="147955"/>
                </a:lnTo>
                <a:lnTo>
                  <a:pt x="215900" y="171958"/>
                </a:lnTo>
                <a:lnTo>
                  <a:pt x="215900" y="192913"/>
                </a:lnTo>
                <a:lnTo>
                  <a:pt x="215900" y="218313"/>
                </a:lnTo>
                <a:lnTo>
                  <a:pt x="215900" y="238506"/>
                </a:lnTo>
                <a:lnTo>
                  <a:pt x="215900" y="264287"/>
                </a:lnTo>
                <a:lnTo>
                  <a:pt x="158496" y="264287"/>
                </a:lnTo>
                <a:lnTo>
                  <a:pt x="158496" y="238506"/>
                </a:lnTo>
                <a:lnTo>
                  <a:pt x="215900" y="238506"/>
                </a:lnTo>
                <a:lnTo>
                  <a:pt x="215900" y="218313"/>
                </a:lnTo>
                <a:lnTo>
                  <a:pt x="158496" y="218313"/>
                </a:lnTo>
                <a:lnTo>
                  <a:pt x="158496" y="192913"/>
                </a:lnTo>
                <a:lnTo>
                  <a:pt x="215900" y="192913"/>
                </a:lnTo>
                <a:lnTo>
                  <a:pt x="215900" y="171958"/>
                </a:lnTo>
                <a:lnTo>
                  <a:pt x="136144" y="171958"/>
                </a:lnTo>
                <a:lnTo>
                  <a:pt x="136144" y="264287"/>
                </a:lnTo>
                <a:lnTo>
                  <a:pt x="112522" y="264287"/>
                </a:lnTo>
                <a:lnTo>
                  <a:pt x="112522" y="284480"/>
                </a:lnTo>
                <a:lnTo>
                  <a:pt x="136144" y="284480"/>
                </a:lnTo>
                <a:lnTo>
                  <a:pt x="136144" y="344805"/>
                </a:lnTo>
                <a:lnTo>
                  <a:pt x="158496" y="344805"/>
                </a:lnTo>
                <a:lnTo>
                  <a:pt x="158496" y="284480"/>
                </a:lnTo>
                <a:lnTo>
                  <a:pt x="296037" y="284480"/>
                </a:lnTo>
                <a:lnTo>
                  <a:pt x="296037" y="294640"/>
                </a:lnTo>
                <a:lnTo>
                  <a:pt x="294741" y="304977"/>
                </a:lnTo>
                <a:lnTo>
                  <a:pt x="290893" y="312356"/>
                </a:lnTo>
                <a:lnTo>
                  <a:pt x="284454" y="316788"/>
                </a:lnTo>
                <a:lnTo>
                  <a:pt x="275463" y="318262"/>
                </a:lnTo>
                <a:lnTo>
                  <a:pt x="264553" y="318414"/>
                </a:lnTo>
                <a:lnTo>
                  <a:pt x="253377" y="318109"/>
                </a:lnTo>
                <a:lnTo>
                  <a:pt x="241935" y="317373"/>
                </a:lnTo>
                <a:lnTo>
                  <a:pt x="230251" y="316230"/>
                </a:lnTo>
                <a:lnTo>
                  <a:pt x="231940" y="325285"/>
                </a:lnTo>
                <a:lnTo>
                  <a:pt x="233197" y="332600"/>
                </a:lnTo>
                <a:lnTo>
                  <a:pt x="234035" y="338188"/>
                </a:lnTo>
                <a:lnTo>
                  <a:pt x="234442" y="342011"/>
                </a:lnTo>
                <a:lnTo>
                  <a:pt x="244170" y="342392"/>
                </a:lnTo>
                <a:lnTo>
                  <a:pt x="255663" y="342569"/>
                </a:lnTo>
                <a:lnTo>
                  <a:pt x="268884" y="342531"/>
                </a:lnTo>
                <a:lnTo>
                  <a:pt x="283845" y="342265"/>
                </a:lnTo>
                <a:lnTo>
                  <a:pt x="298919" y="339699"/>
                </a:lnTo>
                <a:lnTo>
                  <a:pt x="309664" y="331597"/>
                </a:lnTo>
                <a:lnTo>
                  <a:pt x="315899" y="318414"/>
                </a:lnTo>
                <a:lnTo>
                  <a:pt x="316115" y="317982"/>
                </a:lnTo>
                <a:lnTo>
                  <a:pt x="318262" y="298831"/>
                </a:lnTo>
                <a:lnTo>
                  <a:pt x="318262" y="284480"/>
                </a:lnTo>
                <a:lnTo>
                  <a:pt x="341249" y="284480"/>
                </a:lnTo>
                <a:lnTo>
                  <a:pt x="341249" y="264287"/>
                </a:lnTo>
                <a:close/>
              </a:path>
              <a:path w="1854835" h="348614">
                <a:moveTo>
                  <a:pt x="490728" y="205105"/>
                </a:moveTo>
                <a:lnTo>
                  <a:pt x="465582" y="205105"/>
                </a:lnTo>
                <a:lnTo>
                  <a:pt x="465582" y="228727"/>
                </a:lnTo>
                <a:lnTo>
                  <a:pt x="465582" y="290068"/>
                </a:lnTo>
                <a:lnTo>
                  <a:pt x="392430" y="290068"/>
                </a:lnTo>
                <a:lnTo>
                  <a:pt x="392430" y="228727"/>
                </a:lnTo>
                <a:lnTo>
                  <a:pt x="465582" y="228727"/>
                </a:lnTo>
                <a:lnTo>
                  <a:pt x="465582" y="205105"/>
                </a:lnTo>
                <a:lnTo>
                  <a:pt x="392430" y="205105"/>
                </a:lnTo>
                <a:lnTo>
                  <a:pt x="392430" y="155321"/>
                </a:lnTo>
                <a:lnTo>
                  <a:pt x="461391" y="155321"/>
                </a:lnTo>
                <a:lnTo>
                  <a:pt x="461391" y="170307"/>
                </a:lnTo>
                <a:lnTo>
                  <a:pt x="485775" y="170307"/>
                </a:lnTo>
                <a:lnTo>
                  <a:pt x="485775" y="155321"/>
                </a:lnTo>
                <a:lnTo>
                  <a:pt x="485775" y="131572"/>
                </a:lnTo>
                <a:lnTo>
                  <a:pt x="485775" y="70993"/>
                </a:lnTo>
                <a:lnTo>
                  <a:pt x="485775" y="47371"/>
                </a:lnTo>
                <a:lnTo>
                  <a:pt x="461391" y="47371"/>
                </a:lnTo>
                <a:lnTo>
                  <a:pt x="461391" y="70993"/>
                </a:lnTo>
                <a:lnTo>
                  <a:pt x="461391" y="131572"/>
                </a:lnTo>
                <a:lnTo>
                  <a:pt x="392430" y="131572"/>
                </a:lnTo>
                <a:lnTo>
                  <a:pt x="392430" y="70993"/>
                </a:lnTo>
                <a:lnTo>
                  <a:pt x="461391" y="70993"/>
                </a:lnTo>
                <a:lnTo>
                  <a:pt x="461391" y="47371"/>
                </a:lnTo>
                <a:lnTo>
                  <a:pt x="428752" y="47371"/>
                </a:lnTo>
                <a:lnTo>
                  <a:pt x="431584" y="38760"/>
                </a:lnTo>
                <a:lnTo>
                  <a:pt x="440944" y="10033"/>
                </a:lnTo>
                <a:lnTo>
                  <a:pt x="413004" y="6604"/>
                </a:lnTo>
                <a:lnTo>
                  <a:pt x="411518" y="16090"/>
                </a:lnTo>
                <a:lnTo>
                  <a:pt x="409536" y="26047"/>
                </a:lnTo>
                <a:lnTo>
                  <a:pt x="407035" y="36474"/>
                </a:lnTo>
                <a:lnTo>
                  <a:pt x="403987" y="47371"/>
                </a:lnTo>
                <a:lnTo>
                  <a:pt x="367411" y="47371"/>
                </a:lnTo>
                <a:lnTo>
                  <a:pt x="367411" y="342265"/>
                </a:lnTo>
                <a:lnTo>
                  <a:pt x="392430" y="342265"/>
                </a:lnTo>
                <a:lnTo>
                  <a:pt x="392430" y="313817"/>
                </a:lnTo>
                <a:lnTo>
                  <a:pt x="465582" y="313817"/>
                </a:lnTo>
                <a:lnTo>
                  <a:pt x="465582" y="336042"/>
                </a:lnTo>
                <a:lnTo>
                  <a:pt x="490728" y="336042"/>
                </a:lnTo>
                <a:lnTo>
                  <a:pt x="490728" y="313817"/>
                </a:lnTo>
                <a:lnTo>
                  <a:pt x="490728" y="290068"/>
                </a:lnTo>
                <a:lnTo>
                  <a:pt x="490728" y="228727"/>
                </a:lnTo>
                <a:lnTo>
                  <a:pt x="490728" y="205105"/>
                </a:lnTo>
                <a:close/>
              </a:path>
              <a:path w="1854835" h="348614">
                <a:moveTo>
                  <a:pt x="697611" y="20193"/>
                </a:moveTo>
                <a:lnTo>
                  <a:pt x="502539" y="20193"/>
                </a:lnTo>
                <a:lnTo>
                  <a:pt x="502539" y="44196"/>
                </a:lnTo>
                <a:lnTo>
                  <a:pt x="587121" y="44196"/>
                </a:lnTo>
                <a:lnTo>
                  <a:pt x="587121" y="97155"/>
                </a:lnTo>
                <a:lnTo>
                  <a:pt x="517144" y="97155"/>
                </a:lnTo>
                <a:lnTo>
                  <a:pt x="517144" y="296672"/>
                </a:lnTo>
                <a:lnTo>
                  <a:pt x="541528" y="296672"/>
                </a:lnTo>
                <a:lnTo>
                  <a:pt x="541528" y="120777"/>
                </a:lnTo>
                <a:lnTo>
                  <a:pt x="587121" y="120777"/>
                </a:lnTo>
                <a:lnTo>
                  <a:pt x="587121" y="348234"/>
                </a:lnTo>
                <a:lnTo>
                  <a:pt x="612267" y="348234"/>
                </a:lnTo>
                <a:lnTo>
                  <a:pt x="612267" y="120777"/>
                </a:lnTo>
                <a:lnTo>
                  <a:pt x="660654" y="120777"/>
                </a:lnTo>
                <a:lnTo>
                  <a:pt x="660654" y="242062"/>
                </a:lnTo>
                <a:lnTo>
                  <a:pt x="659955" y="252501"/>
                </a:lnTo>
                <a:lnTo>
                  <a:pt x="657161" y="259803"/>
                </a:lnTo>
                <a:lnTo>
                  <a:pt x="652259" y="263982"/>
                </a:lnTo>
                <a:lnTo>
                  <a:pt x="645287" y="265049"/>
                </a:lnTo>
                <a:lnTo>
                  <a:pt x="638670" y="264769"/>
                </a:lnTo>
                <a:lnTo>
                  <a:pt x="631977" y="264312"/>
                </a:lnTo>
                <a:lnTo>
                  <a:pt x="625246" y="263677"/>
                </a:lnTo>
                <a:lnTo>
                  <a:pt x="618490" y="262890"/>
                </a:lnTo>
                <a:lnTo>
                  <a:pt x="620750" y="269976"/>
                </a:lnTo>
                <a:lnTo>
                  <a:pt x="622592" y="276910"/>
                </a:lnTo>
                <a:lnTo>
                  <a:pt x="624039" y="283743"/>
                </a:lnTo>
                <a:lnTo>
                  <a:pt x="625094" y="290449"/>
                </a:lnTo>
                <a:lnTo>
                  <a:pt x="632917" y="290715"/>
                </a:lnTo>
                <a:lnTo>
                  <a:pt x="647585" y="291045"/>
                </a:lnTo>
                <a:lnTo>
                  <a:pt x="654431" y="291084"/>
                </a:lnTo>
                <a:lnTo>
                  <a:pt x="667689" y="288086"/>
                </a:lnTo>
                <a:lnTo>
                  <a:pt x="677202" y="280060"/>
                </a:lnTo>
                <a:lnTo>
                  <a:pt x="682980" y="266992"/>
                </a:lnTo>
                <a:lnTo>
                  <a:pt x="683196" y="265049"/>
                </a:lnTo>
                <a:lnTo>
                  <a:pt x="685038" y="248920"/>
                </a:lnTo>
                <a:lnTo>
                  <a:pt x="685038" y="120777"/>
                </a:lnTo>
                <a:lnTo>
                  <a:pt x="685038" y="97155"/>
                </a:lnTo>
                <a:lnTo>
                  <a:pt x="612267" y="97155"/>
                </a:lnTo>
                <a:lnTo>
                  <a:pt x="612267" y="44196"/>
                </a:lnTo>
                <a:lnTo>
                  <a:pt x="697611" y="44196"/>
                </a:lnTo>
                <a:lnTo>
                  <a:pt x="697611" y="20193"/>
                </a:lnTo>
                <a:close/>
              </a:path>
              <a:path w="1854835" h="348614">
                <a:moveTo>
                  <a:pt x="769620" y="288417"/>
                </a:moveTo>
                <a:lnTo>
                  <a:pt x="769556" y="276098"/>
                </a:lnTo>
                <a:lnTo>
                  <a:pt x="767448" y="271018"/>
                </a:lnTo>
                <a:lnTo>
                  <a:pt x="758952" y="262255"/>
                </a:lnTo>
                <a:lnTo>
                  <a:pt x="753491" y="260096"/>
                </a:lnTo>
                <a:lnTo>
                  <a:pt x="740664" y="260096"/>
                </a:lnTo>
                <a:lnTo>
                  <a:pt x="735330" y="262255"/>
                </a:lnTo>
                <a:lnTo>
                  <a:pt x="726694" y="270891"/>
                </a:lnTo>
                <a:lnTo>
                  <a:pt x="724535" y="276098"/>
                </a:lnTo>
                <a:lnTo>
                  <a:pt x="724535" y="288417"/>
                </a:lnTo>
                <a:lnTo>
                  <a:pt x="726694" y="293624"/>
                </a:lnTo>
                <a:lnTo>
                  <a:pt x="735203" y="302387"/>
                </a:lnTo>
                <a:lnTo>
                  <a:pt x="740410" y="304546"/>
                </a:lnTo>
                <a:lnTo>
                  <a:pt x="753491" y="304546"/>
                </a:lnTo>
                <a:lnTo>
                  <a:pt x="758952" y="302387"/>
                </a:lnTo>
                <a:lnTo>
                  <a:pt x="767448" y="293624"/>
                </a:lnTo>
                <a:lnTo>
                  <a:pt x="769620" y="288417"/>
                </a:lnTo>
                <a:close/>
              </a:path>
              <a:path w="1854835" h="348614">
                <a:moveTo>
                  <a:pt x="769620" y="131826"/>
                </a:moveTo>
                <a:lnTo>
                  <a:pt x="769556" y="119380"/>
                </a:lnTo>
                <a:lnTo>
                  <a:pt x="767448" y="114300"/>
                </a:lnTo>
                <a:lnTo>
                  <a:pt x="758571" y="105918"/>
                </a:lnTo>
                <a:lnTo>
                  <a:pt x="753237" y="103759"/>
                </a:lnTo>
                <a:lnTo>
                  <a:pt x="740918" y="103759"/>
                </a:lnTo>
                <a:lnTo>
                  <a:pt x="735584" y="105791"/>
                </a:lnTo>
                <a:lnTo>
                  <a:pt x="731139" y="109982"/>
                </a:lnTo>
                <a:lnTo>
                  <a:pt x="726821" y="114173"/>
                </a:lnTo>
                <a:lnTo>
                  <a:pt x="724535" y="119380"/>
                </a:lnTo>
                <a:lnTo>
                  <a:pt x="724535" y="131826"/>
                </a:lnTo>
                <a:lnTo>
                  <a:pt x="726694" y="137033"/>
                </a:lnTo>
                <a:lnTo>
                  <a:pt x="735330" y="145669"/>
                </a:lnTo>
                <a:lnTo>
                  <a:pt x="740537" y="147828"/>
                </a:lnTo>
                <a:lnTo>
                  <a:pt x="753491" y="147828"/>
                </a:lnTo>
                <a:lnTo>
                  <a:pt x="758952" y="145669"/>
                </a:lnTo>
                <a:lnTo>
                  <a:pt x="763270" y="141351"/>
                </a:lnTo>
                <a:lnTo>
                  <a:pt x="767448" y="137033"/>
                </a:lnTo>
                <a:lnTo>
                  <a:pt x="769620" y="131826"/>
                </a:lnTo>
                <a:close/>
              </a:path>
              <a:path w="1854835" h="348614">
                <a:moveTo>
                  <a:pt x="930910" y="136525"/>
                </a:moveTo>
                <a:lnTo>
                  <a:pt x="919276" y="122415"/>
                </a:lnTo>
                <a:lnTo>
                  <a:pt x="907059" y="108242"/>
                </a:lnTo>
                <a:lnTo>
                  <a:pt x="894219" y="94030"/>
                </a:lnTo>
                <a:lnTo>
                  <a:pt x="880745" y="79756"/>
                </a:lnTo>
                <a:lnTo>
                  <a:pt x="859536" y="96393"/>
                </a:lnTo>
                <a:lnTo>
                  <a:pt x="871029" y="109207"/>
                </a:lnTo>
                <a:lnTo>
                  <a:pt x="882865" y="123240"/>
                </a:lnTo>
                <a:lnTo>
                  <a:pt x="895032" y="138493"/>
                </a:lnTo>
                <a:lnTo>
                  <a:pt x="907542" y="154940"/>
                </a:lnTo>
                <a:lnTo>
                  <a:pt x="930910" y="136525"/>
                </a:lnTo>
                <a:close/>
              </a:path>
              <a:path w="1854835" h="348614">
                <a:moveTo>
                  <a:pt x="1075436" y="93599"/>
                </a:moveTo>
                <a:lnTo>
                  <a:pt x="1051433" y="77343"/>
                </a:lnTo>
                <a:lnTo>
                  <a:pt x="1041971" y="90487"/>
                </a:lnTo>
                <a:lnTo>
                  <a:pt x="1030757" y="104965"/>
                </a:lnTo>
                <a:lnTo>
                  <a:pt x="1017778" y="120777"/>
                </a:lnTo>
                <a:lnTo>
                  <a:pt x="1003046" y="137922"/>
                </a:lnTo>
                <a:lnTo>
                  <a:pt x="1024255" y="154940"/>
                </a:lnTo>
                <a:lnTo>
                  <a:pt x="1037234" y="140538"/>
                </a:lnTo>
                <a:lnTo>
                  <a:pt x="1050074" y="125514"/>
                </a:lnTo>
                <a:lnTo>
                  <a:pt x="1062812" y="109867"/>
                </a:lnTo>
                <a:lnTo>
                  <a:pt x="1075436" y="93599"/>
                </a:lnTo>
                <a:close/>
              </a:path>
              <a:path w="1854835" h="348614">
                <a:moveTo>
                  <a:pt x="1120775" y="50165"/>
                </a:moveTo>
                <a:lnTo>
                  <a:pt x="977646" y="50165"/>
                </a:lnTo>
                <a:lnTo>
                  <a:pt x="993648" y="40386"/>
                </a:lnTo>
                <a:lnTo>
                  <a:pt x="986688" y="30365"/>
                </a:lnTo>
                <a:lnTo>
                  <a:pt x="979500" y="20472"/>
                </a:lnTo>
                <a:lnTo>
                  <a:pt x="972045" y="10693"/>
                </a:lnTo>
                <a:lnTo>
                  <a:pt x="964311" y="1016"/>
                </a:lnTo>
                <a:lnTo>
                  <a:pt x="941705" y="15621"/>
                </a:lnTo>
                <a:lnTo>
                  <a:pt x="948105" y="23939"/>
                </a:lnTo>
                <a:lnTo>
                  <a:pt x="954366" y="32473"/>
                </a:lnTo>
                <a:lnTo>
                  <a:pt x="960488" y="41224"/>
                </a:lnTo>
                <a:lnTo>
                  <a:pt x="966470" y="50165"/>
                </a:lnTo>
                <a:lnTo>
                  <a:pt x="814184" y="50165"/>
                </a:lnTo>
                <a:lnTo>
                  <a:pt x="814184" y="75946"/>
                </a:lnTo>
                <a:lnTo>
                  <a:pt x="1120775" y="75946"/>
                </a:lnTo>
                <a:lnTo>
                  <a:pt x="1120775" y="50165"/>
                </a:lnTo>
                <a:close/>
              </a:path>
              <a:path w="1854835" h="348614">
                <a:moveTo>
                  <a:pt x="1136777" y="155956"/>
                </a:moveTo>
                <a:lnTo>
                  <a:pt x="798957" y="155956"/>
                </a:lnTo>
                <a:lnTo>
                  <a:pt x="798957" y="181737"/>
                </a:lnTo>
                <a:lnTo>
                  <a:pt x="953262" y="181737"/>
                </a:lnTo>
                <a:lnTo>
                  <a:pt x="953262" y="239522"/>
                </a:lnTo>
                <a:lnTo>
                  <a:pt x="812800" y="239522"/>
                </a:lnTo>
                <a:lnTo>
                  <a:pt x="812800" y="265303"/>
                </a:lnTo>
                <a:lnTo>
                  <a:pt x="953262" y="265303"/>
                </a:lnTo>
                <a:lnTo>
                  <a:pt x="953262" y="346456"/>
                </a:lnTo>
                <a:lnTo>
                  <a:pt x="982091" y="346456"/>
                </a:lnTo>
                <a:lnTo>
                  <a:pt x="982091" y="265303"/>
                </a:lnTo>
                <a:lnTo>
                  <a:pt x="1122172" y="265303"/>
                </a:lnTo>
                <a:lnTo>
                  <a:pt x="1122172" y="239522"/>
                </a:lnTo>
                <a:lnTo>
                  <a:pt x="982091" y="239522"/>
                </a:lnTo>
                <a:lnTo>
                  <a:pt x="982091" y="181737"/>
                </a:lnTo>
                <a:lnTo>
                  <a:pt x="1136777" y="181737"/>
                </a:lnTo>
                <a:lnTo>
                  <a:pt x="1136777" y="155956"/>
                </a:lnTo>
                <a:close/>
              </a:path>
              <a:path w="1854835" h="348614">
                <a:moveTo>
                  <a:pt x="1307719" y="20574"/>
                </a:moveTo>
                <a:lnTo>
                  <a:pt x="1284732" y="20574"/>
                </a:lnTo>
                <a:lnTo>
                  <a:pt x="1284732" y="41021"/>
                </a:lnTo>
                <a:lnTo>
                  <a:pt x="1284732" y="72009"/>
                </a:lnTo>
                <a:lnTo>
                  <a:pt x="1203579" y="72009"/>
                </a:lnTo>
                <a:lnTo>
                  <a:pt x="1203579" y="41021"/>
                </a:lnTo>
                <a:lnTo>
                  <a:pt x="1284732" y="41021"/>
                </a:lnTo>
                <a:lnTo>
                  <a:pt x="1284732" y="20574"/>
                </a:lnTo>
                <a:lnTo>
                  <a:pt x="1180592" y="20574"/>
                </a:lnTo>
                <a:lnTo>
                  <a:pt x="1180592" y="67564"/>
                </a:lnTo>
                <a:lnTo>
                  <a:pt x="1178369" y="96316"/>
                </a:lnTo>
                <a:lnTo>
                  <a:pt x="1172083" y="123291"/>
                </a:lnTo>
                <a:lnTo>
                  <a:pt x="1161694" y="148513"/>
                </a:lnTo>
                <a:lnTo>
                  <a:pt x="1147191" y="171958"/>
                </a:lnTo>
                <a:lnTo>
                  <a:pt x="1151623" y="177203"/>
                </a:lnTo>
                <a:lnTo>
                  <a:pt x="1155801" y="182435"/>
                </a:lnTo>
                <a:lnTo>
                  <a:pt x="1159776" y="187680"/>
                </a:lnTo>
                <a:lnTo>
                  <a:pt x="1163574" y="192913"/>
                </a:lnTo>
                <a:lnTo>
                  <a:pt x="1174838" y="176326"/>
                </a:lnTo>
                <a:lnTo>
                  <a:pt x="1184262" y="158534"/>
                </a:lnTo>
                <a:lnTo>
                  <a:pt x="1191895" y="139560"/>
                </a:lnTo>
                <a:lnTo>
                  <a:pt x="1197737" y="119380"/>
                </a:lnTo>
                <a:lnTo>
                  <a:pt x="1197737" y="201930"/>
                </a:lnTo>
                <a:lnTo>
                  <a:pt x="1220724" y="201930"/>
                </a:lnTo>
                <a:lnTo>
                  <a:pt x="1220724" y="189484"/>
                </a:lnTo>
                <a:lnTo>
                  <a:pt x="1284351" y="189484"/>
                </a:lnTo>
                <a:lnTo>
                  <a:pt x="1284351" y="200279"/>
                </a:lnTo>
                <a:lnTo>
                  <a:pt x="1307338" y="200279"/>
                </a:lnTo>
                <a:lnTo>
                  <a:pt x="1307338" y="189484"/>
                </a:lnTo>
                <a:lnTo>
                  <a:pt x="1307338" y="168910"/>
                </a:lnTo>
                <a:lnTo>
                  <a:pt x="1307338" y="135763"/>
                </a:lnTo>
                <a:lnTo>
                  <a:pt x="1307338" y="119380"/>
                </a:lnTo>
                <a:lnTo>
                  <a:pt x="1307338" y="115570"/>
                </a:lnTo>
                <a:lnTo>
                  <a:pt x="1284351" y="115570"/>
                </a:lnTo>
                <a:lnTo>
                  <a:pt x="1284351" y="135763"/>
                </a:lnTo>
                <a:lnTo>
                  <a:pt x="1284351" y="168910"/>
                </a:lnTo>
                <a:lnTo>
                  <a:pt x="1220724" y="168910"/>
                </a:lnTo>
                <a:lnTo>
                  <a:pt x="1220724" y="135763"/>
                </a:lnTo>
                <a:lnTo>
                  <a:pt x="1284351" y="135763"/>
                </a:lnTo>
                <a:lnTo>
                  <a:pt x="1284351" y="115570"/>
                </a:lnTo>
                <a:lnTo>
                  <a:pt x="1198372" y="115570"/>
                </a:lnTo>
                <a:lnTo>
                  <a:pt x="1200023" y="108204"/>
                </a:lnTo>
                <a:lnTo>
                  <a:pt x="1201166" y="100330"/>
                </a:lnTo>
                <a:lnTo>
                  <a:pt x="1201928" y="92202"/>
                </a:lnTo>
                <a:lnTo>
                  <a:pt x="1284732" y="92202"/>
                </a:lnTo>
                <a:lnTo>
                  <a:pt x="1284732" y="102743"/>
                </a:lnTo>
                <a:lnTo>
                  <a:pt x="1307719" y="102743"/>
                </a:lnTo>
                <a:lnTo>
                  <a:pt x="1307719" y="92202"/>
                </a:lnTo>
                <a:lnTo>
                  <a:pt x="1307719" y="72009"/>
                </a:lnTo>
                <a:lnTo>
                  <a:pt x="1307719" y="41021"/>
                </a:lnTo>
                <a:lnTo>
                  <a:pt x="1307719" y="20574"/>
                </a:lnTo>
                <a:close/>
              </a:path>
              <a:path w="1854835" h="348614">
                <a:moveTo>
                  <a:pt x="1384681" y="87757"/>
                </a:moveTo>
                <a:lnTo>
                  <a:pt x="1378978" y="79349"/>
                </a:lnTo>
                <a:lnTo>
                  <a:pt x="1372958" y="70866"/>
                </a:lnTo>
                <a:lnTo>
                  <a:pt x="1366596" y="62293"/>
                </a:lnTo>
                <a:lnTo>
                  <a:pt x="1359916" y="53594"/>
                </a:lnTo>
                <a:lnTo>
                  <a:pt x="1341882" y="63754"/>
                </a:lnTo>
                <a:lnTo>
                  <a:pt x="1348206" y="72301"/>
                </a:lnTo>
                <a:lnTo>
                  <a:pt x="1354264" y="80962"/>
                </a:lnTo>
                <a:lnTo>
                  <a:pt x="1360017" y="89725"/>
                </a:lnTo>
                <a:lnTo>
                  <a:pt x="1365504" y="98552"/>
                </a:lnTo>
                <a:lnTo>
                  <a:pt x="1384681" y="87757"/>
                </a:lnTo>
                <a:close/>
              </a:path>
              <a:path w="1854835" h="348614">
                <a:moveTo>
                  <a:pt x="1460627" y="63754"/>
                </a:moveTo>
                <a:lnTo>
                  <a:pt x="1439672" y="53213"/>
                </a:lnTo>
                <a:lnTo>
                  <a:pt x="1434096" y="62547"/>
                </a:lnTo>
                <a:lnTo>
                  <a:pt x="1428407" y="71297"/>
                </a:lnTo>
                <a:lnTo>
                  <a:pt x="1422615" y="79451"/>
                </a:lnTo>
                <a:lnTo>
                  <a:pt x="1416685" y="86995"/>
                </a:lnTo>
                <a:lnTo>
                  <a:pt x="1434846" y="98552"/>
                </a:lnTo>
                <a:lnTo>
                  <a:pt x="1441665" y="89954"/>
                </a:lnTo>
                <a:lnTo>
                  <a:pt x="1448257" y="81305"/>
                </a:lnTo>
                <a:lnTo>
                  <a:pt x="1454569" y="72567"/>
                </a:lnTo>
                <a:lnTo>
                  <a:pt x="1460627" y="63754"/>
                </a:lnTo>
                <a:close/>
              </a:path>
              <a:path w="1854835" h="348614">
                <a:moveTo>
                  <a:pt x="1481201" y="31623"/>
                </a:moveTo>
                <a:lnTo>
                  <a:pt x="1417066" y="31623"/>
                </a:lnTo>
                <a:lnTo>
                  <a:pt x="1412532" y="23799"/>
                </a:lnTo>
                <a:lnTo>
                  <a:pt x="1407731" y="15913"/>
                </a:lnTo>
                <a:lnTo>
                  <a:pt x="1402626" y="7988"/>
                </a:lnTo>
                <a:lnTo>
                  <a:pt x="1397254" y="0"/>
                </a:lnTo>
                <a:lnTo>
                  <a:pt x="1376299" y="10414"/>
                </a:lnTo>
                <a:lnTo>
                  <a:pt x="1380998" y="17653"/>
                </a:lnTo>
                <a:lnTo>
                  <a:pt x="1385570" y="24765"/>
                </a:lnTo>
                <a:lnTo>
                  <a:pt x="1389888" y="31623"/>
                </a:lnTo>
                <a:lnTo>
                  <a:pt x="1322324" y="31623"/>
                </a:lnTo>
                <a:lnTo>
                  <a:pt x="1322324" y="52578"/>
                </a:lnTo>
                <a:lnTo>
                  <a:pt x="1481201" y="52578"/>
                </a:lnTo>
                <a:lnTo>
                  <a:pt x="1481201" y="31623"/>
                </a:lnTo>
                <a:close/>
              </a:path>
              <a:path w="1854835" h="348614">
                <a:moveTo>
                  <a:pt x="1491234" y="99568"/>
                </a:moveTo>
                <a:lnTo>
                  <a:pt x="1315339" y="99568"/>
                </a:lnTo>
                <a:lnTo>
                  <a:pt x="1315339" y="120523"/>
                </a:lnTo>
                <a:lnTo>
                  <a:pt x="1391031" y="120523"/>
                </a:lnTo>
                <a:lnTo>
                  <a:pt x="1391031" y="149352"/>
                </a:lnTo>
                <a:lnTo>
                  <a:pt x="1323721" y="149352"/>
                </a:lnTo>
                <a:lnTo>
                  <a:pt x="1323721" y="169926"/>
                </a:lnTo>
                <a:lnTo>
                  <a:pt x="1391031" y="169926"/>
                </a:lnTo>
                <a:lnTo>
                  <a:pt x="1391031" y="202311"/>
                </a:lnTo>
                <a:lnTo>
                  <a:pt x="1416050" y="202311"/>
                </a:lnTo>
                <a:lnTo>
                  <a:pt x="1416050" y="169926"/>
                </a:lnTo>
                <a:lnTo>
                  <a:pt x="1481455" y="169926"/>
                </a:lnTo>
                <a:lnTo>
                  <a:pt x="1481455" y="149352"/>
                </a:lnTo>
                <a:lnTo>
                  <a:pt x="1416050" y="149352"/>
                </a:lnTo>
                <a:lnTo>
                  <a:pt x="1416050" y="120523"/>
                </a:lnTo>
                <a:lnTo>
                  <a:pt x="1491234" y="120523"/>
                </a:lnTo>
                <a:lnTo>
                  <a:pt x="1491234" y="99568"/>
                </a:lnTo>
                <a:close/>
              </a:path>
              <a:path w="1854835" h="348614">
                <a:moveTo>
                  <a:pt x="1491996" y="314833"/>
                </a:moveTo>
                <a:lnTo>
                  <a:pt x="1411224" y="314833"/>
                </a:lnTo>
                <a:lnTo>
                  <a:pt x="1423670" y="305054"/>
                </a:lnTo>
                <a:lnTo>
                  <a:pt x="1418348" y="299034"/>
                </a:lnTo>
                <a:lnTo>
                  <a:pt x="1412887" y="293141"/>
                </a:lnTo>
                <a:lnTo>
                  <a:pt x="1407248" y="287362"/>
                </a:lnTo>
                <a:lnTo>
                  <a:pt x="1401445" y="281686"/>
                </a:lnTo>
                <a:lnTo>
                  <a:pt x="1462405" y="281686"/>
                </a:lnTo>
                <a:lnTo>
                  <a:pt x="1462405" y="261493"/>
                </a:lnTo>
                <a:lnTo>
                  <a:pt x="1399667" y="261493"/>
                </a:lnTo>
                <a:lnTo>
                  <a:pt x="1399667" y="314833"/>
                </a:lnTo>
                <a:lnTo>
                  <a:pt x="1337691" y="314833"/>
                </a:lnTo>
                <a:lnTo>
                  <a:pt x="1337691" y="281686"/>
                </a:lnTo>
                <a:lnTo>
                  <a:pt x="1391285" y="281686"/>
                </a:lnTo>
                <a:lnTo>
                  <a:pt x="1378458" y="291846"/>
                </a:lnTo>
                <a:lnTo>
                  <a:pt x="1384071" y="297446"/>
                </a:lnTo>
                <a:lnTo>
                  <a:pt x="1389481" y="303149"/>
                </a:lnTo>
                <a:lnTo>
                  <a:pt x="1394688" y="308965"/>
                </a:lnTo>
                <a:lnTo>
                  <a:pt x="1399667" y="314833"/>
                </a:lnTo>
                <a:lnTo>
                  <a:pt x="1399667" y="261493"/>
                </a:lnTo>
                <a:lnTo>
                  <a:pt x="1337691" y="261493"/>
                </a:lnTo>
                <a:lnTo>
                  <a:pt x="1337691" y="232664"/>
                </a:lnTo>
                <a:lnTo>
                  <a:pt x="1477645" y="232664"/>
                </a:lnTo>
                <a:lnTo>
                  <a:pt x="1477645" y="211709"/>
                </a:lnTo>
                <a:lnTo>
                  <a:pt x="1170178" y="211709"/>
                </a:lnTo>
                <a:lnTo>
                  <a:pt x="1170178" y="232664"/>
                </a:lnTo>
                <a:lnTo>
                  <a:pt x="1310513" y="232664"/>
                </a:lnTo>
                <a:lnTo>
                  <a:pt x="1310513" y="261493"/>
                </a:lnTo>
                <a:lnTo>
                  <a:pt x="1185799" y="261493"/>
                </a:lnTo>
                <a:lnTo>
                  <a:pt x="1185799" y="281686"/>
                </a:lnTo>
                <a:lnTo>
                  <a:pt x="1310513" y="281686"/>
                </a:lnTo>
                <a:lnTo>
                  <a:pt x="1310513" y="314833"/>
                </a:lnTo>
                <a:lnTo>
                  <a:pt x="1156208" y="314833"/>
                </a:lnTo>
                <a:lnTo>
                  <a:pt x="1156208" y="335661"/>
                </a:lnTo>
                <a:lnTo>
                  <a:pt x="1491996" y="335661"/>
                </a:lnTo>
                <a:lnTo>
                  <a:pt x="1491996" y="314833"/>
                </a:lnTo>
                <a:close/>
              </a:path>
              <a:path w="1854835" h="348614">
                <a:moveTo>
                  <a:pt x="1640332" y="276860"/>
                </a:moveTo>
                <a:lnTo>
                  <a:pt x="1631696" y="269875"/>
                </a:lnTo>
                <a:lnTo>
                  <a:pt x="1621345" y="261543"/>
                </a:lnTo>
                <a:lnTo>
                  <a:pt x="1611998" y="254127"/>
                </a:lnTo>
                <a:lnTo>
                  <a:pt x="1602740" y="246888"/>
                </a:lnTo>
                <a:lnTo>
                  <a:pt x="1609928" y="230124"/>
                </a:lnTo>
                <a:lnTo>
                  <a:pt x="1614639" y="219125"/>
                </a:lnTo>
                <a:lnTo>
                  <a:pt x="1624291" y="185839"/>
                </a:lnTo>
                <a:lnTo>
                  <a:pt x="1631645" y="147358"/>
                </a:lnTo>
                <a:lnTo>
                  <a:pt x="1636776" y="103378"/>
                </a:lnTo>
                <a:lnTo>
                  <a:pt x="1636776" y="77597"/>
                </a:lnTo>
                <a:lnTo>
                  <a:pt x="1610741" y="77597"/>
                </a:lnTo>
                <a:lnTo>
                  <a:pt x="1610741" y="103378"/>
                </a:lnTo>
                <a:lnTo>
                  <a:pt x="1607667" y="138455"/>
                </a:lnTo>
                <a:lnTo>
                  <a:pt x="1601876" y="171284"/>
                </a:lnTo>
                <a:lnTo>
                  <a:pt x="1593380" y="201841"/>
                </a:lnTo>
                <a:lnTo>
                  <a:pt x="1582166" y="230124"/>
                </a:lnTo>
                <a:lnTo>
                  <a:pt x="1545209" y="201676"/>
                </a:lnTo>
                <a:lnTo>
                  <a:pt x="1550606" y="181267"/>
                </a:lnTo>
                <a:lnTo>
                  <a:pt x="1555965" y="158102"/>
                </a:lnTo>
                <a:lnTo>
                  <a:pt x="1561274" y="132156"/>
                </a:lnTo>
                <a:lnTo>
                  <a:pt x="1566545" y="103378"/>
                </a:lnTo>
                <a:lnTo>
                  <a:pt x="1610741" y="103378"/>
                </a:lnTo>
                <a:lnTo>
                  <a:pt x="1610741" y="77597"/>
                </a:lnTo>
                <a:lnTo>
                  <a:pt x="1570609" y="77597"/>
                </a:lnTo>
                <a:lnTo>
                  <a:pt x="1573225" y="61455"/>
                </a:lnTo>
                <a:lnTo>
                  <a:pt x="1575777" y="44653"/>
                </a:lnTo>
                <a:lnTo>
                  <a:pt x="1578279" y="27165"/>
                </a:lnTo>
                <a:lnTo>
                  <a:pt x="1580769" y="9017"/>
                </a:lnTo>
                <a:lnTo>
                  <a:pt x="1554988" y="6604"/>
                </a:lnTo>
                <a:lnTo>
                  <a:pt x="1552663" y="25044"/>
                </a:lnTo>
                <a:lnTo>
                  <a:pt x="1550289" y="43014"/>
                </a:lnTo>
                <a:lnTo>
                  <a:pt x="1547799" y="60528"/>
                </a:lnTo>
                <a:lnTo>
                  <a:pt x="1545209" y="77597"/>
                </a:lnTo>
                <a:lnTo>
                  <a:pt x="1507998" y="77597"/>
                </a:lnTo>
                <a:lnTo>
                  <a:pt x="1507998" y="103378"/>
                </a:lnTo>
                <a:lnTo>
                  <a:pt x="1541018" y="103378"/>
                </a:lnTo>
                <a:lnTo>
                  <a:pt x="1535772" y="132168"/>
                </a:lnTo>
                <a:lnTo>
                  <a:pt x="1530159" y="159664"/>
                </a:lnTo>
                <a:lnTo>
                  <a:pt x="1524127" y="185953"/>
                </a:lnTo>
                <a:lnTo>
                  <a:pt x="1517777" y="210693"/>
                </a:lnTo>
                <a:lnTo>
                  <a:pt x="1531302" y="221437"/>
                </a:lnTo>
                <a:lnTo>
                  <a:pt x="1544447" y="232092"/>
                </a:lnTo>
                <a:lnTo>
                  <a:pt x="1557210" y="242671"/>
                </a:lnTo>
                <a:lnTo>
                  <a:pt x="1569593" y="253111"/>
                </a:lnTo>
                <a:lnTo>
                  <a:pt x="1556880" y="270891"/>
                </a:lnTo>
                <a:lnTo>
                  <a:pt x="1541995" y="287820"/>
                </a:lnTo>
                <a:lnTo>
                  <a:pt x="1524977" y="303949"/>
                </a:lnTo>
                <a:lnTo>
                  <a:pt x="1505839" y="319278"/>
                </a:lnTo>
                <a:lnTo>
                  <a:pt x="1510093" y="325196"/>
                </a:lnTo>
                <a:lnTo>
                  <a:pt x="1514132" y="330936"/>
                </a:lnTo>
                <a:lnTo>
                  <a:pt x="1517954" y="336537"/>
                </a:lnTo>
                <a:lnTo>
                  <a:pt x="1521587" y="342011"/>
                </a:lnTo>
                <a:lnTo>
                  <a:pt x="1541462" y="325081"/>
                </a:lnTo>
                <a:lnTo>
                  <a:pt x="1559369" y="307428"/>
                </a:lnTo>
                <a:lnTo>
                  <a:pt x="1575269" y="289026"/>
                </a:lnTo>
                <a:lnTo>
                  <a:pt x="1589151" y="269875"/>
                </a:lnTo>
                <a:lnTo>
                  <a:pt x="1597431" y="277342"/>
                </a:lnTo>
                <a:lnTo>
                  <a:pt x="1613433" y="291922"/>
                </a:lnTo>
                <a:lnTo>
                  <a:pt x="1621155" y="299085"/>
                </a:lnTo>
                <a:lnTo>
                  <a:pt x="1640332" y="276860"/>
                </a:lnTo>
                <a:close/>
              </a:path>
              <a:path w="1854835" h="348614">
                <a:moveTo>
                  <a:pt x="1836420" y="31623"/>
                </a:moveTo>
                <a:lnTo>
                  <a:pt x="1659509" y="31623"/>
                </a:lnTo>
                <a:lnTo>
                  <a:pt x="1659509" y="56769"/>
                </a:lnTo>
                <a:lnTo>
                  <a:pt x="1836420" y="56769"/>
                </a:lnTo>
                <a:lnTo>
                  <a:pt x="1836420" y="31623"/>
                </a:lnTo>
                <a:close/>
              </a:path>
              <a:path w="1854835" h="348614">
                <a:moveTo>
                  <a:pt x="1854454" y="329438"/>
                </a:moveTo>
                <a:lnTo>
                  <a:pt x="1847354" y="315087"/>
                </a:lnTo>
                <a:lnTo>
                  <a:pt x="1840064" y="300342"/>
                </a:lnTo>
                <a:lnTo>
                  <a:pt x="1838909" y="298069"/>
                </a:lnTo>
                <a:lnTo>
                  <a:pt x="1824710" y="270217"/>
                </a:lnTo>
                <a:lnTo>
                  <a:pt x="1808391" y="239052"/>
                </a:lnTo>
                <a:lnTo>
                  <a:pt x="1791081" y="206883"/>
                </a:lnTo>
                <a:lnTo>
                  <a:pt x="1768475" y="218313"/>
                </a:lnTo>
                <a:lnTo>
                  <a:pt x="1777301" y="236296"/>
                </a:lnTo>
                <a:lnTo>
                  <a:pt x="1786051" y="254419"/>
                </a:lnTo>
                <a:lnTo>
                  <a:pt x="1794725" y="272681"/>
                </a:lnTo>
                <a:lnTo>
                  <a:pt x="1803273" y="291084"/>
                </a:lnTo>
                <a:lnTo>
                  <a:pt x="1677924" y="298069"/>
                </a:lnTo>
                <a:lnTo>
                  <a:pt x="1695780" y="269494"/>
                </a:lnTo>
                <a:lnTo>
                  <a:pt x="1714220" y="239052"/>
                </a:lnTo>
                <a:lnTo>
                  <a:pt x="1733029" y="207149"/>
                </a:lnTo>
                <a:lnTo>
                  <a:pt x="1752473" y="173355"/>
                </a:lnTo>
                <a:lnTo>
                  <a:pt x="1731899" y="165354"/>
                </a:lnTo>
                <a:lnTo>
                  <a:pt x="1852803" y="165354"/>
                </a:lnTo>
                <a:lnTo>
                  <a:pt x="1852803" y="140335"/>
                </a:lnTo>
                <a:lnTo>
                  <a:pt x="1642364" y="140335"/>
                </a:lnTo>
                <a:lnTo>
                  <a:pt x="1642364" y="165354"/>
                </a:lnTo>
                <a:lnTo>
                  <a:pt x="1722501" y="165354"/>
                </a:lnTo>
                <a:lnTo>
                  <a:pt x="1706232" y="199390"/>
                </a:lnTo>
                <a:lnTo>
                  <a:pt x="1672132" y="260159"/>
                </a:lnTo>
                <a:lnTo>
                  <a:pt x="1649653" y="292798"/>
                </a:lnTo>
                <a:lnTo>
                  <a:pt x="1634744" y="303657"/>
                </a:lnTo>
                <a:lnTo>
                  <a:pt x="1646555" y="331851"/>
                </a:lnTo>
                <a:lnTo>
                  <a:pt x="1814449" y="315087"/>
                </a:lnTo>
                <a:lnTo>
                  <a:pt x="1821040" y="329603"/>
                </a:lnTo>
                <a:lnTo>
                  <a:pt x="1824139" y="336537"/>
                </a:lnTo>
                <a:lnTo>
                  <a:pt x="1827022" y="343027"/>
                </a:lnTo>
                <a:lnTo>
                  <a:pt x="1833537" y="339674"/>
                </a:lnTo>
                <a:lnTo>
                  <a:pt x="1840306" y="336283"/>
                </a:lnTo>
                <a:lnTo>
                  <a:pt x="1847291" y="332867"/>
                </a:lnTo>
                <a:lnTo>
                  <a:pt x="1854454" y="3294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08377" y="5443473"/>
            <a:ext cx="605790" cy="238760"/>
          </a:xfrm>
          <a:custGeom>
            <a:avLst/>
            <a:gdLst/>
            <a:ahLst/>
            <a:cxnLst/>
            <a:rect l="l" t="t" r="r" b="b"/>
            <a:pathLst>
              <a:path w="605789" h="238760">
                <a:moveTo>
                  <a:pt x="145542" y="167906"/>
                </a:moveTo>
                <a:lnTo>
                  <a:pt x="131572" y="129540"/>
                </a:lnTo>
                <a:lnTo>
                  <a:pt x="129844" y="128016"/>
                </a:lnTo>
                <a:lnTo>
                  <a:pt x="123926" y="122783"/>
                </a:lnTo>
                <a:lnTo>
                  <a:pt x="115100" y="117563"/>
                </a:lnTo>
                <a:lnTo>
                  <a:pt x="114300" y="117271"/>
                </a:lnTo>
                <a:lnTo>
                  <a:pt x="114300" y="167614"/>
                </a:lnTo>
                <a:lnTo>
                  <a:pt x="113499" y="176695"/>
                </a:lnTo>
                <a:lnTo>
                  <a:pt x="86220" y="205701"/>
                </a:lnTo>
                <a:lnTo>
                  <a:pt x="65532" y="208394"/>
                </a:lnTo>
                <a:lnTo>
                  <a:pt x="29845" y="208394"/>
                </a:lnTo>
                <a:lnTo>
                  <a:pt x="29845" y="128016"/>
                </a:lnTo>
                <a:lnTo>
                  <a:pt x="60579" y="128016"/>
                </a:lnTo>
                <a:lnTo>
                  <a:pt x="84074" y="130492"/>
                </a:lnTo>
                <a:lnTo>
                  <a:pt x="100863" y="137922"/>
                </a:lnTo>
                <a:lnTo>
                  <a:pt x="110934" y="150304"/>
                </a:lnTo>
                <a:lnTo>
                  <a:pt x="114300" y="167614"/>
                </a:lnTo>
                <a:lnTo>
                  <a:pt x="114300" y="117271"/>
                </a:lnTo>
                <a:lnTo>
                  <a:pt x="105117" y="113880"/>
                </a:lnTo>
                <a:lnTo>
                  <a:pt x="93980" y="111760"/>
                </a:lnTo>
                <a:lnTo>
                  <a:pt x="93980" y="111252"/>
                </a:lnTo>
                <a:lnTo>
                  <a:pt x="102908" y="107670"/>
                </a:lnTo>
                <a:lnTo>
                  <a:pt x="110832" y="102997"/>
                </a:lnTo>
                <a:lnTo>
                  <a:pt x="111912" y="102108"/>
                </a:lnTo>
                <a:lnTo>
                  <a:pt x="117767" y="97294"/>
                </a:lnTo>
                <a:lnTo>
                  <a:pt x="134493" y="56896"/>
                </a:lnTo>
                <a:lnTo>
                  <a:pt x="133350" y="45491"/>
                </a:lnTo>
                <a:lnTo>
                  <a:pt x="129933" y="35280"/>
                </a:lnTo>
                <a:lnTo>
                  <a:pt x="126593" y="29972"/>
                </a:lnTo>
                <a:lnTo>
                  <a:pt x="124256" y="26250"/>
                </a:lnTo>
                <a:lnTo>
                  <a:pt x="116332" y="18415"/>
                </a:lnTo>
                <a:lnTo>
                  <a:pt x="106438" y="12090"/>
                </a:lnTo>
                <a:lnTo>
                  <a:pt x="102997" y="10718"/>
                </a:lnTo>
                <a:lnTo>
                  <a:pt x="102997" y="62484"/>
                </a:lnTo>
                <a:lnTo>
                  <a:pt x="102235" y="71310"/>
                </a:lnTo>
                <a:lnTo>
                  <a:pt x="76136" y="99529"/>
                </a:lnTo>
                <a:lnTo>
                  <a:pt x="56896" y="102108"/>
                </a:lnTo>
                <a:lnTo>
                  <a:pt x="29845" y="102108"/>
                </a:lnTo>
                <a:lnTo>
                  <a:pt x="29845" y="29972"/>
                </a:lnTo>
                <a:lnTo>
                  <a:pt x="59563" y="29972"/>
                </a:lnTo>
                <a:lnTo>
                  <a:pt x="78562" y="32004"/>
                </a:lnTo>
                <a:lnTo>
                  <a:pt x="92138" y="38087"/>
                </a:lnTo>
                <a:lnTo>
                  <a:pt x="100279" y="48247"/>
                </a:lnTo>
                <a:lnTo>
                  <a:pt x="102997" y="62484"/>
                </a:lnTo>
                <a:lnTo>
                  <a:pt x="102997" y="10718"/>
                </a:lnTo>
                <a:lnTo>
                  <a:pt x="95072" y="7556"/>
                </a:lnTo>
                <a:lnTo>
                  <a:pt x="82194" y="4851"/>
                </a:lnTo>
                <a:lnTo>
                  <a:pt x="67818" y="3937"/>
                </a:lnTo>
                <a:lnTo>
                  <a:pt x="0" y="3937"/>
                </a:lnTo>
                <a:lnTo>
                  <a:pt x="0" y="234429"/>
                </a:lnTo>
                <a:lnTo>
                  <a:pt x="69596" y="234429"/>
                </a:lnTo>
                <a:lnTo>
                  <a:pt x="112788" y="224104"/>
                </a:lnTo>
                <a:lnTo>
                  <a:pt x="131419" y="208394"/>
                </a:lnTo>
                <a:lnTo>
                  <a:pt x="133540" y="206159"/>
                </a:lnTo>
                <a:lnTo>
                  <a:pt x="140208" y="194830"/>
                </a:lnTo>
                <a:lnTo>
                  <a:pt x="144208" y="182092"/>
                </a:lnTo>
                <a:lnTo>
                  <a:pt x="145542" y="167906"/>
                </a:lnTo>
                <a:close/>
              </a:path>
              <a:path w="605789" h="238760">
                <a:moveTo>
                  <a:pt x="313690" y="208089"/>
                </a:moveTo>
                <a:lnTo>
                  <a:pt x="221869" y="208089"/>
                </a:lnTo>
                <a:lnTo>
                  <a:pt x="221869" y="3937"/>
                </a:lnTo>
                <a:lnTo>
                  <a:pt x="192024" y="3937"/>
                </a:lnTo>
                <a:lnTo>
                  <a:pt x="192024" y="234429"/>
                </a:lnTo>
                <a:lnTo>
                  <a:pt x="313690" y="234429"/>
                </a:lnTo>
                <a:lnTo>
                  <a:pt x="313690" y="208089"/>
                </a:lnTo>
                <a:close/>
              </a:path>
              <a:path w="605789" h="238760">
                <a:moveTo>
                  <a:pt x="478536" y="175501"/>
                </a:moveTo>
                <a:lnTo>
                  <a:pt x="464921" y="139052"/>
                </a:lnTo>
                <a:lnTo>
                  <a:pt x="433133" y="114681"/>
                </a:lnTo>
                <a:lnTo>
                  <a:pt x="403364" y="99415"/>
                </a:lnTo>
                <a:lnTo>
                  <a:pt x="392010" y="93052"/>
                </a:lnTo>
                <a:lnTo>
                  <a:pt x="383362" y="87464"/>
                </a:lnTo>
                <a:lnTo>
                  <a:pt x="377444" y="82677"/>
                </a:lnTo>
                <a:lnTo>
                  <a:pt x="371348" y="76835"/>
                </a:lnTo>
                <a:lnTo>
                  <a:pt x="368173" y="69215"/>
                </a:lnTo>
                <a:lnTo>
                  <a:pt x="368173" y="59817"/>
                </a:lnTo>
                <a:lnTo>
                  <a:pt x="396811" y="28613"/>
                </a:lnTo>
                <a:lnTo>
                  <a:pt x="415925" y="26416"/>
                </a:lnTo>
                <a:lnTo>
                  <a:pt x="431203" y="27330"/>
                </a:lnTo>
                <a:lnTo>
                  <a:pt x="445084" y="30022"/>
                </a:lnTo>
                <a:lnTo>
                  <a:pt x="457542" y="34518"/>
                </a:lnTo>
                <a:lnTo>
                  <a:pt x="468630" y="40767"/>
                </a:lnTo>
                <a:lnTo>
                  <a:pt x="468630" y="26416"/>
                </a:lnTo>
                <a:lnTo>
                  <a:pt x="468630" y="8382"/>
                </a:lnTo>
                <a:lnTo>
                  <a:pt x="459473" y="4724"/>
                </a:lnTo>
                <a:lnTo>
                  <a:pt x="448030" y="2108"/>
                </a:lnTo>
                <a:lnTo>
                  <a:pt x="434276" y="533"/>
                </a:lnTo>
                <a:lnTo>
                  <a:pt x="418211" y="0"/>
                </a:lnTo>
                <a:lnTo>
                  <a:pt x="401421" y="1054"/>
                </a:lnTo>
                <a:lnTo>
                  <a:pt x="360045" y="16891"/>
                </a:lnTo>
                <a:lnTo>
                  <a:pt x="338378" y="48742"/>
                </a:lnTo>
                <a:lnTo>
                  <a:pt x="336931" y="62357"/>
                </a:lnTo>
                <a:lnTo>
                  <a:pt x="337616" y="71628"/>
                </a:lnTo>
                <a:lnTo>
                  <a:pt x="364934" y="111696"/>
                </a:lnTo>
                <a:lnTo>
                  <a:pt x="405168" y="134061"/>
                </a:lnTo>
                <a:lnTo>
                  <a:pt x="414705" y="139065"/>
                </a:lnTo>
                <a:lnTo>
                  <a:pt x="445516" y="165481"/>
                </a:lnTo>
                <a:lnTo>
                  <a:pt x="447294" y="171284"/>
                </a:lnTo>
                <a:lnTo>
                  <a:pt x="447294" y="177736"/>
                </a:lnTo>
                <a:lnTo>
                  <a:pt x="444246" y="192849"/>
                </a:lnTo>
                <a:lnTo>
                  <a:pt x="435127" y="203631"/>
                </a:lnTo>
                <a:lnTo>
                  <a:pt x="419963" y="210108"/>
                </a:lnTo>
                <a:lnTo>
                  <a:pt x="398780" y="212255"/>
                </a:lnTo>
                <a:lnTo>
                  <a:pt x="390677" y="211886"/>
                </a:lnTo>
                <a:lnTo>
                  <a:pt x="349148" y="199542"/>
                </a:lnTo>
                <a:lnTo>
                  <a:pt x="336804" y="191122"/>
                </a:lnTo>
                <a:lnTo>
                  <a:pt x="336804" y="225056"/>
                </a:lnTo>
                <a:lnTo>
                  <a:pt x="380492" y="237363"/>
                </a:lnTo>
                <a:lnTo>
                  <a:pt x="395351" y="238302"/>
                </a:lnTo>
                <a:lnTo>
                  <a:pt x="413816" y="237299"/>
                </a:lnTo>
                <a:lnTo>
                  <a:pt x="456438" y="222084"/>
                </a:lnTo>
                <a:lnTo>
                  <a:pt x="466636" y="212255"/>
                </a:lnTo>
                <a:lnTo>
                  <a:pt x="473011" y="202336"/>
                </a:lnTo>
                <a:lnTo>
                  <a:pt x="477151" y="189801"/>
                </a:lnTo>
                <a:lnTo>
                  <a:pt x="478536" y="175501"/>
                </a:lnTo>
                <a:close/>
              </a:path>
              <a:path w="605789" h="238760">
                <a:moveTo>
                  <a:pt x="605434" y="131902"/>
                </a:moveTo>
                <a:lnTo>
                  <a:pt x="517779" y="131902"/>
                </a:lnTo>
                <a:lnTo>
                  <a:pt x="517779" y="154368"/>
                </a:lnTo>
                <a:lnTo>
                  <a:pt x="605434" y="154368"/>
                </a:lnTo>
                <a:lnTo>
                  <a:pt x="605434" y="131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163697" y="5423915"/>
            <a:ext cx="3392804" cy="297180"/>
            <a:chOff x="3163697" y="5423915"/>
            <a:chExt cx="3392804" cy="297180"/>
          </a:xfrm>
        </p:grpSpPr>
        <p:sp>
          <p:nvSpPr>
            <p:cNvPr id="36" name="object 36"/>
            <p:cNvSpPr/>
            <p:nvPr/>
          </p:nvSpPr>
          <p:spPr>
            <a:xfrm>
              <a:off x="3163697" y="5447372"/>
              <a:ext cx="29845" cy="231140"/>
            </a:xfrm>
            <a:custGeom>
              <a:avLst/>
              <a:gdLst/>
              <a:ahLst/>
              <a:cxnLst/>
              <a:rect l="l" t="t" r="r" b="b"/>
              <a:pathLst>
                <a:path w="29844" h="231139">
                  <a:moveTo>
                    <a:pt x="29766" y="0"/>
                  </a:moveTo>
                  <a:lnTo>
                    <a:pt x="0" y="0"/>
                  </a:lnTo>
                  <a:lnTo>
                    <a:pt x="0" y="230530"/>
                  </a:lnTo>
                  <a:lnTo>
                    <a:pt x="29766" y="230530"/>
                  </a:lnTo>
                  <a:lnTo>
                    <a:pt x="297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6562" y="5423915"/>
              <a:ext cx="3329559" cy="296710"/>
            </a:xfrm>
            <a:prstGeom prst="rect">
              <a:avLst/>
            </a:prstGeom>
          </p:spPr>
        </p:pic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509245C-E359-C30A-AB72-34D52554945A}"/>
              </a:ext>
            </a:extLst>
          </p:cNvPr>
          <p:cNvSpPr txBox="1"/>
          <p:nvPr/>
        </p:nvSpPr>
        <p:spPr>
          <a:xfrm>
            <a:off x="7328379" y="6123813"/>
            <a:ext cx="208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2022/06/27</a:t>
            </a:r>
            <a:endParaRPr lang="zh-TW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452518" y="361806"/>
            <a:ext cx="4036060" cy="2994660"/>
            <a:chOff x="7452518" y="361806"/>
            <a:chExt cx="4036060" cy="29946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2518" y="361806"/>
              <a:ext cx="4035842" cy="29941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782" y="412877"/>
              <a:ext cx="3572256" cy="24945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28666" y="1351914"/>
              <a:ext cx="1836184" cy="793623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696466" y="3547427"/>
          <a:ext cx="6080125" cy="243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9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077">
                <a:tc>
                  <a:txBody>
                    <a:bodyPr/>
                    <a:lstStyle/>
                    <a:p>
                      <a:pPr marL="703580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3142615" algn="l"/>
                        </a:tabLst>
                      </a:pPr>
                      <a:r>
                        <a:rPr sz="2400" b="1" spc="-5" dirty="0">
                          <a:latin typeface="Microsoft YaHei"/>
                          <a:cs typeface="Microsoft YaHei"/>
                        </a:rPr>
                        <a:t>開始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急救時間	</a:t>
                      </a:r>
                      <a:r>
                        <a:rPr sz="2400" b="1" spc="-5" dirty="0">
                          <a:latin typeface="Microsoft YaHei"/>
                          <a:cs typeface="Microsoft YaHei"/>
                        </a:rPr>
                        <a:t>心肺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復甦</a:t>
                      </a:r>
                      <a:r>
                        <a:rPr sz="2400" b="1" spc="-10" dirty="0">
                          <a:latin typeface="Microsoft YaHei"/>
                          <a:cs typeface="Microsoft YaHei"/>
                        </a:rPr>
                        <a:t>術</a:t>
                      </a:r>
                      <a:r>
                        <a:rPr sz="2400" b="1" spc="-5" dirty="0">
                          <a:latin typeface="Microsoft YaHei"/>
                          <a:cs typeface="Microsoft YaHei"/>
                        </a:rPr>
                        <a:t>成功率</a:t>
                      </a:r>
                      <a:endParaRPr sz="2400">
                        <a:latin typeface="Microsoft YaHei"/>
                        <a:cs typeface="Microsoft YaHei"/>
                      </a:endParaRPr>
                    </a:p>
                  </a:txBody>
                  <a:tcPr marL="0" marR="0" marT="3619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115">
                <a:tc>
                  <a:txBody>
                    <a:bodyPr/>
                    <a:lstStyle/>
                    <a:p>
                      <a:pPr marR="548640" algn="ctr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2590800" algn="l"/>
                        </a:tabLst>
                      </a:pPr>
                      <a:r>
                        <a:rPr sz="2400" b="1" dirty="0">
                          <a:latin typeface="Microsoft YaHei"/>
                          <a:cs typeface="Microsoft YaHei"/>
                        </a:rPr>
                        <a:t>＜</a:t>
                      </a:r>
                      <a:r>
                        <a:rPr sz="2400" b="1" spc="-114" dirty="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分	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50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％</a:t>
                      </a:r>
                      <a:endParaRPr sz="2400">
                        <a:latin typeface="Microsoft YaHei"/>
                        <a:cs typeface="Microsoft YaHei"/>
                      </a:endParaRPr>
                    </a:p>
                    <a:p>
                      <a:pPr marR="371475" algn="ctr">
                        <a:lnSpc>
                          <a:spcPct val="100000"/>
                        </a:lnSpc>
                        <a:spcBef>
                          <a:spcPts val="575"/>
                        </a:spcBef>
                        <a:tabLst>
                          <a:tab pos="2463165" algn="l"/>
                        </a:tabLst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4-6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分	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40</a:t>
                      </a:r>
                      <a:r>
                        <a:rPr sz="2400" b="1" spc="-5" dirty="0">
                          <a:latin typeface="Microsoft YaHei"/>
                          <a:cs typeface="Microsoft YaHei"/>
                        </a:rPr>
                        <a:t>％</a:t>
                      </a:r>
                      <a:endParaRPr sz="2400">
                        <a:latin typeface="Microsoft YaHei"/>
                        <a:cs typeface="Microsoft YaHei"/>
                      </a:endParaRPr>
                    </a:p>
                    <a:p>
                      <a:pPr marR="472440" algn="ctr">
                        <a:lnSpc>
                          <a:spcPct val="100000"/>
                        </a:lnSpc>
                        <a:spcBef>
                          <a:spcPts val="580"/>
                        </a:spcBef>
                        <a:tabLst>
                          <a:tab pos="2667000" algn="l"/>
                        </a:tabLst>
                      </a:pPr>
                      <a:r>
                        <a:rPr sz="2400" b="1" dirty="0">
                          <a:latin typeface="Microsoft YaHei"/>
                          <a:cs typeface="Microsoft YaHei"/>
                        </a:rPr>
                        <a:t>＞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分	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％</a:t>
                      </a:r>
                      <a:endParaRPr sz="2400">
                        <a:latin typeface="Microsoft YaHei"/>
                        <a:cs typeface="Microsoft YaHei"/>
                      </a:endParaRPr>
                    </a:p>
                    <a:p>
                      <a:pPr marR="548005" algn="ctr">
                        <a:lnSpc>
                          <a:spcPct val="100000"/>
                        </a:lnSpc>
                        <a:spcBef>
                          <a:spcPts val="575"/>
                        </a:spcBef>
                        <a:tabLst>
                          <a:tab pos="2743200" algn="l"/>
                        </a:tabLst>
                      </a:pPr>
                      <a:r>
                        <a:rPr sz="2400" b="1" spc="-5" dirty="0">
                          <a:latin typeface="Microsoft YaHei"/>
                          <a:cs typeface="Microsoft YaHei"/>
                        </a:rPr>
                        <a:t>＞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12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分	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400" b="1" dirty="0">
                          <a:latin typeface="Microsoft YaHei"/>
                          <a:cs typeface="Microsoft YaHei"/>
                        </a:rPr>
                        <a:t>％</a:t>
                      </a:r>
                      <a:endParaRPr sz="2400">
                        <a:latin typeface="Microsoft YaHei"/>
                        <a:cs typeface="Microsoft YaHei"/>
                      </a:endParaRPr>
                    </a:p>
                  </a:txBody>
                  <a:tcPr marL="0" marR="0" marT="3619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3121151" y="2249423"/>
            <a:ext cx="4245610" cy="898525"/>
            <a:chOff x="3121151" y="2249423"/>
            <a:chExt cx="4245610" cy="8985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1436" y="2298176"/>
              <a:ext cx="4194824" cy="8496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1151" y="2249423"/>
              <a:ext cx="4222242" cy="8755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48583" y="2270759"/>
              <a:ext cx="4114800" cy="77419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73195" y="2408935"/>
            <a:ext cx="2464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Microsoft JhengHei"/>
                <a:cs typeface="Microsoft JhengHei"/>
              </a:rPr>
              <a:t>時間與急</a:t>
            </a:r>
            <a:r>
              <a:rPr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救</a:t>
            </a:r>
            <a:r>
              <a:rPr b="1" dirty="0">
                <a:solidFill>
                  <a:srgbClr val="FFFFFF"/>
                </a:solidFill>
                <a:latin typeface="Microsoft JhengHei"/>
                <a:cs typeface="Microsoft JhengHei"/>
              </a:rPr>
              <a:t>成功率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77240" y="862583"/>
            <a:ext cx="3286125" cy="460375"/>
            <a:chOff x="777240" y="862583"/>
            <a:chExt cx="3286125" cy="460375"/>
          </a:xfrm>
        </p:grpSpPr>
        <p:sp>
          <p:nvSpPr>
            <p:cNvPr id="5" name="object 5"/>
            <p:cNvSpPr/>
            <p:nvPr/>
          </p:nvSpPr>
          <p:spPr>
            <a:xfrm>
              <a:off x="777240" y="862583"/>
              <a:ext cx="3286125" cy="460375"/>
            </a:xfrm>
            <a:custGeom>
              <a:avLst/>
              <a:gdLst/>
              <a:ahLst/>
              <a:cxnLst/>
              <a:rect l="l" t="t" r="r" b="b"/>
              <a:pathLst>
                <a:path w="3286125" h="460375">
                  <a:moveTo>
                    <a:pt x="3285744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285744" y="460248"/>
                  </a:lnTo>
                  <a:lnTo>
                    <a:pt x="328574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11350" y="947800"/>
              <a:ext cx="1360805" cy="293370"/>
            </a:xfrm>
            <a:custGeom>
              <a:avLst/>
              <a:gdLst/>
              <a:ahLst/>
              <a:cxnLst/>
              <a:rect l="l" t="t" r="r" b="b"/>
              <a:pathLst>
                <a:path w="1360804" h="293369">
                  <a:moveTo>
                    <a:pt x="178943" y="27559"/>
                  </a:moveTo>
                  <a:lnTo>
                    <a:pt x="166839" y="23736"/>
                  </a:lnTo>
                  <a:lnTo>
                    <a:pt x="153390" y="20993"/>
                  </a:lnTo>
                  <a:lnTo>
                    <a:pt x="138595" y="19354"/>
                  </a:lnTo>
                  <a:lnTo>
                    <a:pt x="122428" y="18796"/>
                  </a:lnTo>
                  <a:lnTo>
                    <a:pt x="96634" y="20967"/>
                  </a:lnTo>
                  <a:lnTo>
                    <a:pt x="52514" y="38354"/>
                  </a:lnTo>
                  <a:lnTo>
                    <a:pt x="19227" y="72199"/>
                  </a:lnTo>
                  <a:lnTo>
                    <a:pt x="2133" y="116852"/>
                  </a:lnTo>
                  <a:lnTo>
                    <a:pt x="0" y="142875"/>
                  </a:lnTo>
                  <a:lnTo>
                    <a:pt x="1917" y="167576"/>
                  </a:lnTo>
                  <a:lnTo>
                    <a:pt x="17246" y="209156"/>
                  </a:lnTo>
                  <a:lnTo>
                    <a:pt x="47269" y="239712"/>
                  </a:lnTo>
                  <a:lnTo>
                    <a:pt x="88607" y="255244"/>
                  </a:lnTo>
                  <a:lnTo>
                    <a:pt x="113284" y="257175"/>
                  </a:lnTo>
                  <a:lnTo>
                    <a:pt x="132588" y="256413"/>
                  </a:lnTo>
                  <a:lnTo>
                    <a:pt x="149961" y="254114"/>
                  </a:lnTo>
                  <a:lnTo>
                    <a:pt x="165404" y="250266"/>
                  </a:lnTo>
                  <a:lnTo>
                    <a:pt x="178943" y="244856"/>
                  </a:lnTo>
                  <a:lnTo>
                    <a:pt x="178943" y="214630"/>
                  </a:lnTo>
                  <a:lnTo>
                    <a:pt x="178943" y="199771"/>
                  </a:lnTo>
                  <a:lnTo>
                    <a:pt x="165938" y="206273"/>
                  </a:lnTo>
                  <a:lnTo>
                    <a:pt x="152247" y="210921"/>
                  </a:lnTo>
                  <a:lnTo>
                    <a:pt x="137883" y="213702"/>
                  </a:lnTo>
                  <a:lnTo>
                    <a:pt x="122809" y="214630"/>
                  </a:lnTo>
                  <a:lnTo>
                    <a:pt x="107276" y="213347"/>
                  </a:lnTo>
                  <a:lnTo>
                    <a:pt x="70866" y="193929"/>
                  </a:lnTo>
                  <a:lnTo>
                    <a:pt x="52870" y="155460"/>
                  </a:lnTo>
                  <a:lnTo>
                    <a:pt x="51689" y="139319"/>
                  </a:lnTo>
                  <a:lnTo>
                    <a:pt x="52946" y="122783"/>
                  </a:lnTo>
                  <a:lnTo>
                    <a:pt x="71882" y="82931"/>
                  </a:lnTo>
                  <a:lnTo>
                    <a:pt x="109893" y="62699"/>
                  </a:lnTo>
                  <a:lnTo>
                    <a:pt x="125984" y="61341"/>
                  </a:lnTo>
                  <a:lnTo>
                    <a:pt x="140360" y="62204"/>
                  </a:lnTo>
                  <a:lnTo>
                    <a:pt x="153987" y="64770"/>
                  </a:lnTo>
                  <a:lnTo>
                    <a:pt x="166839" y="69062"/>
                  </a:lnTo>
                  <a:lnTo>
                    <a:pt x="178943" y="75057"/>
                  </a:lnTo>
                  <a:lnTo>
                    <a:pt x="178943" y="61341"/>
                  </a:lnTo>
                  <a:lnTo>
                    <a:pt x="178943" y="27559"/>
                  </a:lnTo>
                  <a:close/>
                </a:path>
                <a:path w="1360804" h="293369">
                  <a:moveTo>
                    <a:pt x="423672" y="95631"/>
                  </a:moveTo>
                  <a:lnTo>
                    <a:pt x="402158" y="40944"/>
                  </a:lnTo>
                  <a:lnTo>
                    <a:pt x="371983" y="26898"/>
                  </a:lnTo>
                  <a:lnTo>
                    <a:pt x="371983" y="97536"/>
                  </a:lnTo>
                  <a:lnTo>
                    <a:pt x="369277" y="114046"/>
                  </a:lnTo>
                  <a:lnTo>
                    <a:pt x="361188" y="125831"/>
                  </a:lnTo>
                  <a:lnTo>
                    <a:pt x="347649" y="132905"/>
                  </a:lnTo>
                  <a:lnTo>
                    <a:pt x="328676" y="135255"/>
                  </a:lnTo>
                  <a:lnTo>
                    <a:pt x="307467" y="135255"/>
                  </a:lnTo>
                  <a:lnTo>
                    <a:pt x="307467" y="60833"/>
                  </a:lnTo>
                  <a:lnTo>
                    <a:pt x="329184" y="60833"/>
                  </a:lnTo>
                  <a:lnTo>
                    <a:pt x="347916" y="63131"/>
                  </a:lnTo>
                  <a:lnTo>
                    <a:pt x="361289" y="70002"/>
                  </a:lnTo>
                  <a:lnTo>
                    <a:pt x="369303" y="81470"/>
                  </a:lnTo>
                  <a:lnTo>
                    <a:pt x="371983" y="97536"/>
                  </a:lnTo>
                  <a:lnTo>
                    <a:pt x="371983" y="26898"/>
                  </a:lnTo>
                  <a:lnTo>
                    <a:pt x="337693" y="22733"/>
                  </a:lnTo>
                  <a:lnTo>
                    <a:pt x="258318" y="22733"/>
                  </a:lnTo>
                  <a:lnTo>
                    <a:pt x="258318" y="253238"/>
                  </a:lnTo>
                  <a:lnTo>
                    <a:pt x="307467" y="253238"/>
                  </a:lnTo>
                  <a:lnTo>
                    <a:pt x="307467" y="172847"/>
                  </a:lnTo>
                  <a:lnTo>
                    <a:pt x="332740" y="172847"/>
                  </a:lnTo>
                  <a:lnTo>
                    <a:pt x="383870" y="161696"/>
                  </a:lnTo>
                  <a:lnTo>
                    <a:pt x="412457" y="135255"/>
                  </a:lnTo>
                  <a:lnTo>
                    <a:pt x="417169" y="127546"/>
                  </a:lnTo>
                  <a:lnTo>
                    <a:pt x="422046" y="112471"/>
                  </a:lnTo>
                  <a:lnTo>
                    <a:pt x="423672" y="95631"/>
                  </a:lnTo>
                  <a:close/>
                </a:path>
                <a:path w="1360804" h="293369">
                  <a:moveTo>
                    <a:pt x="689356" y="253238"/>
                  </a:moveTo>
                  <a:lnTo>
                    <a:pt x="645706" y="184797"/>
                  </a:lnTo>
                  <a:lnTo>
                    <a:pt x="618744" y="153949"/>
                  </a:lnTo>
                  <a:lnTo>
                    <a:pt x="610616" y="149733"/>
                  </a:lnTo>
                  <a:lnTo>
                    <a:pt x="610616" y="149225"/>
                  </a:lnTo>
                  <a:lnTo>
                    <a:pt x="621982" y="145186"/>
                  </a:lnTo>
                  <a:lnTo>
                    <a:pt x="632104" y="139877"/>
                  </a:lnTo>
                  <a:lnTo>
                    <a:pt x="640930" y="133324"/>
                  </a:lnTo>
                  <a:lnTo>
                    <a:pt x="647598" y="126365"/>
                  </a:lnTo>
                  <a:lnTo>
                    <a:pt x="648462" y="125476"/>
                  </a:lnTo>
                  <a:lnTo>
                    <a:pt x="654456" y="116674"/>
                  </a:lnTo>
                  <a:lnTo>
                    <a:pt x="658749" y="107022"/>
                  </a:lnTo>
                  <a:lnTo>
                    <a:pt x="661314" y="96532"/>
                  </a:lnTo>
                  <a:lnTo>
                    <a:pt x="662178" y="85217"/>
                  </a:lnTo>
                  <a:lnTo>
                    <a:pt x="657440" y="60071"/>
                  </a:lnTo>
                  <a:lnTo>
                    <a:pt x="657034" y="57886"/>
                  </a:lnTo>
                  <a:lnTo>
                    <a:pt x="641604" y="38366"/>
                  </a:lnTo>
                  <a:lnTo>
                    <a:pt x="615886" y="26644"/>
                  </a:lnTo>
                  <a:lnTo>
                    <a:pt x="610616" y="26073"/>
                  </a:lnTo>
                  <a:lnTo>
                    <a:pt x="610616" y="91313"/>
                  </a:lnTo>
                  <a:lnTo>
                    <a:pt x="609942" y="98526"/>
                  </a:lnTo>
                  <a:lnTo>
                    <a:pt x="580491" y="125755"/>
                  </a:lnTo>
                  <a:lnTo>
                    <a:pt x="572262" y="126365"/>
                  </a:lnTo>
                  <a:lnTo>
                    <a:pt x="548259" y="126365"/>
                  </a:lnTo>
                  <a:lnTo>
                    <a:pt x="548259" y="60071"/>
                  </a:lnTo>
                  <a:lnTo>
                    <a:pt x="573278" y="60071"/>
                  </a:lnTo>
                  <a:lnTo>
                    <a:pt x="589610" y="62026"/>
                  </a:lnTo>
                  <a:lnTo>
                    <a:pt x="601281" y="67881"/>
                  </a:lnTo>
                  <a:lnTo>
                    <a:pt x="608279" y="77647"/>
                  </a:lnTo>
                  <a:lnTo>
                    <a:pt x="610616" y="91313"/>
                  </a:lnTo>
                  <a:lnTo>
                    <a:pt x="610616" y="26073"/>
                  </a:lnTo>
                  <a:lnTo>
                    <a:pt x="579882" y="22733"/>
                  </a:lnTo>
                  <a:lnTo>
                    <a:pt x="499110" y="22733"/>
                  </a:lnTo>
                  <a:lnTo>
                    <a:pt x="499110" y="253238"/>
                  </a:lnTo>
                  <a:lnTo>
                    <a:pt x="548259" y="253238"/>
                  </a:lnTo>
                  <a:lnTo>
                    <a:pt x="548259" y="163957"/>
                  </a:lnTo>
                  <a:lnTo>
                    <a:pt x="568452" y="163957"/>
                  </a:lnTo>
                  <a:lnTo>
                    <a:pt x="596646" y="193294"/>
                  </a:lnTo>
                  <a:lnTo>
                    <a:pt x="632714" y="253238"/>
                  </a:lnTo>
                  <a:lnTo>
                    <a:pt x="689356" y="253238"/>
                  </a:lnTo>
                  <a:close/>
                </a:path>
                <a:path w="1360804" h="293369">
                  <a:moveTo>
                    <a:pt x="995172" y="17907"/>
                  </a:moveTo>
                  <a:lnTo>
                    <a:pt x="952881" y="17907"/>
                  </a:lnTo>
                  <a:lnTo>
                    <a:pt x="952881" y="57150"/>
                  </a:lnTo>
                  <a:lnTo>
                    <a:pt x="952881" y="89916"/>
                  </a:lnTo>
                  <a:lnTo>
                    <a:pt x="952881" y="128016"/>
                  </a:lnTo>
                  <a:lnTo>
                    <a:pt x="952881" y="160782"/>
                  </a:lnTo>
                  <a:lnTo>
                    <a:pt x="952881" y="198882"/>
                  </a:lnTo>
                  <a:lnTo>
                    <a:pt x="952881" y="233426"/>
                  </a:lnTo>
                  <a:lnTo>
                    <a:pt x="802894" y="233426"/>
                  </a:lnTo>
                  <a:lnTo>
                    <a:pt x="802894" y="198882"/>
                  </a:lnTo>
                  <a:lnTo>
                    <a:pt x="952881" y="198882"/>
                  </a:lnTo>
                  <a:lnTo>
                    <a:pt x="952881" y="160782"/>
                  </a:lnTo>
                  <a:lnTo>
                    <a:pt x="802894" y="160782"/>
                  </a:lnTo>
                  <a:lnTo>
                    <a:pt x="802894" y="128016"/>
                  </a:lnTo>
                  <a:lnTo>
                    <a:pt x="952881" y="128016"/>
                  </a:lnTo>
                  <a:lnTo>
                    <a:pt x="952881" y="89916"/>
                  </a:lnTo>
                  <a:lnTo>
                    <a:pt x="802894" y="89916"/>
                  </a:lnTo>
                  <a:lnTo>
                    <a:pt x="802894" y="57150"/>
                  </a:lnTo>
                  <a:lnTo>
                    <a:pt x="952881" y="57150"/>
                  </a:lnTo>
                  <a:lnTo>
                    <a:pt x="952881" y="17907"/>
                  </a:lnTo>
                  <a:lnTo>
                    <a:pt x="760603" y="17907"/>
                  </a:lnTo>
                  <a:lnTo>
                    <a:pt x="760603" y="292989"/>
                  </a:lnTo>
                  <a:lnTo>
                    <a:pt x="802894" y="292989"/>
                  </a:lnTo>
                  <a:lnTo>
                    <a:pt x="802894" y="272669"/>
                  </a:lnTo>
                  <a:lnTo>
                    <a:pt x="952881" y="272669"/>
                  </a:lnTo>
                  <a:lnTo>
                    <a:pt x="952881" y="292989"/>
                  </a:lnTo>
                  <a:lnTo>
                    <a:pt x="995172" y="292989"/>
                  </a:lnTo>
                  <a:lnTo>
                    <a:pt x="995172" y="272669"/>
                  </a:lnTo>
                  <a:lnTo>
                    <a:pt x="995172" y="233426"/>
                  </a:lnTo>
                  <a:lnTo>
                    <a:pt x="995172" y="57150"/>
                  </a:lnTo>
                  <a:lnTo>
                    <a:pt x="995172" y="17907"/>
                  </a:lnTo>
                  <a:close/>
                </a:path>
                <a:path w="1360804" h="293369">
                  <a:moveTo>
                    <a:pt x="1303782" y="186690"/>
                  </a:moveTo>
                  <a:lnTo>
                    <a:pt x="1291678" y="169100"/>
                  </a:lnTo>
                  <a:lnTo>
                    <a:pt x="1279969" y="152869"/>
                  </a:lnTo>
                  <a:lnTo>
                    <a:pt x="1268577" y="137922"/>
                  </a:lnTo>
                  <a:lnTo>
                    <a:pt x="1257681" y="124460"/>
                  </a:lnTo>
                  <a:lnTo>
                    <a:pt x="1223137" y="148336"/>
                  </a:lnTo>
                  <a:lnTo>
                    <a:pt x="1233538" y="162102"/>
                  </a:lnTo>
                  <a:lnTo>
                    <a:pt x="1244193" y="177266"/>
                  </a:lnTo>
                  <a:lnTo>
                    <a:pt x="1255115" y="193814"/>
                  </a:lnTo>
                  <a:lnTo>
                    <a:pt x="1266317" y="211709"/>
                  </a:lnTo>
                  <a:lnTo>
                    <a:pt x="1303782" y="186690"/>
                  </a:lnTo>
                  <a:close/>
                </a:path>
                <a:path w="1360804" h="293369">
                  <a:moveTo>
                    <a:pt x="1360678" y="49530"/>
                  </a:moveTo>
                  <a:lnTo>
                    <a:pt x="1283843" y="49530"/>
                  </a:lnTo>
                  <a:lnTo>
                    <a:pt x="1287500" y="39979"/>
                  </a:lnTo>
                  <a:lnTo>
                    <a:pt x="1291056" y="30353"/>
                  </a:lnTo>
                  <a:lnTo>
                    <a:pt x="1294498" y="20637"/>
                  </a:lnTo>
                  <a:lnTo>
                    <a:pt x="1297813" y="10795"/>
                  </a:lnTo>
                  <a:lnTo>
                    <a:pt x="1256792" y="0"/>
                  </a:lnTo>
                  <a:lnTo>
                    <a:pt x="1245704" y="31343"/>
                  </a:lnTo>
                  <a:lnTo>
                    <a:pt x="1234389" y="59461"/>
                  </a:lnTo>
                  <a:lnTo>
                    <a:pt x="1222794" y="84353"/>
                  </a:lnTo>
                  <a:lnTo>
                    <a:pt x="1210945" y="106045"/>
                  </a:lnTo>
                  <a:lnTo>
                    <a:pt x="1210945" y="86995"/>
                  </a:lnTo>
                  <a:lnTo>
                    <a:pt x="1210945" y="48006"/>
                  </a:lnTo>
                  <a:lnTo>
                    <a:pt x="1169543" y="48006"/>
                  </a:lnTo>
                  <a:lnTo>
                    <a:pt x="1169543" y="86995"/>
                  </a:lnTo>
                  <a:lnTo>
                    <a:pt x="1169543" y="137922"/>
                  </a:lnTo>
                  <a:lnTo>
                    <a:pt x="1169543" y="176911"/>
                  </a:lnTo>
                  <a:lnTo>
                    <a:pt x="1169543" y="227711"/>
                  </a:lnTo>
                  <a:lnTo>
                    <a:pt x="1127379" y="227711"/>
                  </a:lnTo>
                  <a:lnTo>
                    <a:pt x="1127379" y="176911"/>
                  </a:lnTo>
                  <a:lnTo>
                    <a:pt x="1169543" y="176911"/>
                  </a:lnTo>
                  <a:lnTo>
                    <a:pt x="1169543" y="137922"/>
                  </a:lnTo>
                  <a:lnTo>
                    <a:pt x="1127379" y="137922"/>
                  </a:lnTo>
                  <a:lnTo>
                    <a:pt x="1127379" y="86995"/>
                  </a:lnTo>
                  <a:lnTo>
                    <a:pt x="1169543" y="86995"/>
                  </a:lnTo>
                  <a:lnTo>
                    <a:pt x="1169543" y="48006"/>
                  </a:lnTo>
                  <a:lnTo>
                    <a:pt x="1160399" y="48006"/>
                  </a:lnTo>
                  <a:lnTo>
                    <a:pt x="1173734" y="7493"/>
                  </a:lnTo>
                  <a:lnTo>
                    <a:pt x="1129411" y="635"/>
                  </a:lnTo>
                  <a:lnTo>
                    <a:pt x="1127264" y="10795"/>
                  </a:lnTo>
                  <a:lnTo>
                    <a:pt x="1124661" y="21564"/>
                  </a:lnTo>
                  <a:lnTo>
                    <a:pt x="1121308" y="34112"/>
                  </a:lnTo>
                  <a:lnTo>
                    <a:pt x="1117346" y="48006"/>
                  </a:lnTo>
                  <a:lnTo>
                    <a:pt x="1085977" y="48006"/>
                  </a:lnTo>
                  <a:lnTo>
                    <a:pt x="1085977" y="289941"/>
                  </a:lnTo>
                  <a:lnTo>
                    <a:pt x="1127379" y="289941"/>
                  </a:lnTo>
                  <a:lnTo>
                    <a:pt x="1127379" y="266700"/>
                  </a:lnTo>
                  <a:lnTo>
                    <a:pt x="1169543" y="266700"/>
                  </a:lnTo>
                  <a:lnTo>
                    <a:pt x="1169543" y="288163"/>
                  </a:lnTo>
                  <a:lnTo>
                    <a:pt x="1210945" y="288163"/>
                  </a:lnTo>
                  <a:lnTo>
                    <a:pt x="1210945" y="266700"/>
                  </a:lnTo>
                  <a:lnTo>
                    <a:pt x="1210945" y="227711"/>
                  </a:lnTo>
                  <a:lnTo>
                    <a:pt x="1210945" y="176911"/>
                  </a:lnTo>
                  <a:lnTo>
                    <a:pt x="1210945" y="137922"/>
                  </a:lnTo>
                  <a:lnTo>
                    <a:pt x="1210945" y="110998"/>
                  </a:lnTo>
                  <a:lnTo>
                    <a:pt x="1220990" y="115506"/>
                  </a:lnTo>
                  <a:lnTo>
                    <a:pt x="1230198" y="120053"/>
                  </a:lnTo>
                  <a:lnTo>
                    <a:pt x="1238567" y="124650"/>
                  </a:lnTo>
                  <a:lnTo>
                    <a:pt x="1246124" y="129286"/>
                  </a:lnTo>
                  <a:lnTo>
                    <a:pt x="1251496" y="119392"/>
                  </a:lnTo>
                  <a:lnTo>
                    <a:pt x="1255890" y="110998"/>
                  </a:lnTo>
                  <a:lnTo>
                    <a:pt x="1256855" y="109156"/>
                  </a:lnTo>
                  <a:lnTo>
                    <a:pt x="1258417" y="106045"/>
                  </a:lnTo>
                  <a:lnTo>
                    <a:pt x="1261922" y="99110"/>
                  </a:lnTo>
                  <a:lnTo>
                    <a:pt x="1266952" y="88773"/>
                  </a:lnTo>
                  <a:lnTo>
                    <a:pt x="1318768" y="88773"/>
                  </a:lnTo>
                  <a:lnTo>
                    <a:pt x="1318133" y="134874"/>
                  </a:lnTo>
                  <a:lnTo>
                    <a:pt x="1316736" y="195707"/>
                  </a:lnTo>
                  <a:lnTo>
                    <a:pt x="1314069" y="235204"/>
                  </a:lnTo>
                  <a:lnTo>
                    <a:pt x="1310259" y="239903"/>
                  </a:lnTo>
                  <a:lnTo>
                    <a:pt x="1308100" y="242189"/>
                  </a:lnTo>
                  <a:lnTo>
                    <a:pt x="1305179" y="243840"/>
                  </a:lnTo>
                  <a:lnTo>
                    <a:pt x="1301750" y="244856"/>
                  </a:lnTo>
                  <a:lnTo>
                    <a:pt x="1298321" y="245999"/>
                  </a:lnTo>
                  <a:lnTo>
                    <a:pt x="1294130" y="246507"/>
                  </a:lnTo>
                  <a:lnTo>
                    <a:pt x="1289431" y="246507"/>
                  </a:lnTo>
                  <a:lnTo>
                    <a:pt x="1277137" y="246392"/>
                  </a:lnTo>
                  <a:lnTo>
                    <a:pt x="1265237" y="246049"/>
                  </a:lnTo>
                  <a:lnTo>
                    <a:pt x="1253705" y="245491"/>
                  </a:lnTo>
                  <a:lnTo>
                    <a:pt x="1242568" y="244729"/>
                  </a:lnTo>
                  <a:lnTo>
                    <a:pt x="1245768" y="254546"/>
                  </a:lnTo>
                  <a:lnTo>
                    <a:pt x="1248740" y="265303"/>
                  </a:lnTo>
                  <a:lnTo>
                    <a:pt x="1251432" y="277025"/>
                  </a:lnTo>
                  <a:lnTo>
                    <a:pt x="1253871" y="289687"/>
                  </a:lnTo>
                  <a:lnTo>
                    <a:pt x="1276299" y="289534"/>
                  </a:lnTo>
                  <a:lnTo>
                    <a:pt x="1317752" y="287147"/>
                  </a:lnTo>
                  <a:lnTo>
                    <a:pt x="1352677" y="259588"/>
                  </a:lnTo>
                  <a:lnTo>
                    <a:pt x="1357249" y="220726"/>
                  </a:lnTo>
                  <a:lnTo>
                    <a:pt x="1359890" y="88773"/>
                  </a:lnTo>
                  <a:lnTo>
                    <a:pt x="1360678" y="49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592" y="944879"/>
              <a:ext cx="295656" cy="2956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45007" y="1869843"/>
            <a:ext cx="6642100" cy="371602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345"/>
              </a:spcBef>
              <a:buFont typeface="Segoe UI Symbol"/>
              <a:buChar char="⚫"/>
              <a:tabLst>
                <a:tab pos="295910" algn="l"/>
                <a:tab pos="296545" algn="l"/>
              </a:tabLst>
            </a:pPr>
            <a:r>
              <a:rPr sz="2000" spc="-15" dirty="0">
                <a:latin typeface="Microsoft JhengHei"/>
                <a:cs typeface="Microsoft JhengHei"/>
              </a:rPr>
              <a:t>定義：結</a:t>
            </a:r>
            <a:r>
              <a:rPr sz="2000" spc="-10" dirty="0">
                <a:latin typeface="Microsoft JhengHei"/>
                <a:cs typeface="Microsoft JhengHei"/>
              </a:rPr>
              <a:t>合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人工呼</a:t>
            </a:r>
            <a:r>
              <a:rPr sz="2000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吸</a:t>
            </a:r>
            <a:r>
              <a:rPr sz="2000" spc="-15" dirty="0">
                <a:latin typeface="Microsoft JhengHei"/>
                <a:cs typeface="Microsoft JhengHei"/>
              </a:rPr>
              <a:t>與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心外按</a:t>
            </a:r>
            <a:r>
              <a:rPr sz="2000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摩</a:t>
            </a:r>
            <a:r>
              <a:rPr sz="2000" spc="-15" dirty="0">
                <a:latin typeface="Microsoft JhengHei"/>
                <a:cs typeface="Microsoft JhengHei"/>
              </a:rPr>
              <a:t>及</a:t>
            </a:r>
            <a:r>
              <a:rPr sz="2000" dirty="0">
                <a:solidFill>
                  <a:srgbClr val="FF0000"/>
                </a:solidFill>
                <a:latin typeface="Microsoft JhengHei"/>
                <a:cs typeface="Microsoft JhengHei"/>
              </a:rPr>
              <a:t>(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電</a:t>
            </a:r>
            <a:r>
              <a:rPr sz="2000" spc="5" dirty="0">
                <a:solidFill>
                  <a:srgbClr val="FF0000"/>
                </a:solidFill>
                <a:latin typeface="Microsoft JhengHei"/>
                <a:cs typeface="Microsoft JhengHei"/>
              </a:rPr>
              <a:t>擊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除</a:t>
            </a:r>
            <a:r>
              <a:rPr sz="2000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顫</a:t>
            </a:r>
            <a:r>
              <a:rPr sz="2000" dirty="0">
                <a:solidFill>
                  <a:srgbClr val="FF0000"/>
                </a:solidFill>
                <a:latin typeface="Microsoft JhengHei"/>
                <a:cs typeface="Microsoft JhengHei"/>
              </a:rPr>
              <a:t>)</a:t>
            </a:r>
            <a:r>
              <a:rPr sz="2000" spc="-10" dirty="0">
                <a:latin typeface="Microsoft JhengHei"/>
                <a:cs typeface="Microsoft JhengHei"/>
              </a:rPr>
              <a:t>三種</a:t>
            </a:r>
            <a:r>
              <a:rPr sz="2000" dirty="0">
                <a:latin typeface="Microsoft JhengHei"/>
                <a:cs typeface="Microsoft JhengHei"/>
              </a:rPr>
              <a:t>技</a:t>
            </a:r>
            <a:r>
              <a:rPr sz="2000" spc="-10" dirty="0">
                <a:latin typeface="Microsoft JhengHei"/>
                <a:cs typeface="Microsoft JhengHei"/>
              </a:rPr>
              <a:t>術，</a:t>
            </a:r>
            <a:endParaRPr sz="2000">
              <a:latin typeface="Microsoft JhengHei"/>
              <a:cs typeface="Microsoft JhengHei"/>
            </a:endParaRPr>
          </a:p>
          <a:p>
            <a:pPr marL="295910">
              <a:lnSpc>
                <a:spcPct val="100000"/>
              </a:lnSpc>
              <a:spcBef>
                <a:spcPts val="240"/>
              </a:spcBef>
            </a:pPr>
            <a:r>
              <a:rPr sz="2000" spc="-10" dirty="0">
                <a:latin typeface="Microsoft JhengHei"/>
                <a:cs typeface="Microsoft JhengHei"/>
              </a:rPr>
              <a:t>對生命危急之病患所採取的急救方式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Microsoft JhengHei"/>
              <a:cs typeface="Microsoft JhengHei"/>
            </a:endParaRPr>
          </a:p>
          <a:p>
            <a:pPr marL="295910" indent="-283845">
              <a:lnSpc>
                <a:spcPct val="100000"/>
              </a:lnSpc>
              <a:buFont typeface="Segoe UI Symbol"/>
              <a:buChar char="⚫"/>
              <a:tabLst>
                <a:tab pos="295910" algn="l"/>
                <a:tab pos="296545" algn="l"/>
              </a:tabLst>
            </a:pPr>
            <a:r>
              <a:rPr sz="2000" spc="-10" dirty="0">
                <a:latin typeface="Microsoft JhengHei"/>
                <a:cs typeface="Microsoft JhengHei"/>
              </a:rPr>
              <a:t>目的：為恢復其</a:t>
            </a:r>
            <a:r>
              <a:rPr sz="20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循環</a:t>
            </a:r>
            <a:r>
              <a:rPr sz="2000" spc="-10" dirty="0">
                <a:latin typeface="Microsoft JhengHei"/>
                <a:cs typeface="Microsoft JhengHei"/>
              </a:rPr>
              <a:t>與</a:t>
            </a:r>
            <a:r>
              <a:rPr sz="20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呼吸</a:t>
            </a:r>
            <a:r>
              <a:rPr sz="2000" spc="-10" dirty="0">
                <a:latin typeface="Microsoft JhengHei"/>
                <a:cs typeface="Microsoft JhengHei"/>
              </a:rPr>
              <a:t>功能。</a:t>
            </a:r>
            <a:endParaRPr sz="2000">
              <a:latin typeface="Microsoft JhengHei"/>
              <a:cs typeface="Microsoft JhengHei"/>
            </a:endParaRPr>
          </a:p>
          <a:p>
            <a:pPr marL="393700" marR="678180" indent="-128270">
              <a:lnSpc>
                <a:spcPts val="2640"/>
              </a:lnSpc>
              <a:spcBef>
                <a:spcPts val="125"/>
              </a:spcBef>
            </a:pPr>
            <a:r>
              <a:rPr sz="2000" spc="-10" dirty="0">
                <a:latin typeface="Microsoft JhengHei"/>
                <a:cs typeface="Microsoft JhengHei"/>
              </a:rPr>
              <a:t>-胸部按壓可以產生血流循環，讓</a:t>
            </a:r>
            <a:r>
              <a:rPr sz="2000" spc="10" dirty="0">
                <a:latin typeface="Microsoft JhengHei"/>
                <a:cs typeface="Microsoft JhengHei"/>
              </a:rPr>
              <a:t>血</a:t>
            </a:r>
            <a:r>
              <a:rPr sz="2000" spc="-10" dirty="0">
                <a:latin typeface="Microsoft JhengHei"/>
                <a:cs typeface="Microsoft JhengHei"/>
              </a:rPr>
              <a:t>液流</a:t>
            </a:r>
            <a:r>
              <a:rPr sz="2000" spc="10" dirty="0">
                <a:latin typeface="Microsoft JhengHei"/>
                <a:cs typeface="Microsoft JhengHei"/>
              </a:rPr>
              <a:t>入</a:t>
            </a:r>
            <a:r>
              <a:rPr sz="2000" spc="-10" dirty="0">
                <a:latin typeface="Microsoft JhengHei"/>
                <a:cs typeface="Microsoft JhengHei"/>
              </a:rPr>
              <a:t>肺部</a:t>
            </a:r>
            <a:r>
              <a:rPr sz="2000" spc="10" dirty="0">
                <a:latin typeface="Microsoft JhengHei"/>
                <a:cs typeface="Microsoft JhengHei"/>
              </a:rPr>
              <a:t>與</a:t>
            </a:r>
            <a:r>
              <a:rPr sz="2000" spc="-5" dirty="0">
                <a:latin typeface="Microsoft JhengHei"/>
                <a:cs typeface="Microsoft JhengHei"/>
              </a:rPr>
              <a:t>其 </a:t>
            </a:r>
            <a:r>
              <a:rPr sz="2000" spc="-10" dirty="0">
                <a:latin typeface="Microsoft JhengHei"/>
                <a:cs typeface="Microsoft JhengHei"/>
              </a:rPr>
              <a:t>他重要器官</a:t>
            </a:r>
            <a:endParaRPr sz="2000">
              <a:latin typeface="Microsoft JhengHei"/>
              <a:cs typeface="Microsoft JhengHei"/>
            </a:endParaRPr>
          </a:p>
          <a:p>
            <a:pPr marL="265430">
              <a:lnSpc>
                <a:spcPct val="100000"/>
              </a:lnSpc>
              <a:spcBef>
                <a:spcPts val="114"/>
              </a:spcBef>
            </a:pPr>
            <a:r>
              <a:rPr sz="2000" spc="-5" dirty="0">
                <a:latin typeface="Microsoft JhengHei"/>
                <a:cs typeface="Microsoft JhengHei"/>
              </a:rPr>
              <a:t>-</a:t>
            </a:r>
            <a:r>
              <a:rPr sz="2000" spc="-10" dirty="0">
                <a:latin typeface="Microsoft JhengHei"/>
                <a:cs typeface="Microsoft JhengHei"/>
              </a:rPr>
              <a:t>人工呼吸可以將氧氣帶入肺泡並</a:t>
            </a:r>
            <a:r>
              <a:rPr sz="2000" spc="10" dirty="0">
                <a:latin typeface="Microsoft JhengHei"/>
                <a:cs typeface="Microsoft JhengHei"/>
              </a:rPr>
              <a:t>進</a:t>
            </a:r>
            <a:r>
              <a:rPr sz="2000" spc="-10" dirty="0">
                <a:latin typeface="Microsoft JhengHei"/>
                <a:cs typeface="Microsoft JhengHei"/>
              </a:rPr>
              <a:t>入血</a:t>
            </a:r>
            <a:r>
              <a:rPr sz="2000" spc="10" dirty="0">
                <a:latin typeface="Microsoft JhengHei"/>
                <a:cs typeface="Microsoft JhengHei"/>
              </a:rPr>
              <a:t>液</a:t>
            </a:r>
            <a:r>
              <a:rPr sz="2000" spc="-10" dirty="0">
                <a:latin typeface="Microsoft JhengHei"/>
                <a:cs typeface="Microsoft JhengHei"/>
              </a:rPr>
              <a:t>循環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Microsoft JhengHei"/>
              <a:cs typeface="Microsoft JhengHei"/>
            </a:endParaRPr>
          </a:p>
          <a:p>
            <a:pPr marL="295910" indent="-283845">
              <a:lnSpc>
                <a:spcPct val="100000"/>
              </a:lnSpc>
              <a:buFont typeface="Segoe UI Symbol"/>
              <a:buChar char="⚫"/>
              <a:tabLst>
                <a:tab pos="295910" algn="l"/>
                <a:tab pos="296545" algn="l"/>
              </a:tabLst>
            </a:pPr>
            <a:r>
              <a:rPr sz="2000" spc="-15" dirty="0">
                <a:latin typeface="Microsoft JhengHei"/>
                <a:cs typeface="Microsoft JhengHei"/>
              </a:rPr>
              <a:t>適應症：因心臟病突發、窒息、觸</a:t>
            </a:r>
            <a:r>
              <a:rPr sz="2000" spc="5" dirty="0">
                <a:latin typeface="Microsoft JhengHei"/>
                <a:cs typeface="Microsoft JhengHei"/>
              </a:rPr>
              <a:t>電</a:t>
            </a:r>
            <a:r>
              <a:rPr sz="2000" spc="-15" dirty="0">
                <a:latin typeface="Microsoft JhengHei"/>
                <a:cs typeface="Microsoft JhengHei"/>
              </a:rPr>
              <a:t>、過</a:t>
            </a:r>
            <a:r>
              <a:rPr sz="2000" spc="5" dirty="0">
                <a:latin typeface="Microsoft JhengHei"/>
                <a:cs typeface="Microsoft JhengHei"/>
              </a:rPr>
              <a:t>敏</a:t>
            </a:r>
            <a:r>
              <a:rPr sz="2000" spc="-15" dirty="0">
                <a:latin typeface="Microsoft JhengHei"/>
                <a:cs typeface="Microsoft JhengHei"/>
              </a:rPr>
              <a:t>反應</a:t>
            </a:r>
            <a:r>
              <a:rPr sz="2000" spc="5" dirty="0">
                <a:latin typeface="Microsoft JhengHei"/>
                <a:cs typeface="Microsoft JhengHei"/>
              </a:rPr>
              <a:t>、</a:t>
            </a:r>
            <a:r>
              <a:rPr sz="2000" spc="-15" dirty="0">
                <a:latin typeface="Microsoft JhengHei"/>
                <a:cs typeface="Microsoft JhengHei"/>
              </a:rPr>
              <a:t>藥物中</a:t>
            </a:r>
            <a:endParaRPr sz="2000">
              <a:latin typeface="Microsoft JhengHei"/>
              <a:cs typeface="Microsoft JhengHei"/>
            </a:endParaRPr>
          </a:p>
          <a:p>
            <a:pPr marL="295910">
              <a:lnSpc>
                <a:spcPct val="100000"/>
              </a:lnSpc>
              <a:spcBef>
                <a:spcPts val="245"/>
              </a:spcBef>
            </a:pPr>
            <a:r>
              <a:rPr sz="2000" spc="-10" dirty="0">
                <a:latin typeface="Microsoft JhengHei"/>
                <a:cs typeface="Microsoft JhengHei"/>
              </a:rPr>
              <a:t>毒等原因</a:t>
            </a:r>
            <a:r>
              <a:rPr sz="20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引起之呼吸或</a:t>
            </a:r>
            <a:r>
              <a:rPr sz="20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/</a:t>
            </a:r>
            <a:r>
              <a:rPr sz="20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及心臟搏動</a:t>
            </a:r>
            <a:r>
              <a:rPr sz="20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停</a:t>
            </a:r>
            <a:r>
              <a:rPr sz="20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止</a:t>
            </a:r>
            <a:r>
              <a:rPr sz="2000" spc="-10" dirty="0">
                <a:latin typeface="Microsoft JhengHei"/>
                <a:cs typeface="Microsoft JhengHei"/>
              </a:rPr>
              <a:t>。</a:t>
            </a:r>
            <a:endParaRPr sz="2000">
              <a:latin typeface="Microsoft JhengHei"/>
              <a:cs typeface="Microsoft Jheng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809" y="1652016"/>
            <a:ext cx="3650436" cy="38465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77240" y="862583"/>
            <a:ext cx="3286125" cy="460375"/>
            <a:chOff x="777240" y="862583"/>
            <a:chExt cx="3286125" cy="460375"/>
          </a:xfrm>
        </p:grpSpPr>
        <p:sp>
          <p:nvSpPr>
            <p:cNvPr id="5" name="object 5"/>
            <p:cNvSpPr/>
            <p:nvPr/>
          </p:nvSpPr>
          <p:spPr>
            <a:xfrm>
              <a:off x="777240" y="862583"/>
              <a:ext cx="3286125" cy="460375"/>
            </a:xfrm>
            <a:custGeom>
              <a:avLst/>
              <a:gdLst/>
              <a:ahLst/>
              <a:cxnLst/>
              <a:rect l="l" t="t" r="r" b="b"/>
              <a:pathLst>
                <a:path w="3286125" h="460375">
                  <a:moveTo>
                    <a:pt x="3285744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285744" y="460248"/>
                  </a:lnTo>
                  <a:lnTo>
                    <a:pt x="328574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8744" y="947800"/>
              <a:ext cx="1395730" cy="293370"/>
            </a:xfrm>
            <a:custGeom>
              <a:avLst/>
              <a:gdLst/>
              <a:ahLst/>
              <a:cxnLst/>
              <a:rect l="l" t="t" r="r" b="b"/>
              <a:pathLst>
                <a:path w="1395729" h="293369">
                  <a:moveTo>
                    <a:pt x="224917" y="253238"/>
                  </a:moveTo>
                  <a:lnTo>
                    <a:pt x="205955" y="200406"/>
                  </a:lnTo>
                  <a:lnTo>
                    <a:pt x="192341" y="162433"/>
                  </a:lnTo>
                  <a:lnTo>
                    <a:pt x="156451" y="62357"/>
                  </a:lnTo>
                  <a:lnTo>
                    <a:pt x="142494" y="23444"/>
                  </a:lnTo>
                  <a:lnTo>
                    <a:pt x="142494" y="162433"/>
                  </a:lnTo>
                  <a:lnTo>
                    <a:pt x="81026" y="162433"/>
                  </a:lnTo>
                  <a:lnTo>
                    <a:pt x="107315" y="81915"/>
                  </a:lnTo>
                  <a:lnTo>
                    <a:pt x="109474" y="75692"/>
                  </a:lnTo>
                  <a:lnTo>
                    <a:pt x="110744" y="69215"/>
                  </a:lnTo>
                  <a:lnTo>
                    <a:pt x="111379" y="62357"/>
                  </a:lnTo>
                  <a:lnTo>
                    <a:pt x="112776" y="62357"/>
                  </a:lnTo>
                  <a:lnTo>
                    <a:pt x="113411" y="70739"/>
                  </a:lnTo>
                  <a:lnTo>
                    <a:pt x="114554" y="77470"/>
                  </a:lnTo>
                  <a:lnTo>
                    <a:pt x="116332" y="82550"/>
                  </a:lnTo>
                  <a:lnTo>
                    <a:pt x="142494" y="162433"/>
                  </a:lnTo>
                  <a:lnTo>
                    <a:pt x="142494" y="23444"/>
                  </a:lnTo>
                  <a:lnTo>
                    <a:pt x="142240" y="22733"/>
                  </a:lnTo>
                  <a:lnTo>
                    <a:pt x="84455" y="22733"/>
                  </a:lnTo>
                  <a:lnTo>
                    <a:pt x="0" y="253238"/>
                  </a:lnTo>
                  <a:lnTo>
                    <a:pt x="53340" y="253238"/>
                  </a:lnTo>
                  <a:lnTo>
                    <a:pt x="70358" y="200406"/>
                  </a:lnTo>
                  <a:lnTo>
                    <a:pt x="154051" y="200406"/>
                  </a:lnTo>
                  <a:lnTo>
                    <a:pt x="171323" y="253238"/>
                  </a:lnTo>
                  <a:lnTo>
                    <a:pt x="224917" y="253238"/>
                  </a:lnTo>
                  <a:close/>
                </a:path>
                <a:path w="1395729" h="293369">
                  <a:moveTo>
                    <a:pt x="429641" y="212979"/>
                  </a:moveTo>
                  <a:lnTo>
                    <a:pt x="342265" y="212979"/>
                  </a:lnTo>
                  <a:lnTo>
                    <a:pt x="342265" y="157226"/>
                  </a:lnTo>
                  <a:lnTo>
                    <a:pt x="418465" y="157226"/>
                  </a:lnTo>
                  <a:lnTo>
                    <a:pt x="418465" y="117221"/>
                  </a:lnTo>
                  <a:lnTo>
                    <a:pt x="342265" y="117221"/>
                  </a:lnTo>
                  <a:lnTo>
                    <a:pt x="342265" y="62865"/>
                  </a:lnTo>
                  <a:lnTo>
                    <a:pt x="424307" y="62865"/>
                  </a:lnTo>
                  <a:lnTo>
                    <a:pt x="424307" y="22733"/>
                  </a:lnTo>
                  <a:lnTo>
                    <a:pt x="293116" y="22733"/>
                  </a:lnTo>
                  <a:lnTo>
                    <a:pt x="293116" y="253238"/>
                  </a:lnTo>
                  <a:lnTo>
                    <a:pt x="429641" y="253238"/>
                  </a:lnTo>
                  <a:lnTo>
                    <a:pt x="429641" y="212979"/>
                  </a:lnTo>
                  <a:close/>
                </a:path>
                <a:path w="1395729" h="293369">
                  <a:moveTo>
                    <a:pt x="708914" y="135001"/>
                  </a:moveTo>
                  <a:lnTo>
                    <a:pt x="701243" y="85902"/>
                  </a:lnTo>
                  <a:lnTo>
                    <a:pt x="686130" y="62865"/>
                  </a:lnTo>
                  <a:lnTo>
                    <a:pt x="678218" y="50825"/>
                  </a:lnTo>
                  <a:lnTo>
                    <a:pt x="657225" y="39306"/>
                  </a:lnTo>
                  <a:lnTo>
                    <a:pt x="657225" y="135763"/>
                  </a:lnTo>
                  <a:lnTo>
                    <a:pt x="655980" y="152654"/>
                  </a:lnTo>
                  <a:lnTo>
                    <a:pt x="637286" y="192151"/>
                  </a:lnTo>
                  <a:lnTo>
                    <a:pt x="598932" y="211696"/>
                  </a:lnTo>
                  <a:lnTo>
                    <a:pt x="582422" y="212979"/>
                  </a:lnTo>
                  <a:lnTo>
                    <a:pt x="555625" y="212979"/>
                  </a:lnTo>
                  <a:lnTo>
                    <a:pt x="555625" y="62865"/>
                  </a:lnTo>
                  <a:lnTo>
                    <a:pt x="582295" y="62865"/>
                  </a:lnTo>
                  <a:lnTo>
                    <a:pt x="625221" y="73748"/>
                  </a:lnTo>
                  <a:lnTo>
                    <a:pt x="652043" y="105206"/>
                  </a:lnTo>
                  <a:lnTo>
                    <a:pt x="657225" y="135763"/>
                  </a:lnTo>
                  <a:lnTo>
                    <a:pt x="657225" y="39306"/>
                  </a:lnTo>
                  <a:lnTo>
                    <a:pt x="639851" y="29756"/>
                  </a:lnTo>
                  <a:lnTo>
                    <a:pt x="586105" y="22733"/>
                  </a:lnTo>
                  <a:lnTo>
                    <a:pt x="506476" y="22733"/>
                  </a:lnTo>
                  <a:lnTo>
                    <a:pt x="506476" y="253238"/>
                  </a:lnTo>
                  <a:lnTo>
                    <a:pt x="585851" y="253238"/>
                  </a:lnTo>
                  <a:lnTo>
                    <a:pt x="635165" y="245148"/>
                  </a:lnTo>
                  <a:lnTo>
                    <a:pt x="674497" y="220853"/>
                  </a:lnTo>
                  <a:lnTo>
                    <a:pt x="681266" y="212979"/>
                  </a:lnTo>
                  <a:lnTo>
                    <a:pt x="689571" y="203352"/>
                  </a:lnTo>
                  <a:lnTo>
                    <a:pt x="700316" y="183222"/>
                  </a:lnTo>
                  <a:lnTo>
                    <a:pt x="706767" y="160439"/>
                  </a:lnTo>
                  <a:lnTo>
                    <a:pt x="708914" y="135001"/>
                  </a:lnTo>
                  <a:close/>
                </a:path>
                <a:path w="1395729" h="293369">
                  <a:moveTo>
                    <a:pt x="1029970" y="17907"/>
                  </a:moveTo>
                  <a:lnTo>
                    <a:pt x="987679" y="17907"/>
                  </a:lnTo>
                  <a:lnTo>
                    <a:pt x="987679" y="57150"/>
                  </a:lnTo>
                  <a:lnTo>
                    <a:pt x="987679" y="89916"/>
                  </a:lnTo>
                  <a:lnTo>
                    <a:pt x="987679" y="128016"/>
                  </a:lnTo>
                  <a:lnTo>
                    <a:pt x="987679" y="160782"/>
                  </a:lnTo>
                  <a:lnTo>
                    <a:pt x="987679" y="198882"/>
                  </a:lnTo>
                  <a:lnTo>
                    <a:pt x="987679" y="233426"/>
                  </a:lnTo>
                  <a:lnTo>
                    <a:pt x="837692" y="233426"/>
                  </a:lnTo>
                  <a:lnTo>
                    <a:pt x="837692" y="198882"/>
                  </a:lnTo>
                  <a:lnTo>
                    <a:pt x="987679" y="198882"/>
                  </a:lnTo>
                  <a:lnTo>
                    <a:pt x="987679" y="160782"/>
                  </a:lnTo>
                  <a:lnTo>
                    <a:pt x="837692" y="160782"/>
                  </a:lnTo>
                  <a:lnTo>
                    <a:pt x="837692" y="128016"/>
                  </a:lnTo>
                  <a:lnTo>
                    <a:pt x="987679" y="128016"/>
                  </a:lnTo>
                  <a:lnTo>
                    <a:pt x="987679" y="89916"/>
                  </a:lnTo>
                  <a:lnTo>
                    <a:pt x="837692" y="89916"/>
                  </a:lnTo>
                  <a:lnTo>
                    <a:pt x="837692" y="57150"/>
                  </a:lnTo>
                  <a:lnTo>
                    <a:pt x="987679" y="57150"/>
                  </a:lnTo>
                  <a:lnTo>
                    <a:pt x="987679" y="17907"/>
                  </a:lnTo>
                  <a:lnTo>
                    <a:pt x="795401" y="17907"/>
                  </a:lnTo>
                  <a:lnTo>
                    <a:pt x="795401" y="292989"/>
                  </a:lnTo>
                  <a:lnTo>
                    <a:pt x="837692" y="292989"/>
                  </a:lnTo>
                  <a:lnTo>
                    <a:pt x="837692" y="272669"/>
                  </a:lnTo>
                  <a:lnTo>
                    <a:pt x="987679" y="272669"/>
                  </a:lnTo>
                  <a:lnTo>
                    <a:pt x="987679" y="292989"/>
                  </a:lnTo>
                  <a:lnTo>
                    <a:pt x="1029970" y="292989"/>
                  </a:lnTo>
                  <a:lnTo>
                    <a:pt x="1029970" y="272669"/>
                  </a:lnTo>
                  <a:lnTo>
                    <a:pt x="1029970" y="233426"/>
                  </a:lnTo>
                  <a:lnTo>
                    <a:pt x="1029970" y="57150"/>
                  </a:lnTo>
                  <a:lnTo>
                    <a:pt x="1029970" y="17907"/>
                  </a:lnTo>
                  <a:close/>
                </a:path>
                <a:path w="1395729" h="293369">
                  <a:moveTo>
                    <a:pt x="1338707" y="186690"/>
                  </a:moveTo>
                  <a:lnTo>
                    <a:pt x="1326527" y="169100"/>
                  </a:lnTo>
                  <a:lnTo>
                    <a:pt x="1314780" y="152869"/>
                  </a:lnTo>
                  <a:lnTo>
                    <a:pt x="1303375" y="137922"/>
                  </a:lnTo>
                  <a:lnTo>
                    <a:pt x="1292479" y="124460"/>
                  </a:lnTo>
                  <a:lnTo>
                    <a:pt x="1257935" y="148336"/>
                  </a:lnTo>
                  <a:lnTo>
                    <a:pt x="1268349" y="162102"/>
                  </a:lnTo>
                  <a:lnTo>
                    <a:pt x="1279042" y="177266"/>
                  </a:lnTo>
                  <a:lnTo>
                    <a:pt x="1289964" y="193814"/>
                  </a:lnTo>
                  <a:lnTo>
                    <a:pt x="1301115" y="211709"/>
                  </a:lnTo>
                  <a:lnTo>
                    <a:pt x="1338707" y="186690"/>
                  </a:lnTo>
                  <a:close/>
                </a:path>
                <a:path w="1395729" h="293369">
                  <a:moveTo>
                    <a:pt x="1395476" y="49530"/>
                  </a:moveTo>
                  <a:lnTo>
                    <a:pt x="1318768" y="49530"/>
                  </a:lnTo>
                  <a:lnTo>
                    <a:pt x="1322412" y="39979"/>
                  </a:lnTo>
                  <a:lnTo>
                    <a:pt x="1325943" y="30353"/>
                  </a:lnTo>
                  <a:lnTo>
                    <a:pt x="1329372" y="20637"/>
                  </a:lnTo>
                  <a:lnTo>
                    <a:pt x="1332738" y="10795"/>
                  </a:lnTo>
                  <a:lnTo>
                    <a:pt x="1291590" y="0"/>
                  </a:lnTo>
                  <a:lnTo>
                    <a:pt x="1280502" y="31343"/>
                  </a:lnTo>
                  <a:lnTo>
                    <a:pt x="1269187" y="59461"/>
                  </a:lnTo>
                  <a:lnTo>
                    <a:pt x="1257592" y="84353"/>
                  </a:lnTo>
                  <a:lnTo>
                    <a:pt x="1245743" y="106045"/>
                  </a:lnTo>
                  <a:lnTo>
                    <a:pt x="1245743" y="86995"/>
                  </a:lnTo>
                  <a:lnTo>
                    <a:pt x="1245743" y="48006"/>
                  </a:lnTo>
                  <a:lnTo>
                    <a:pt x="1204468" y="48006"/>
                  </a:lnTo>
                  <a:lnTo>
                    <a:pt x="1204468" y="86995"/>
                  </a:lnTo>
                  <a:lnTo>
                    <a:pt x="1204468" y="137922"/>
                  </a:lnTo>
                  <a:lnTo>
                    <a:pt x="1204468" y="176911"/>
                  </a:lnTo>
                  <a:lnTo>
                    <a:pt x="1204468" y="227711"/>
                  </a:lnTo>
                  <a:lnTo>
                    <a:pt x="1162177" y="227711"/>
                  </a:lnTo>
                  <a:lnTo>
                    <a:pt x="1162177" y="176911"/>
                  </a:lnTo>
                  <a:lnTo>
                    <a:pt x="1204468" y="176911"/>
                  </a:lnTo>
                  <a:lnTo>
                    <a:pt x="1204468" y="137922"/>
                  </a:lnTo>
                  <a:lnTo>
                    <a:pt x="1162177" y="137922"/>
                  </a:lnTo>
                  <a:lnTo>
                    <a:pt x="1162177" y="86995"/>
                  </a:lnTo>
                  <a:lnTo>
                    <a:pt x="1204468" y="86995"/>
                  </a:lnTo>
                  <a:lnTo>
                    <a:pt x="1204468" y="48006"/>
                  </a:lnTo>
                  <a:lnTo>
                    <a:pt x="1195197" y="48006"/>
                  </a:lnTo>
                  <a:lnTo>
                    <a:pt x="1208532" y="7493"/>
                  </a:lnTo>
                  <a:lnTo>
                    <a:pt x="1164209" y="635"/>
                  </a:lnTo>
                  <a:lnTo>
                    <a:pt x="1162075" y="10795"/>
                  </a:lnTo>
                  <a:lnTo>
                    <a:pt x="1159510" y="21564"/>
                  </a:lnTo>
                  <a:lnTo>
                    <a:pt x="1156169" y="34112"/>
                  </a:lnTo>
                  <a:lnTo>
                    <a:pt x="1152144" y="48006"/>
                  </a:lnTo>
                  <a:lnTo>
                    <a:pt x="1120775" y="48006"/>
                  </a:lnTo>
                  <a:lnTo>
                    <a:pt x="1120775" y="289941"/>
                  </a:lnTo>
                  <a:lnTo>
                    <a:pt x="1162177" y="289941"/>
                  </a:lnTo>
                  <a:lnTo>
                    <a:pt x="1162177" y="266700"/>
                  </a:lnTo>
                  <a:lnTo>
                    <a:pt x="1204468" y="266700"/>
                  </a:lnTo>
                  <a:lnTo>
                    <a:pt x="1204468" y="288163"/>
                  </a:lnTo>
                  <a:lnTo>
                    <a:pt x="1245743" y="288163"/>
                  </a:lnTo>
                  <a:lnTo>
                    <a:pt x="1245743" y="266700"/>
                  </a:lnTo>
                  <a:lnTo>
                    <a:pt x="1245743" y="227711"/>
                  </a:lnTo>
                  <a:lnTo>
                    <a:pt x="1245743" y="176911"/>
                  </a:lnTo>
                  <a:lnTo>
                    <a:pt x="1245743" y="137922"/>
                  </a:lnTo>
                  <a:lnTo>
                    <a:pt x="1245743" y="110998"/>
                  </a:lnTo>
                  <a:lnTo>
                    <a:pt x="1255864" y="115506"/>
                  </a:lnTo>
                  <a:lnTo>
                    <a:pt x="1265085" y="120053"/>
                  </a:lnTo>
                  <a:lnTo>
                    <a:pt x="1273441" y="124650"/>
                  </a:lnTo>
                  <a:lnTo>
                    <a:pt x="1280922" y="129286"/>
                  </a:lnTo>
                  <a:lnTo>
                    <a:pt x="1286344" y="119392"/>
                  </a:lnTo>
                  <a:lnTo>
                    <a:pt x="1301750" y="88773"/>
                  </a:lnTo>
                  <a:lnTo>
                    <a:pt x="1353566" y="88773"/>
                  </a:lnTo>
                  <a:lnTo>
                    <a:pt x="1352854" y="137998"/>
                  </a:lnTo>
                  <a:lnTo>
                    <a:pt x="1351661" y="195707"/>
                  </a:lnTo>
                  <a:lnTo>
                    <a:pt x="1348867" y="235204"/>
                  </a:lnTo>
                  <a:lnTo>
                    <a:pt x="1336548" y="244856"/>
                  </a:lnTo>
                  <a:lnTo>
                    <a:pt x="1333119" y="245999"/>
                  </a:lnTo>
                  <a:lnTo>
                    <a:pt x="1328928" y="246507"/>
                  </a:lnTo>
                  <a:lnTo>
                    <a:pt x="1324229" y="246507"/>
                  </a:lnTo>
                  <a:lnTo>
                    <a:pt x="1311935" y="246392"/>
                  </a:lnTo>
                  <a:lnTo>
                    <a:pt x="1300035" y="246049"/>
                  </a:lnTo>
                  <a:lnTo>
                    <a:pt x="1288503" y="245491"/>
                  </a:lnTo>
                  <a:lnTo>
                    <a:pt x="1277366" y="244729"/>
                  </a:lnTo>
                  <a:lnTo>
                    <a:pt x="1280629" y="254546"/>
                  </a:lnTo>
                  <a:lnTo>
                    <a:pt x="1283589" y="265303"/>
                  </a:lnTo>
                  <a:lnTo>
                    <a:pt x="1286256" y="277025"/>
                  </a:lnTo>
                  <a:lnTo>
                    <a:pt x="1288669" y="289687"/>
                  </a:lnTo>
                  <a:lnTo>
                    <a:pt x="1311097" y="289534"/>
                  </a:lnTo>
                  <a:lnTo>
                    <a:pt x="1352550" y="287147"/>
                  </a:lnTo>
                  <a:lnTo>
                    <a:pt x="1384922" y="266954"/>
                  </a:lnTo>
                  <a:lnTo>
                    <a:pt x="1392034" y="220726"/>
                  </a:lnTo>
                  <a:lnTo>
                    <a:pt x="1394688" y="88773"/>
                  </a:lnTo>
                  <a:lnTo>
                    <a:pt x="1395476" y="49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592" y="944879"/>
              <a:ext cx="295656" cy="2956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34669" y="1785670"/>
            <a:ext cx="6705600" cy="4050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3975" indent="-344805" algn="just">
              <a:lnSpc>
                <a:spcPct val="110000"/>
              </a:lnSpc>
              <a:spcBef>
                <a:spcPts val="100"/>
              </a:spcBef>
              <a:buFont typeface="Wingdings"/>
              <a:buChar char=""/>
              <a:tabLst>
                <a:tab pos="357505" algn="l"/>
              </a:tabLst>
            </a:pPr>
            <a:r>
              <a:rPr sz="2000" spc="-15" dirty="0">
                <a:latin typeface="Microsoft JhengHei"/>
                <a:cs typeface="Microsoft JhengHei"/>
              </a:rPr>
              <a:t>AED(Automated</a:t>
            </a:r>
            <a:r>
              <a:rPr sz="2000" spc="60" dirty="0">
                <a:latin typeface="Microsoft JhengHei"/>
                <a:cs typeface="Microsoft JhengHei"/>
              </a:rPr>
              <a:t> </a:t>
            </a:r>
            <a:r>
              <a:rPr sz="2000" spc="-15" dirty="0">
                <a:latin typeface="Microsoft JhengHei"/>
                <a:cs typeface="Microsoft JhengHei"/>
              </a:rPr>
              <a:t>External</a:t>
            </a:r>
            <a:r>
              <a:rPr sz="2000" spc="45" dirty="0">
                <a:latin typeface="Microsoft JhengHei"/>
                <a:cs typeface="Microsoft JhengHei"/>
              </a:rPr>
              <a:t> </a:t>
            </a:r>
            <a:r>
              <a:rPr sz="2000" spc="-5" dirty="0">
                <a:latin typeface="Microsoft JhengHei"/>
                <a:cs typeface="Microsoft JhengHei"/>
              </a:rPr>
              <a:t>Defibrillator)，</a:t>
            </a:r>
            <a:r>
              <a:rPr sz="2000" spc="-10" dirty="0">
                <a:latin typeface="Microsoft JhengHei"/>
                <a:cs typeface="Microsoft JhengHei"/>
              </a:rPr>
              <a:t>稱為「自動體 外心臟電擊去顫器」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"/>
            </a:pPr>
            <a:endParaRPr sz="1550">
              <a:latin typeface="Microsoft JhengHei"/>
              <a:cs typeface="Microsoft JhengHei"/>
            </a:endParaRPr>
          </a:p>
          <a:p>
            <a:pPr marL="356870" indent="-344805">
              <a:lnSpc>
                <a:spcPct val="100000"/>
              </a:lnSpc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latin typeface="Microsoft JhengHei"/>
                <a:cs typeface="Microsoft JhengHei"/>
              </a:rPr>
              <a:t>是一台能夠</a:t>
            </a:r>
            <a:r>
              <a:rPr sz="2000" b="1" spc="-10" dirty="0">
                <a:latin typeface="Microsoft JhengHei"/>
                <a:cs typeface="Microsoft JhengHei"/>
              </a:rPr>
              <a:t>自動偵測</a:t>
            </a:r>
            <a:r>
              <a:rPr sz="2000" spc="-10" dirty="0">
                <a:latin typeface="Microsoft JhengHei"/>
                <a:cs typeface="Microsoft JhengHei"/>
              </a:rPr>
              <a:t>傷病患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心律脈</a:t>
            </a:r>
            <a:r>
              <a:rPr sz="2000" spc="5" dirty="0">
                <a:solidFill>
                  <a:srgbClr val="FF0000"/>
                </a:solidFill>
                <a:latin typeface="Microsoft JhengHei"/>
                <a:cs typeface="Microsoft JhengHei"/>
              </a:rPr>
              <a:t>搏</a:t>
            </a:r>
            <a:r>
              <a:rPr sz="2000" spc="-10" dirty="0">
                <a:latin typeface="Microsoft JhengHei"/>
                <a:cs typeface="Microsoft JhengHei"/>
              </a:rPr>
              <a:t>、並</a:t>
            </a:r>
            <a:r>
              <a:rPr sz="2000" spc="10" dirty="0">
                <a:latin typeface="Microsoft JhengHei"/>
                <a:cs typeface="Microsoft JhengHei"/>
              </a:rPr>
              <a:t>施</a:t>
            </a:r>
            <a:r>
              <a:rPr sz="2000" spc="-5" dirty="0">
                <a:latin typeface="Microsoft JhengHei"/>
                <a:cs typeface="Microsoft JhengHei"/>
              </a:rPr>
              <a:t>以</a:t>
            </a:r>
            <a:r>
              <a:rPr sz="2000" b="1" spc="-10" dirty="0">
                <a:latin typeface="Microsoft JhengHei"/>
                <a:cs typeface="Microsoft JhengHei"/>
              </a:rPr>
              <a:t>電</a:t>
            </a:r>
            <a:r>
              <a:rPr sz="2000" b="1" spc="15" dirty="0">
                <a:latin typeface="Microsoft JhengHei"/>
                <a:cs typeface="Microsoft JhengHei"/>
              </a:rPr>
              <a:t>擊</a:t>
            </a:r>
            <a:r>
              <a:rPr sz="2000" spc="-10" dirty="0">
                <a:latin typeface="Microsoft JhengHei"/>
                <a:cs typeface="Microsoft JhengHei"/>
              </a:rPr>
              <a:t>使心臟</a:t>
            </a:r>
            <a:endParaRPr sz="2000">
              <a:latin typeface="Microsoft JhengHei"/>
              <a:cs typeface="Microsoft JhengHei"/>
            </a:endParaRPr>
          </a:p>
          <a:p>
            <a:pPr marL="356870">
              <a:lnSpc>
                <a:spcPct val="100000"/>
              </a:lnSpc>
              <a:spcBef>
                <a:spcPts val="240"/>
              </a:spcBef>
            </a:pPr>
            <a:r>
              <a:rPr sz="2000" spc="-15" dirty="0">
                <a:latin typeface="Microsoft JhengHei"/>
                <a:cs typeface="Microsoft JhengHei"/>
              </a:rPr>
              <a:t>恢復正常運作的儀器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Microsoft JhengHei"/>
              <a:cs typeface="Microsoft JhengHei"/>
            </a:endParaRPr>
          </a:p>
          <a:p>
            <a:pPr marL="356870" marR="6985" indent="-344805" algn="just">
              <a:lnSpc>
                <a:spcPct val="110100"/>
              </a:lnSpc>
              <a:buFont typeface="Wingdings"/>
              <a:buChar char=""/>
              <a:tabLst>
                <a:tab pos="357505" algn="l"/>
              </a:tabLst>
            </a:pPr>
            <a:r>
              <a:rPr sz="2000" spc="-15" dirty="0">
                <a:latin typeface="Microsoft JhengHei"/>
                <a:cs typeface="Microsoft JhengHei"/>
              </a:rPr>
              <a:t>因為使用的方式相當容易，開啟機</a:t>
            </a:r>
            <a:r>
              <a:rPr sz="2000" spc="5" dirty="0">
                <a:latin typeface="Microsoft JhengHei"/>
                <a:cs typeface="Microsoft JhengHei"/>
              </a:rPr>
              <a:t>器</a:t>
            </a:r>
            <a:r>
              <a:rPr sz="2000" spc="-15" dirty="0">
                <a:latin typeface="Microsoft JhengHei"/>
                <a:cs typeface="Microsoft JhengHei"/>
              </a:rPr>
              <a:t>時會</a:t>
            </a:r>
            <a:r>
              <a:rPr sz="2000" spc="5" dirty="0">
                <a:latin typeface="Microsoft JhengHei"/>
                <a:cs typeface="Microsoft JhengHei"/>
              </a:rPr>
              <a:t>有</a:t>
            </a:r>
            <a:r>
              <a:rPr sz="2000" spc="-15" dirty="0">
                <a:latin typeface="Microsoft JhengHei"/>
                <a:cs typeface="Microsoft JhengHei"/>
              </a:rPr>
              <a:t>語音</a:t>
            </a:r>
            <a:r>
              <a:rPr sz="2000" spc="5" dirty="0">
                <a:latin typeface="Microsoft JhengHei"/>
                <a:cs typeface="Microsoft JhengHei"/>
              </a:rPr>
              <a:t>說</a:t>
            </a:r>
            <a:r>
              <a:rPr sz="2000" spc="-15" dirty="0">
                <a:latin typeface="Microsoft JhengHei"/>
                <a:cs typeface="Microsoft JhengHei"/>
              </a:rPr>
              <a:t>明其使 </a:t>
            </a:r>
            <a:r>
              <a:rPr sz="2000" spc="-10" dirty="0">
                <a:latin typeface="Microsoft JhengHei"/>
                <a:cs typeface="Microsoft JhengHei"/>
              </a:rPr>
              <a:t>用方式，並有圖示輔助說明，就像</a:t>
            </a:r>
            <a:r>
              <a:rPr sz="2000" spc="10" dirty="0">
                <a:latin typeface="Microsoft JhengHei"/>
                <a:cs typeface="Microsoft JhengHei"/>
              </a:rPr>
              <a:t>使</a:t>
            </a:r>
            <a:r>
              <a:rPr sz="2000" spc="-10" dirty="0">
                <a:latin typeface="Microsoft JhengHei"/>
                <a:cs typeface="Microsoft JhengHei"/>
              </a:rPr>
              <a:t>用「</a:t>
            </a:r>
            <a:r>
              <a:rPr sz="2000" spc="10" dirty="0">
                <a:latin typeface="Microsoft JhengHei"/>
                <a:cs typeface="Microsoft JhengHei"/>
              </a:rPr>
              <a:t>傻</a:t>
            </a:r>
            <a:r>
              <a:rPr sz="2000" spc="-10" dirty="0">
                <a:latin typeface="Microsoft JhengHei"/>
                <a:cs typeface="Microsoft JhengHei"/>
              </a:rPr>
              <a:t>瓜相</a:t>
            </a:r>
            <a:r>
              <a:rPr sz="2000" spc="10" dirty="0">
                <a:latin typeface="Microsoft JhengHei"/>
                <a:cs typeface="Microsoft JhengHei"/>
              </a:rPr>
              <a:t>機</a:t>
            </a:r>
            <a:r>
              <a:rPr sz="2000" spc="-10" dirty="0">
                <a:latin typeface="Microsoft JhengHei"/>
                <a:cs typeface="Microsoft JhengHei"/>
              </a:rPr>
              <a:t>」一樣 </a:t>
            </a:r>
            <a:r>
              <a:rPr sz="2000" spc="-15" dirty="0">
                <a:latin typeface="Microsoft JhengHei"/>
                <a:cs typeface="Microsoft JhengHei"/>
              </a:rPr>
              <a:t>簡單，所以，坊間稱之為</a:t>
            </a:r>
            <a:r>
              <a:rPr sz="2000" spc="-10" dirty="0">
                <a:latin typeface="Microsoft JhengHei"/>
                <a:cs typeface="Microsoft JhengHei"/>
              </a:rPr>
              <a:t>「</a:t>
            </a:r>
            <a:r>
              <a:rPr sz="2000" b="1" spc="-10" dirty="0">
                <a:latin typeface="Microsoft JhengHei"/>
                <a:cs typeface="Microsoft JhengHei"/>
              </a:rPr>
              <a:t>傻瓜電</a:t>
            </a:r>
            <a:r>
              <a:rPr sz="2000" b="1" spc="10" dirty="0">
                <a:latin typeface="Microsoft JhengHei"/>
                <a:cs typeface="Microsoft JhengHei"/>
              </a:rPr>
              <a:t>擊</a:t>
            </a:r>
            <a:r>
              <a:rPr sz="2000" b="1" spc="-20" dirty="0">
                <a:latin typeface="Microsoft JhengHei"/>
                <a:cs typeface="Microsoft JhengHei"/>
              </a:rPr>
              <a:t>器</a:t>
            </a:r>
            <a:r>
              <a:rPr sz="2000" spc="-10" dirty="0">
                <a:latin typeface="Microsoft JhengHei"/>
                <a:cs typeface="Microsoft JhengHei"/>
              </a:rPr>
              <a:t>」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Wingdings"/>
              <a:buChar char=""/>
            </a:pPr>
            <a:endParaRPr sz="1400">
              <a:latin typeface="Microsoft JhengHei"/>
              <a:cs typeface="Microsoft JhengHei"/>
            </a:endParaRPr>
          </a:p>
          <a:p>
            <a:pPr marL="356870" marR="6985" indent="-344805" algn="just">
              <a:lnSpc>
                <a:spcPct val="110100"/>
              </a:lnSpc>
              <a:buFont typeface="Wingdings"/>
              <a:buChar char=""/>
              <a:tabLst>
                <a:tab pos="357505" algn="l"/>
              </a:tabLst>
            </a:pPr>
            <a:r>
              <a:rPr sz="2000" spc="-10" dirty="0">
                <a:latin typeface="Microsoft JhengHei"/>
                <a:cs typeface="Microsoft JhengHei"/>
              </a:rPr>
              <a:t>操作簡易、輕便且具語音提示，只</a:t>
            </a:r>
            <a:r>
              <a:rPr sz="2000" spc="10" dirty="0">
                <a:latin typeface="Microsoft JhengHei"/>
                <a:cs typeface="Microsoft JhengHei"/>
              </a:rPr>
              <a:t>要</a:t>
            </a:r>
            <a:r>
              <a:rPr sz="2000" spc="-10" dirty="0">
                <a:latin typeface="Microsoft JhengHei"/>
                <a:cs typeface="Microsoft JhengHei"/>
              </a:rPr>
              <a:t>經過</a:t>
            </a:r>
            <a:r>
              <a:rPr sz="2000" spc="10" dirty="0">
                <a:latin typeface="Microsoft JhengHei"/>
                <a:cs typeface="Microsoft JhengHei"/>
              </a:rPr>
              <a:t>基</a:t>
            </a:r>
            <a:r>
              <a:rPr sz="2000" spc="-10" dirty="0">
                <a:latin typeface="Microsoft JhengHei"/>
                <a:cs typeface="Microsoft JhengHei"/>
              </a:rPr>
              <a:t>本訓</a:t>
            </a:r>
            <a:r>
              <a:rPr sz="2000" spc="10" dirty="0">
                <a:latin typeface="Microsoft JhengHei"/>
                <a:cs typeface="Microsoft JhengHei"/>
              </a:rPr>
              <a:t>練</a:t>
            </a:r>
            <a:r>
              <a:rPr sz="2000" spc="-10" dirty="0">
                <a:latin typeface="Microsoft JhengHei"/>
                <a:cs typeface="Microsoft JhengHei"/>
              </a:rPr>
              <a:t>就能由 一般民眾、基礎救護人員使用。</a:t>
            </a:r>
            <a:endParaRPr sz="2000">
              <a:latin typeface="Microsoft JhengHei"/>
              <a:cs typeface="Microsoft Jheng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9836" y="509016"/>
            <a:ext cx="3182663" cy="58216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42416" y="1271016"/>
            <a:ext cx="3286125" cy="460375"/>
            <a:chOff x="1042416" y="1271016"/>
            <a:chExt cx="3286125" cy="460375"/>
          </a:xfrm>
        </p:grpSpPr>
        <p:sp>
          <p:nvSpPr>
            <p:cNvPr id="5" name="object 5"/>
            <p:cNvSpPr/>
            <p:nvPr/>
          </p:nvSpPr>
          <p:spPr>
            <a:xfrm>
              <a:off x="1042416" y="1271016"/>
              <a:ext cx="3286125" cy="460375"/>
            </a:xfrm>
            <a:custGeom>
              <a:avLst/>
              <a:gdLst/>
              <a:ahLst/>
              <a:cxnLst/>
              <a:rect l="l" t="t" r="r" b="b"/>
              <a:pathLst>
                <a:path w="3286125" h="460375">
                  <a:moveTo>
                    <a:pt x="3285744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285744" y="460248"/>
                  </a:lnTo>
                  <a:lnTo>
                    <a:pt x="328574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0766" y="1377442"/>
              <a:ext cx="709295" cy="231140"/>
            </a:xfrm>
            <a:custGeom>
              <a:avLst/>
              <a:gdLst/>
              <a:ahLst/>
              <a:cxnLst/>
              <a:rect l="l" t="t" r="r" b="b"/>
              <a:pathLst>
                <a:path w="709294" h="231140">
                  <a:moveTo>
                    <a:pt x="142112" y="0"/>
                  </a:moveTo>
                  <a:lnTo>
                    <a:pt x="84327" y="0"/>
                  </a:lnTo>
                  <a:lnTo>
                    <a:pt x="0" y="230632"/>
                  </a:lnTo>
                  <a:lnTo>
                    <a:pt x="53212" y="230632"/>
                  </a:lnTo>
                  <a:lnTo>
                    <a:pt x="70231" y="177800"/>
                  </a:lnTo>
                  <a:lnTo>
                    <a:pt x="205850" y="177800"/>
                  </a:lnTo>
                  <a:lnTo>
                    <a:pt x="192238" y="139827"/>
                  </a:lnTo>
                  <a:lnTo>
                    <a:pt x="80898" y="139827"/>
                  </a:lnTo>
                  <a:lnTo>
                    <a:pt x="107187" y="59309"/>
                  </a:lnTo>
                  <a:lnTo>
                    <a:pt x="109346" y="53086"/>
                  </a:lnTo>
                  <a:lnTo>
                    <a:pt x="110616" y="46482"/>
                  </a:lnTo>
                  <a:lnTo>
                    <a:pt x="111251" y="39750"/>
                  </a:lnTo>
                  <a:lnTo>
                    <a:pt x="156362" y="39750"/>
                  </a:lnTo>
                  <a:lnTo>
                    <a:pt x="142112" y="0"/>
                  </a:lnTo>
                  <a:close/>
                </a:path>
                <a:path w="709294" h="231140">
                  <a:moveTo>
                    <a:pt x="205850" y="177800"/>
                  </a:moveTo>
                  <a:lnTo>
                    <a:pt x="153923" y="177800"/>
                  </a:lnTo>
                  <a:lnTo>
                    <a:pt x="171195" y="230632"/>
                  </a:lnTo>
                  <a:lnTo>
                    <a:pt x="224789" y="230632"/>
                  </a:lnTo>
                  <a:lnTo>
                    <a:pt x="205850" y="177800"/>
                  </a:lnTo>
                  <a:close/>
                </a:path>
                <a:path w="709294" h="231140">
                  <a:moveTo>
                    <a:pt x="156362" y="39750"/>
                  </a:moveTo>
                  <a:lnTo>
                    <a:pt x="112648" y="39750"/>
                  </a:lnTo>
                  <a:lnTo>
                    <a:pt x="113283" y="48133"/>
                  </a:lnTo>
                  <a:lnTo>
                    <a:pt x="114553" y="54863"/>
                  </a:lnTo>
                  <a:lnTo>
                    <a:pt x="116204" y="59817"/>
                  </a:lnTo>
                  <a:lnTo>
                    <a:pt x="142366" y="139827"/>
                  </a:lnTo>
                  <a:lnTo>
                    <a:pt x="192238" y="139827"/>
                  </a:lnTo>
                  <a:lnTo>
                    <a:pt x="156362" y="39750"/>
                  </a:lnTo>
                  <a:close/>
                </a:path>
                <a:path w="709294" h="231140">
                  <a:moveTo>
                    <a:pt x="424179" y="0"/>
                  </a:moveTo>
                  <a:lnTo>
                    <a:pt x="292988" y="0"/>
                  </a:lnTo>
                  <a:lnTo>
                    <a:pt x="292988" y="230632"/>
                  </a:lnTo>
                  <a:lnTo>
                    <a:pt x="429513" y="230632"/>
                  </a:lnTo>
                  <a:lnTo>
                    <a:pt x="429513" y="190373"/>
                  </a:lnTo>
                  <a:lnTo>
                    <a:pt x="342138" y="190373"/>
                  </a:lnTo>
                  <a:lnTo>
                    <a:pt x="342138" y="134620"/>
                  </a:lnTo>
                  <a:lnTo>
                    <a:pt x="418338" y="134620"/>
                  </a:lnTo>
                  <a:lnTo>
                    <a:pt x="418338" y="94615"/>
                  </a:lnTo>
                  <a:lnTo>
                    <a:pt x="342138" y="94615"/>
                  </a:lnTo>
                  <a:lnTo>
                    <a:pt x="342138" y="40259"/>
                  </a:lnTo>
                  <a:lnTo>
                    <a:pt x="424179" y="40259"/>
                  </a:lnTo>
                  <a:lnTo>
                    <a:pt x="424179" y="0"/>
                  </a:lnTo>
                  <a:close/>
                </a:path>
                <a:path w="709294" h="231140">
                  <a:moveTo>
                    <a:pt x="585977" y="0"/>
                  </a:moveTo>
                  <a:lnTo>
                    <a:pt x="506348" y="0"/>
                  </a:lnTo>
                  <a:lnTo>
                    <a:pt x="506348" y="230632"/>
                  </a:lnTo>
                  <a:lnTo>
                    <a:pt x="585723" y="230632"/>
                  </a:lnTo>
                  <a:lnTo>
                    <a:pt x="611630" y="228607"/>
                  </a:lnTo>
                  <a:lnTo>
                    <a:pt x="635047" y="222535"/>
                  </a:lnTo>
                  <a:lnTo>
                    <a:pt x="655964" y="212415"/>
                  </a:lnTo>
                  <a:lnTo>
                    <a:pt x="674369" y="198247"/>
                  </a:lnTo>
                  <a:lnTo>
                    <a:pt x="681151" y="190373"/>
                  </a:lnTo>
                  <a:lnTo>
                    <a:pt x="555497" y="190373"/>
                  </a:lnTo>
                  <a:lnTo>
                    <a:pt x="555497" y="40259"/>
                  </a:lnTo>
                  <a:lnTo>
                    <a:pt x="686069" y="40259"/>
                  </a:lnTo>
                  <a:lnTo>
                    <a:pt x="678100" y="28098"/>
                  </a:lnTo>
                  <a:lnTo>
                    <a:pt x="639724" y="7024"/>
                  </a:lnTo>
                  <a:lnTo>
                    <a:pt x="585977" y="0"/>
                  </a:lnTo>
                  <a:close/>
                </a:path>
                <a:path w="709294" h="231140">
                  <a:moveTo>
                    <a:pt x="686069" y="40259"/>
                  </a:moveTo>
                  <a:lnTo>
                    <a:pt x="582167" y="40259"/>
                  </a:lnTo>
                  <a:lnTo>
                    <a:pt x="598050" y="41453"/>
                  </a:lnTo>
                  <a:lnTo>
                    <a:pt x="612362" y="45053"/>
                  </a:lnTo>
                  <a:lnTo>
                    <a:pt x="645417" y="70133"/>
                  </a:lnTo>
                  <a:lnTo>
                    <a:pt x="657097" y="113157"/>
                  </a:lnTo>
                  <a:lnTo>
                    <a:pt x="655857" y="130040"/>
                  </a:lnTo>
                  <a:lnTo>
                    <a:pt x="637158" y="169545"/>
                  </a:lnTo>
                  <a:lnTo>
                    <a:pt x="598868" y="189083"/>
                  </a:lnTo>
                  <a:lnTo>
                    <a:pt x="582294" y="190373"/>
                  </a:lnTo>
                  <a:lnTo>
                    <a:pt x="681151" y="190373"/>
                  </a:lnTo>
                  <a:lnTo>
                    <a:pt x="689445" y="180742"/>
                  </a:lnTo>
                  <a:lnTo>
                    <a:pt x="700198" y="160607"/>
                  </a:lnTo>
                  <a:lnTo>
                    <a:pt x="706641" y="137828"/>
                  </a:lnTo>
                  <a:lnTo>
                    <a:pt x="708786" y="112395"/>
                  </a:lnTo>
                  <a:lnTo>
                    <a:pt x="701117" y="63222"/>
                  </a:lnTo>
                  <a:lnTo>
                    <a:pt x="686069" y="40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4798" y="1354328"/>
              <a:ext cx="1333627" cy="2981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1768" y="1353312"/>
              <a:ext cx="295656" cy="29565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dirty="0"/>
              <a:t>當疑似心跳停止的患者，出現下列明顯缺 </a:t>
            </a:r>
            <a:r>
              <a:rPr spc="-5" dirty="0"/>
              <a:t>少生命徵象時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14604" indent="-344805">
              <a:lnSpc>
                <a:spcPct val="110100"/>
              </a:lnSpc>
              <a:spcBef>
                <a:spcPts val="100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/>
              <a:t>沒有意</a:t>
            </a:r>
            <a:r>
              <a:rPr spc="595" dirty="0"/>
              <a:t>識</a:t>
            </a:r>
            <a:r>
              <a:rPr dirty="0"/>
              <a:t>；以及沒有正常呼</a:t>
            </a:r>
            <a:r>
              <a:rPr spc="585" dirty="0"/>
              <a:t>吸</a:t>
            </a:r>
            <a:r>
              <a:rPr dirty="0"/>
              <a:t>;</a:t>
            </a:r>
            <a:r>
              <a:rPr spc="-100" dirty="0"/>
              <a:t> </a:t>
            </a:r>
            <a:r>
              <a:rPr dirty="0"/>
              <a:t>以及沒 有脈搏跳動或循環跡象</a:t>
            </a: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"/>
            </a:pPr>
            <a:endParaRPr sz="1850"/>
          </a:p>
          <a:p>
            <a:pPr marL="356870" indent="-344805">
              <a:lnSpc>
                <a:spcPct val="100000"/>
              </a:lnSpc>
              <a:buFont typeface="Wingdings"/>
              <a:buChar char=""/>
              <a:tabLst>
                <a:tab pos="357505" algn="l"/>
              </a:tabLst>
            </a:pPr>
            <a:r>
              <a:rPr dirty="0"/>
              <a:t>如果病人年</a:t>
            </a:r>
            <a:r>
              <a:rPr spc="-10" dirty="0"/>
              <a:t>齡</a:t>
            </a:r>
            <a:r>
              <a:rPr dirty="0">
                <a:solidFill>
                  <a:srgbClr val="FF0000"/>
                </a:solidFill>
              </a:rPr>
              <a:t>小於</a:t>
            </a:r>
            <a:r>
              <a:rPr spc="-5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8</a:t>
            </a:r>
            <a:r>
              <a:rPr spc="-5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歲</a:t>
            </a:r>
            <a:r>
              <a:rPr dirty="0"/>
              <a:t>，或</a:t>
            </a:r>
            <a:r>
              <a:rPr dirty="0">
                <a:solidFill>
                  <a:srgbClr val="FF0000"/>
                </a:solidFill>
              </a:rPr>
              <a:t>體重小於</a:t>
            </a:r>
          </a:p>
          <a:p>
            <a:pPr marL="356870">
              <a:lnSpc>
                <a:spcPct val="100000"/>
              </a:lnSpc>
              <a:spcBef>
                <a:spcPts val="290"/>
              </a:spcBef>
            </a:pPr>
            <a:r>
              <a:rPr dirty="0">
                <a:solidFill>
                  <a:srgbClr val="FF0000"/>
                </a:solidFill>
              </a:rPr>
              <a:t>25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公斤</a:t>
            </a:r>
            <a:r>
              <a:rPr spc="-5" dirty="0"/>
              <a:t>時，應當使</a:t>
            </a:r>
            <a:r>
              <a:rPr dirty="0"/>
              <a:t>用</a:t>
            </a:r>
            <a:r>
              <a:rPr spc="-15" dirty="0"/>
              <a:t> AED</a:t>
            </a:r>
            <a:r>
              <a:rPr spc="-5" dirty="0"/>
              <a:t>的</a:t>
            </a:r>
            <a:r>
              <a:rPr spc="-5" dirty="0">
                <a:solidFill>
                  <a:srgbClr val="FF0000"/>
                </a:solidFill>
              </a:rPr>
              <a:t>兒童電極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/>
          </a:p>
          <a:p>
            <a:pPr marL="356870" indent="-344805">
              <a:lnSpc>
                <a:spcPct val="100000"/>
              </a:lnSpc>
              <a:buFont typeface="Wingdings"/>
              <a:buChar char=""/>
              <a:tabLst>
                <a:tab pos="357505" algn="l"/>
              </a:tabLst>
            </a:pPr>
            <a:r>
              <a:rPr dirty="0"/>
              <a:t>但切勿因無法估計病人的年齡和體重而</a:t>
            </a:r>
          </a:p>
          <a:p>
            <a:pPr marL="356870">
              <a:lnSpc>
                <a:spcPct val="100000"/>
              </a:lnSpc>
              <a:spcBef>
                <a:spcPts val="290"/>
              </a:spcBef>
            </a:pPr>
            <a:r>
              <a:rPr dirty="0"/>
              <a:t>耽擱搶救時間</a:t>
            </a: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18376" y="1240536"/>
            <a:ext cx="4925568" cy="53187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77240" y="862583"/>
            <a:ext cx="3755390" cy="460375"/>
            <a:chOff x="777240" y="862583"/>
            <a:chExt cx="3755390" cy="460375"/>
          </a:xfrm>
        </p:grpSpPr>
        <p:sp>
          <p:nvSpPr>
            <p:cNvPr id="5" name="object 5"/>
            <p:cNvSpPr/>
            <p:nvPr/>
          </p:nvSpPr>
          <p:spPr>
            <a:xfrm>
              <a:off x="777240" y="862583"/>
              <a:ext cx="3755390" cy="460375"/>
            </a:xfrm>
            <a:custGeom>
              <a:avLst/>
              <a:gdLst/>
              <a:ahLst/>
              <a:cxnLst/>
              <a:rect l="l" t="t" r="r" b="b"/>
              <a:pathLst>
                <a:path w="3755390" h="460375">
                  <a:moveTo>
                    <a:pt x="3755136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755136" y="460248"/>
                  </a:lnTo>
                  <a:lnTo>
                    <a:pt x="3755136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9883" y="970533"/>
              <a:ext cx="871219" cy="230504"/>
            </a:xfrm>
            <a:custGeom>
              <a:avLst/>
              <a:gdLst/>
              <a:ahLst/>
              <a:cxnLst/>
              <a:rect l="l" t="t" r="r" b="b"/>
              <a:pathLst>
                <a:path w="871219" h="230505">
                  <a:moveTo>
                    <a:pt x="224917" y="230505"/>
                  </a:moveTo>
                  <a:lnTo>
                    <a:pt x="205930" y="177673"/>
                  </a:lnTo>
                  <a:lnTo>
                    <a:pt x="192290" y="139700"/>
                  </a:lnTo>
                  <a:lnTo>
                    <a:pt x="156337" y="39624"/>
                  </a:lnTo>
                  <a:lnTo>
                    <a:pt x="142494" y="1066"/>
                  </a:lnTo>
                  <a:lnTo>
                    <a:pt x="142494" y="139700"/>
                  </a:lnTo>
                  <a:lnTo>
                    <a:pt x="81026" y="139700"/>
                  </a:lnTo>
                  <a:lnTo>
                    <a:pt x="107315" y="59182"/>
                  </a:lnTo>
                  <a:lnTo>
                    <a:pt x="109474" y="52959"/>
                  </a:lnTo>
                  <a:lnTo>
                    <a:pt x="110744" y="46482"/>
                  </a:lnTo>
                  <a:lnTo>
                    <a:pt x="111379" y="39624"/>
                  </a:lnTo>
                  <a:lnTo>
                    <a:pt x="112649" y="39624"/>
                  </a:lnTo>
                  <a:lnTo>
                    <a:pt x="113411" y="48006"/>
                  </a:lnTo>
                  <a:lnTo>
                    <a:pt x="114554" y="54737"/>
                  </a:lnTo>
                  <a:lnTo>
                    <a:pt x="116205" y="59817"/>
                  </a:lnTo>
                  <a:lnTo>
                    <a:pt x="142494" y="139700"/>
                  </a:lnTo>
                  <a:lnTo>
                    <a:pt x="142494" y="1066"/>
                  </a:lnTo>
                  <a:lnTo>
                    <a:pt x="142113" y="0"/>
                  </a:lnTo>
                  <a:lnTo>
                    <a:pt x="84455" y="0"/>
                  </a:lnTo>
                  <a:lnTo>
                    <a:pt x="0" y="230505"/>
                  </a:lnTo>
                  <a:lnTo>
                    <a:pt x="53340" y="230505"/>
                  </a:lnTo>
                  <a:lnTo>
                    <a:pt x="70231" y="177673"/>
                  </a:lnTo>
                  <a:lnTo>
                    <a:pt x="154051" y="177673"/>
                  </a:lnTo>
                  <a:lnTo>
                    <a:pt x="171323" y="230505"/>
                  </a:lnTo>
                  <a:lnTo>
                    <a:pt x="224917" y="230505"/>
                  </a:lnTo>
                  <a:close/>
                </a:path>
                <a:path w="871219" h="230505">
                  <a:moveTo>
                    <a:pt x="429641" y="190246"/>
                  </a:moveTo>
                  <a:lnTo>
                    <a:pt x="342265" y="190246"/>
                  </a:lnTo>
                  <a:lnTo>
                    <a:pt x="342265" y="134493"/>
                  </a:lnTo>
                  <a:lnTo>
                    <a:pt x="418465" y="134493"/>
                  </a:lnTo>
                  <a:lnTo>
                    <a:pt x="418465" y="94488"/>
                  </a:lnTo>
                  <a:lnTo>
                    <a:pt x="342265" y="94488"/>
                  </a:lnTo>
                  <a:lnTo>
                    <a:pt x="342265" y="40132"/>
                  </a:lnTo>
                  <a:lnTo>
                    <a:pt x="424180" y="40132"/>
                  </a:lnTo>
                  <a:lnTo>
                    <a:pt x="424180" y="0"/>
                  </a:lnTo>
                  <a:lnTo>
                    <a:pt x="293116" y="0"/>
                  </a:lnTo>
                  <a:lnTo>
                    <a:pt x="293116" y="230505"/>
                  </a:lnTo>
                  <a:lnTo>
                    <a:pt x="429641" y="230505"/>
                  </a:lnTo>
                  <a:lnTo>
                    <a:pt x="429641" y="190246"/>
                  </a:lnTo>
                  <a:close/>
                </a:path>
                <a:path w="871219" h="230505">
                  <a:moveTo>
                    <a:pt x="708914" y="112268"/>
                  </a:moveTo>
                  <a:lnTo>
                    <a:pt x="701217" y="63169"/>
                  </a:lnTo>
                  <a:lnTo>
                    <a:pt x="686092" y="40132"/>
                  </a:lnTo>
                  <a:lnTo>
                    <a:pt x="678180" y="28092"/>
                  </a:lnTo>
                  <a:lnTo>
                    <a:pt x="657225" y="16598"/>
                  </a:lnTo>
                  <a:lnTo>
                    <a:pt x="657225" y="113030"/>
                  </a:lnTo>
                  <a:lnTo>
                    <a:pt x="655980" y="129921"/>
                  </a:lnTo>
                  <a:lnTo>
                    <a:pt x="637286" y="169418"/>
                  </a:lnTo>
                  <a:lnTo>
                    <a:pt x="598919" y="188963"/>
                  </a:lnTo>
                  <a:lnTo>
                    <a:pt x="582422" y="190246"/>
                  </a:lnTo>
                  <a:lnTo>
                    <a:pt x="555625" y="190246"/>
                  </a:lnTo>
                  <a:lnTo>
                    <a:pt x="555625" y="40132"/>
                  </a:lnTo>
                  <a:lnTo>
                    <a:pt x="582168" y="40132"/>
                  </a:lnTo>
                  <a:lnTo>
                    <a:pt x="625208" y="51015"/>
                  </a:lnTo>
                  <a:lnTo>
                    <a:pt x="651992" y="82473"/>
                  </a:lnTo>
                  <a:lnTo>
                    <a:pt x="657225" y="113030"/>
                  </a:lnTo>
                  <a:lnTo>
                    <a:pt x="657225" y="16598"/>
                  </a:lnTo>
                  <a:lnTo>
                    <a:pt x="639787" y="7023"/>
                  </a:lnTo>
                  <a:lnTo>
                    <a:pt x="586105" y="0"/>
                  </a:lnTo>
                  <a:lnTo>
                    <a:pt x="506476" y="0"/>
                  </a:lnTo>
                  <a:lnTo>
                    <a:pt x="506476" y="230505"/>
                  </a:lnTo>
                  <a:lnTo>
                    <a:pt x="585851" y="230505"/>
                  </a:lnTo>
                  <a:lnTo>
                    <a:pt x="635127" y="222415"/>
                  </a:lnTo>
                  <a:lnTo>
                    <a:pt x="674497" y="198120"/>
                  </a:lnTo>
                  <a:lnTo>
                    <a:pt x="700278" y="160489"/>
                  </a:lnTo>
                  <a:lnTo>
                    <a:pt x="706742" y="137706"/>
                  </a:lnTo>
                  <a:lnTo>
                    <a:pt x="708914" y="112268"/>
                  </a:lnTo>
                  <a:close/>
                </a:path>
                <a:path w="871219" h="230505">
                  <a:moveTo>
                    <a:pt x="871156" y="125209"/>
                  </a:moveTo>
                  <a:lnTo>
                    <a:pt x="783209" y="125209"/>
                  </a:lnTo>
                  <a:lnTo>
                    <a:pt x="783209" y="159131"/>
                  </a:lnTo>
                  <a:lnTo>
                    <a:pt x="871156" y="159131"/>
                  </a:lnTo>
                  <a:lnTo>
                    <a:pt x="871156" y="125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1842" y="946022"/>
              <a:ext cx="2008378" cy="2994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592" y="944879"/>
              <a:ext cx="295656" cy="29565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240" y="1861165"/>
            <a:ext cx="2898648" cy="281047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9501" y="4943855"/>
            <a:ext cx="11569672" cy="175869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32376" y="3011423"/>
            <a:ext cx="7379334" cy="1847214"/>
            <a:chOff x="4532376" y="3011423"/>
            <a:chExt cx="7379334" cy="1847214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2200" y="3011423"/>
              <a:ext cx="5739267" cy="18470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2376" y="3099815"/>
              <a:ext cx="1676400" cy="175869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2572" y="1094232"/>
            <a:ext cx="6385658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77240" y="862583"/>
            <a:ext cx="3679190" cy="460375"/>
            <a:chOff x="777240" y="862583"/>
            <a:chExt cx="3679190" cy="460375"/>
          </a:xfrm>
        </p:grpSpPr>
        <p:sp>
          <p:nvSpPr>
            <p:cNvPr id="5" name="object 5"/>
            <p:cNvSpPr/>
            <p:nvPr/>
          </p:nvSpPr>
          <p:spPr>
            <a:xfrm>
              <a:off x="777240" y="862583"/>
              <a:ext cx="3679190" cy="460375"/>
            </a:xfrm>
            <a:custGeom>
              <a:avLst/>
              <a:gdLst/>
              <a:ahLst/>
              <a:cxnLst/>
              <a:rect l="l" t="t" r="r" b="b"/>
              <a:pathLst>
                <a:path w="3679190" h="460375">
                  <a:moveTo>
                    <a:pt x="3678936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678936" y="460248"/>
                  </a:lnTo>
                  <a:lnTo>
                    <a:pt x="3678936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3924" y="947800"/>
              <a:ext cx="2742565" cy="295275"/>
            </a:xfrm>
            <a:custGeom>
              <a:avLst/>
              <a:gdLst/>
              <a:ahLst/>
              <a:cxnLst/>
              <a:rect l="l" t="t" r="r" b="b"/>
              <a:pathLst>
                <a:path w="2742565" h="295275">
                  <a:moveTo>
                    <a:pt x="178943" y="27559"/>
                  </a:moveTo>
                  <a:lnTo>
                    <a:pt x="166839" y="23736"/>
                  </a:lnTo>
                  <a:lnTo>
                    <a:pt x="153377" y="20993"/>
                  </a:lnTo>
                  <a:lnTo>
                    <a:pt x="138544" y="19354"/>
                  </a:lnTo>
                  <a:lnTo>
                    <a:pt x="122301" y="18796"/>
                  </a:lnTo>
                  <a:lnTo>
                    <a:pt x="96558" y="20967"/>
                  </a:lnTo>
                  <a:lnTo>
                    <a:pt x="52463" y="38354"/>
                  </a:lnTo>
                  <a:lnTo>
                    <a:pt x="19227" y="72199"/>
                  </a:lnTo>
                  <a:lnTo>
                    <a:pt x="2133" y="116852"/>
                  </a:lnTo>
                  <a:lnTo>
                    <a:pt x="0" y="142875"/>
                  </a:lnTo>
                  <a:lnTo>
                    <a:pt x="1905" y="167576"/>
                  </a:lnTo>
                  <a:lnTo>
                    <a:pt x="17195" y="209156"/>
                  </a:lnTo>
                  <a:lnTo>
                    <a:pt x="47269" y="239712"/>
                  </a:lnTo>
                  <a:lnTo>
                    <a:pt x="88607" y="255244"/>
                  </a:lnTo>
                  <a:lnTo>
                    <a:pt x="113284" y="257175"/>
                  </a:lnTo>
                  <a:lnTo>
                    <a:pt x="132537" y="256413"/>
                  </a:lnTo>
                  <a:lnTo>
                    <a:pt x="149923" y="254114"/>
                  </a:lnTo>
                  <a:lnTo>
                    <a:pt x="165392" y="250266"/>
                  </a:lnTo>
                  <a:lnTo>
                    <a:pt x="178943" y="244856"/>
                  </a:lnTo>
                  <a:lnTo>
                    <a:pt x="178943" y="214630"/>
                  </a:lnTo>
                  <a:lnTo>
                    <a:pt x="178943" y="199771"/>
                  </a:lnTo>
                  <a:lnTo>
                    <a:pt x="165938" y="206273"/>
                  </a:lnTo>
                  <a:lnTo>
                    <a:pt x="152247" y="210921"/>
                  </a:lnTo>
                  <a:lnTo>
                    <a:pt x="137883" y="213702"/>
                  </a:lnTo>
                  <a:lnTo>
                    <a:pt x="122809" y="214630"/>
                  </a:lnTo>
                  <a:lnTo>
                    <a:pt x="107276" y="213347"/>
                  </a:lnTo>
                  <a:lnTo>
                    <a:pt x="70866" y="193929"/>
                  </a:lnTo>
                  <a:lnTo>
                    <a:pt x="52870" y="155460"/>
                  </a:lnTo>
                  <a:lnTo>
                    <a:pt x="51689" y="139319"/>
                  </a:lnTo>
                  <a:lnTo>
                    <a:pt x="52946" y="122783"/>
                  </a:lnTo>
                  <a:lnTo>
                    <a:pt x="71882" y="82931"/>
                  </a:lnTo>
                  <a:lnTo>
                    <a:pt x="109880" y="62699"/>
                  </a:lnTo>
                  <a:lnTo>
                    <a:pt x="125984" y="61341"/>
                  </a:lnTo>
                  <a:lnTo>
                    <a:pt x="140360" y="62204"/>
                  </a:lnTo>
                  <a:lnTo>
                    <a:pt x="153974" y="64770"/>
                  </a:lnTo>
                  <a:lnTo>
                    <a:pt x="166839" y="69062"/>
                  </a:lnTo>
                  <a:lnTo>
                    <a:pt x="178943" y="75057"/>
                  </a:lnTo>
                  <a:lnTo>
                    <a:pt x="178943" y="61341"/>
                  </a:lnTo>
                  <a:lnTo>
                    <a:pt x="178943" y="27559"/>
                  </a:lnTo>
                  <a:close/>
                </a:path>
                <a:path w="2742565" h="295275">
                  <a:moveTo>
                    <a:pt x="423672" y="95631"/>
                  </a:moveTo>
                  <a:lnTo>
                    <a:pt x="402145" y="40944"/>
                  </a:lnTo>
                  <a:lnTo>
                    <a:pt x="371983" y="26911"/>
                  </a:lnTo>
                  <a:lnTo>
                    <a:pt x="371983" y="97536"/>
                  </a:lnTo>
                  <a:lnTo>
                    <a:pt x="369277" y="114046"/>
                  </a:lnTo>
                  <a:lnTo>
                    <a:pt x="361188" y="125831"/>
                  </a:lnTo>
                  <a:lnTo>
                    <a:pt x="347649" y="132905"/>
                  </a:lnTo>
                  <a:lnTo>
                    <a:pt x="328676" y="135255"/>
                  </a:lnTo>
                  <a:lnTo>
                    <a:pt x="307467" y="135255"/>
                  </a:lnTo>
                  <a:lnTo>
                    <a:pt x="307467" y="60833"/>
                  </a:lnTo>
                  <a:lnTo>
                    <a:pt x="329184" y="60833"/>
                  </a:lnTo>
                  <a:lnTo>
                    <a:pt x="347916" y="63131"/>
                  </a:lnTo>
                  <a:lnTo>
                    <a:pt x="361289" y="70002"/>
                  </a:lnTo>
                  <a:lnTo>
                    <a:pt x="369303" y="81470"/>
                  </a:lnTo>
                  <a:lnTo>
                    <a:pt x="371983" y="97536"/>
                  </a:lnTo>
                  <a:lnTo>
                    <a:pt x="371983" y="26911"/>
                  </a:lnTo>
                  <a:lnTo>
                    <a:pt x="337566" y="22733"/>
                  </a:lnTo>
                  <a:lnTo>
                    <a:pt x="258318" y="22733"/>
                  </a:lnTo>
                  <a:lnTo>
                    <a:pt x="258318" y="253238"/>
                  </a:lnTo>
                  <a:lnTo>
                    <a:pt x="307467" y="253238"/>
                  </a:lnTo>
                  <a:lnTo>
                    <a:pt x="307467" y="172847"/>
                  </a:lnTo>
                  <a:lnTo>
                    <a:pt x="332740" y="172847"/>
                  </a:lnTo>
                  <a:lnTo>
                    <a:pt x="383870" y="161696"/>
                  </a:lnTo>
                  <a:lnTo>
                    <a:pt x="412457" y="135255"/>
                  </a:lnTo>
                  <a:lnTo>
                    <a:pt x="417169" y="127546"/>
                  </a:lnTo>
                  <a:lnTo>
                    <a:pt x="422046" y="112471"/>
                  </a:lnTo>
                  <a:lnTo>
                    <a:pt x="423672" y="95631"/>
                  </a:lnTo>
                  <a:close/>
                </a:path>
                <a:path w="2742565" h="295275">
                  <a:moveTo>
                    <a:pt x="689356" y="253238"/>
                  </a:moveTo>
                  <a:lnTo>
                    <a:pt x="645706" y="184797"/>
                  </a:lnTo>
                  <a:lnTo>
                    <a:pt x="618744" y="153949"/>
                  </a:lnTo>
                  <a:lnTo>
                    <a:pt x="610616" y="149733"/>
                  </a:lnTo>
                  <a:lnTo>
                    <a:pt x="610616" y="149225"/>
                  </a:lnTo>
                  <a:lnTo>
                    <a:pt x="621982" y="145186"/>
                  </a:lnTo>
                  <a:lnTo>
                    <a:pt x="632104" y="139877"/>
                  </a:lnTo>
                  <a:lnTo>
                    <a:pt x="640930" y="133324"/>
                  </a:lnTo>
                  <a:lnTo>
                    <a:pt x="647598" y="126365"/>
                  </a:lnTo>
                  <a:lnTo>
                    <a:pt x="648462" y="125476"/>
                  </a:lnTo>
                  <a:lnTo>
                    <a:pt x="654456" y="116674"/>
                  </a:lnTo>
                  <a:lnTo>
                    <a:pt x="658749" y="107022"/>
                  </a:lnTo>
                  <a:lnTo>
                    <a:pt x="661314" y="96532"/>
                  </a:lnTo>
                  <a:lnTo>
                    <a:pt x="662178" y="85217"/>
                  </a:lnTo>
                  <a:lnTo>
                    <a:pt x="657440" y="60071"/>
                  </a:lnTo>
                  <a:lnTo>
                    <a:pt x="657034" y="57886"/>
                  </a:lnTo>
                  <a:lnTo>
                    <a:pt x="641604" y="38366"/>
                  </a:lnTo>
                  <a:lnTo>
                    <a:pt x="615886" y="26644"/>
                  </a:lnTo>
                  <a:lnTo>
                    <a:pt x="610616" y="26073"/>
                  </a:lnTo>
                  <a:lnTo>
                    <a:pt x="610616" y="91313"/>
                  </a:lnTo>
                  <a:lnTo>
                    <a:pt x="609942" y="98526"/>
                  </a:lnTo>
                  <a:lnTo>
                    <a:pt x="580491" y="125755"/>
                  </a:lnTo>
                  <a:lnTo>
                    <a:pt x="572262" y="126365"/>
                  </a:lnTo>
                  <a:lnTo>
                    <a:pt x="548259" y="126365"/>
                  </a:lnTo>
                  <a:lnTo>
                    <a:pt x="548259" y="60071"/>
                  </a:lnTo>
                  <a:lnTo>
                    <a:pt x="573151" y="60071"/>
                  </a:lnTo>
                  <a:lnTo>
                    <a:pt x="589559" y="62026"/>
                  </a:lnTo>
                  <a:lnTo>
                    <a:pt x="601256" y="67881"/>
                  </a:lnTo>
                  <a:lnTo>
                    <a:pt x="608279" y="77647"/>
                  </a:lnTo>
                  <a:lnTo>
                    <a:pt x="610616" y="91313"/>
                  </a:lnTo>
                  <a:lnTo>
                    <a:pt x="610616" y="26073"/>
                  </a:lnTo>
                  <a:lnTo>
                    <a:pt x="579882" y="22733"/>
                  </a:lnTo>
                  <a:lnTo>
                    <a:pt x="499110" y="22733"/>
                  </a:lnTo>
                  <a:lnTo>
                    <a:pt x="499110" y="253238"/>
                  </a:lnTo>
                  <a:lnTo>
                    <a:pt x="548259" y="253238"/>
                  </a:lnTo>
                  <a:lnTo>
                    <a:pt x="548259" y="163957"/>
                  </a:lnTo>
                  <a:lnTo>
                    <a:pt x="568452" y="163957"/>
                  </a:lnTo>
                  <a:lnTo>
                    <a:pt x="596519" y="193294"/>
                  </a:lnTo>
                  <a:lnTo>
                    <a:pt x="632714" y="253238"/>
                  </a:lnTo>
                  <a:lnTo>
                    <a:pt x="689356" y="253238"/>
                  </a:lnTo>
                  <a:close/>
                </a:path>
                <a:path w="2742565" h="295275">
                  <a:moveTo>
                    <a:pt x="919353" y="143129"/>
                  </a:moveTo>
                  <a:lnTo>
                    <a:pt x="857123" y="143129"/>
                  </a:lnTo>
                  <a:lnTo>
                    <a:pt x="857123" y="80518"/>
                  </a:lnTo>
                  <a:lnTo>
                    <a:pt x="825881" y="80518"/>
                  </a:lnTo>
                  <a:lnTo>
                    <a:pt x="825881" y="143129"/>
                  </a:lnTo>
                  <a:lnTo>
                    <a:pt x="763397" y="143129"/>
                  </a:lnTo>
                  <a:lnTo>
                    <a:pt x="763397" y="174498"/>
                  </a:lnTo>
                  <a:lnTo>
                    <a:pt x="825881" y="174498"/>
                  </a:lnTo>
                  <a:lnTo>
                    <a:pt x="825881" y="236728"/>
                  </a:lnTo>
                  <a:lnTo>
                    <a:pt x="857123" y="236728"/>
                  </a:lnTo>
                  <a:lnTo>
                    <a:pt x="857123" y="174498"/>
                  </a:lnTo>
                  <a:lnTo>
                    <a:pt x="919353" y="174498"/>
                  </a:lnTo>
                  <a:lnTo>
                    <a:pt x="919353" y="143129"/>
                  </a:lnTo>
                  <a:close/>
                </a:path>
                <a:path w="2742565" h="295275">
                  <a:moveTo>
                    <a:pt x="1223391" y="253238"/>
                  </a:moveTo>
                  <a:lnTo>
                    <a:pt x="1204404" y="200406"/>
                  </a:lnTo>
                  <a:lnTo>
                    <a:pt x="1190764" y="162433"/>
                  </a:lnTo>
                  <a:lnTo>
                    <a:pt x="1154811" y="62357"/>
                  </a:lnTo>
                  <a:lnTo>
                    <a:pt x="1140968" y="23799"/>
                  </a:lnTo>
                  <a:lnTo>
                    <a:pt x="1140968" y="162433"/>
                  </a:lnTo>
                  <a:lnTo>
                    <a:pt x="1079500" y="162433"/>
                  </a:lnTo>
                  <a:lnTo>
                    <a:pt x="1105789" y="81915"/>
                  </a:lnTo>
                  <a:lnTo>
                    <a:pt x="1107948" y="75692"/>
                  </a:lnTo>
                  <a:lnTo>
                    <a:pt x="1109218" y="69215"/>
                  </a:lnTo>
                  <a:lnTo>
                    <a:pt x="1109853" y="62357"/>
                  </a:lnTo>
                  <a:lnTo>
                    <a:pt x="1111123" y="62357"/>
                  </a:lnTo>
                  <a:lnTo>
                    <a:pt x="1111885" y="70739"/>
                  </a:lnTo>
                  <a:lnTo>
                    <a:pt x="1113028" y="77470"/>
                  </a:lnTo>
                  <a:lnTo>
                    <a:pt x="1114679" y="82550"/>
                  </a:lnTo>
                  <a:lnTo>
                    <a:pt x="1140968" y="162433"/>
                  </a:lnTo>
                  <a:lnTo>
                    <a:pt x="1140968" y="23799"/>
                  </a:lnTo>
                  <a:lnTo>
                    <a:pt x="1140587" y="22733"/>
                  </a:lnTo>
                  <a:lnTo>
                    <a:pt x="1082929" y="22733"/>
                  </a:lnTo>
                  <a:lnTo>
                    <a:pt x="998474" y="253238"/>
                  </a:lnTo>
                  <a:lnTo>
                    <a:pt x="1051814" y="253238"/>
                  </a:lnTo>
                  <a:lnTo>
                    <a:pt x="1068705" y="200406"/>
                  </a:lnTo>
                  <a:lnTo>
                    <a:pt x="1152525" y="200406"/>
                  </a:lnTo>
                  <a:lnTo>
                    <a:pt x="1169797" y="253238"/>
                  </a:lnTo>
                  <a:lnTo>
                    <a:pt x="1223391" y="253238"/>
                  </a:lnTo>
                  <a:close/>
                </a:path>
                <a:path w="2742565" h="295275">
                  <a:moveTo>
                    <a:pt x="1427988" y="212979"/>
                  </a:moveTo>
                  <a:lnTo>
                    <a:pt x="1340739" y="212979"/>
                  </a:lnTo>
                  <a:lnTo>
                    <a:pt x="1340739" y="157226"/>
                  </a:lnTo>
                  <a:lnTo>
                    <a:pt x="1416939" y="157226"/>
                  </a:lnTo>
                  <a:lnTo>
                    <a:pt x="1416939" y="117221"/>
                  </a:lnTo>
                  <a:lnTo>
                    <a:pt x="1340739" y="117221"/>
                  </a:lnTo>
                  <a:lnTo>
                    <a:pt x="1340739" y="62865"/>
                  </a:lnTo>
                  <a:lnTo>
                    <a:pt x="1422654" y="62865"/>
                  </a:lnTo>
                  <a:lnTo>
                    <a:pt x="1422654" y="22733"/>
                  </a:lnTo>
                  <a:lnTo>
                    <a:pt x="1291590" y="22733"/>
                  </a:lnTo>
                  <a:lnTo>
                    <a:pt x="1291590" y="253238"/>
                  </a:lnTo>
                  <a:lnTo>
                    <a:pt x="1427988" y="253238"/>
                  </a:lnTo>
                  <a:lnTo>
                    <a:pt x="1427988" y="212979"/>
                  </a:lnTo>
                  <a:close/>
                </a:path>
                <a:path w="2742565" h="295275">
                  <a:moveTo>
                    <a:pt x="1707388" y="135001"/>
                  </a:moveTo>
                  <a:lnTo>
                    <a:pt x="1699691" y="85902"/>
                  </a:lnTo>
                  <a:lnTo>
                    <a:pt x="1684566" y="62865"/>
                  </a:lnTo>
                  <a:lnTo>
                    <a:pt x="1676654" y="50825"/>
                  </a:lnTo>
                  <a:lnTo>
                    <a:pt x="1655699" y="39331"/>
                  </a:lnTo>
                  <a:lnTo>
                    <a:pt x="1655699" y="135763"/>
                  </a:lnTo>
                  <a:lnTo>
                    <a:pt x="1654454" y="152654"/>
                  </a:lnTo>
                  <a:lnTo>
                    <a:pt x="1635760" y="192151"/>
                  </a:lnTo>
                  <a:lnTo>
                    <a:pt x="1597393" y="211696"/>
                  </a:lnTo>
                  <a:lnTo>
                    <a:pt x="1580896" y="212979"/>
                  </a:lnTo>
                  <a:lnTo>
                    <a:pt x="1554099" y="212979"/>
                  </a:lnTo>
                  <a:lnTo>
                    <a:pt x="1554099" y="62865"/>
                  </a:lnTo>
                  <a:lnTo>
                    <a:pt x="1580642" y="62865"/>
                  </a:lnTo>
                  <a:lnTo>
                    <a:pt x="1623682" y="73748"/>
                  </a:lnTo>
                  <a:lnTo>
                    <a:pt x="1650466" y="105206"/>
                  </a:lnTo>
                  <a:lnTo>
                    <a:pt x="1655699" y="135763"/>
                  </a:lnTo>
                  <a:lnTo>
                    <a:pt x="1655699" y="39331"/>
                  </a:lnTo>
                  <a:lnTo>
                    <a:pt x="1638261" y="29756"/>
                  </a:lnTo>
                  <a:lnTo>
                    <a:pt x="1584579" y="22733"/>
                  </a:lnTo>
                  <a:lnTo>
                    <a:pt x="1504950" y="22733"/>
                  </a:lnTo>
                  <a:lnTo>
                    <a:pt x="1504950" y="253238"/>
                  </a:lnTo>
                  <a:lnTo>
                    <a:pt x="1584198" y="253238"/>
                  </a:lnTo>
                  <a:lnTo>
                    <a:pt x="1633575" y="245148"/>
                  </a:lnTo>
                  <a:lnTo>
                    <a:pt x="1672971" y="220853"/>
                  </a:lnTo>
                  <a:lnTo>
                    <a:pt x="1698752" y="183222"/>
                  </a:lnTo>
                  <a:lnTo>
                    <a:pt x="1705216" y="160439"/>
                  </a:lnTo>
                  <a:lnTo>
                    <a:pt x="1707388" y="135001"/>
                  </a:lnTo>
                  <a:close/>
                </a:path>
                <a:path w="2742565" h="295275">
                  <a:moveTo>
                    <a:pt x="2056257" y="56007"/>
                  </a:moveTo>
                  <a:lnTo>
                    <a:pt x="1927733" y="56007"/>
                  </a:lnTo>
                  <a:lnTo>
                    <a:pt x="1927733" y="41148"/>
                  </a:lnTo>
                  <a:lnTo>
                    <a:pt x="1927733" y="40132"/>
                  </a:lnTo>
                  <a:lnTo>
                    <a:pt x="2034286" y="37211"/>
                  </a:lnTo>
                  <a:lnTo>
                    <a:pt x="2031923" y="25336"/>
                  </a:lnTo>
                  <a:lnTo>
                    <a:pt x="2030056" y="16129"/>
                  </a:lnTo>
                  <a:lnTo>
                    <a:pt x="2029040" y="11252"/>
                  </a:lnTo>
                  <a:lnTo>
                    <a:pt x="2028571" y="9271"/>
                  </a:lnTo>
                  <a:lnTo>
                    <a:pt x="1931225" y="12928"/>
                  </a:lnTo>
                  <a:lnTo>
                    <a:pt x="1781556" y="16129"/>
                  </a:lnTo>
                  <a:lnTo>
                    <a:pt x="1783118" y="22948"/>
                  </a:lnTo>
                  <a:lnTo>
                    <a:pt x="1784604" y="29679"/>
                  </a:lnTo>
                  <a:lnTo>
                    <a:pt x="1785975" y="36334"/>
                  </a:lnTo>
                  <a:lnTo>
                    <a:pt x="1787271" y="42926"/>
                  </a:lnTo>
                  <a:lnTo>
                    <a:pt x="1888363" y="41148"/>
                  </a:lnTo>
                  <a:lnTo>
                    <a:pt x="1888363" y="56007"/>
                  </a:lnTo>
                  <a:lnTo>
                    <a:pt x="1761617" y="56007"/>
                  </a:lnTo>
                  <a:lnTo>
                    <a:pt x="1761617" y="82804"/>
                  </a:lnTo>
                  <a:lnTo>
                    <a:pt x="1888363" y="82804"/>
                  </a:lnTo>
                  <a:lnTo>
                    <a:pt x="1888363" y="97409"/>
                  </a:lnTo>
                  <a:lnTo>
                    <a:pt x="1888363" y="122047"/>
                  </a:lnTo>
                  <a:lnTo>
                    <a:pt x="1888363" y="139065"/>
                  </a:lnTo>
                  <a:lnTo>
                    <a:pt x="1888363" y="160528"/>
                  </a:lnTo>
                  <a:lnTo>
                    <a:pt x="1888363" y="177419"/>
                  </a:lnTo>
                  <a:lnTo>
                    <a:pt x="1828927" y="177419"/>
                  </a:lnTo>
                  <a:lnTo>
                    <a:pt x="1828927" y="160528"/>
                  </a:lnTo>
                  <a:lnTo>
                    <a:pt x="1888363" y="160528"/>
                  </a:lnTo>
                  <a:lnTo>
                    <a:pt x="1888363" y="139065"/>
                  </a:lnTo>
                  <a:lnTo>
                    <a:pt x="1828927" y="139065"/>
                  </a:lnTo>
                  <a:lnTo>
                    <a:pt x="1828927" y="122047"/>
                  </a:lnTo>
                  <a:lnTo>
                    <a:pt x="1888363" y="122047"/>
                  </a:lnTo>
                  <a:lnTo>
                    <a:pt x="1888363" y="97409"/>
                  </a:lnTo>
                  <a:lnTo>
                    <a:pt x="1790446" y="97409"/>
                  </a:lnTo>
                  <a:lnTo>
                    <a:pt x="1790446" y="202184"/>
                  </a:lnTo>
                  <a:lnTo>
                    <a:pt x="1888363" y="202184"/>
                  </a:lnTo>
                  <a:lnTo>
                    <a:pt x="1888363" y="216789"/>
                  </a:lnTo>
                  <a:lnTo>
                    <a:pt x="1780032" y="216789"/>
                  </a:lnTo>
                  <a:lnTo>
                    <a:pt x="1780032" y="241808"/>
                  </a:lnTo>
                  <a:lnTo>
                    <a:pt x="1888363" y="241808"/>
                  </a:lnTo>
                  <a:lnTo>
                    <a:pt x="1888363" y="256921"/>
                  </a:lnTo>
                  <a:lnTo>
                    <a:pt x="1760728" y="256921"/>
                  </a:lnTo>
                  <a:lnTo>
                    <a:pt x="1760728" y="283718"/>
                  </a:lnTo>
                  <a:lnTo>
                    <a:pt x="2056257" y="283718"/>
                  </a:lnTo>
                  <a:lnTo>
                    <a:pt x="2056257" y="256921"/>
                  </a:lnTo>
                  <a:lnTo>
                    <a:pt x="1927733" y="256921"/>
                  </a:lnTo>
                  <a:lnTo>
                    <a:pt x="1927733" y="241808"/>
                  </a:lnTo>
                  <a:lnTo>
                    <a:pt x="2037842" y="241808"/>
                  </a:lnTo>
                  <a:lnTo>
                    <a:pt x="2037842" y="216789"/>
                  </a:lnTo>
                  <a:lnTo>
                    <a:pt x="1927733" y="216789"/>
                  </a:lnTo>
                  <a:lnTo>
                    <a:pt x="1927733" y="202184"/>
                  </a:lnTo>
                  <a:lnTo>
                    <a:pt x="2026793" y="202184"/>
                  </a:lnTo>
                  <a:lnTo>
                    <a:pt x="2026793" y="177419"/>
                  </a:lnTo>
                  <a:lnTo>
                    <a:pt x="2026793" y="160528"/>
                  </a:lnTo>
                  <a:lnTo>
                    <a:pt x="2026793" y="139065"/>
                  </a:lnTo>
                  <a:lnTo>
                    <a:pt x="2026793" y="122047"/>
                  </a:lnTo>
                  <a:lnTo>
                    <a:pt x="2026793" y="97409"/>
                  </a:lnTo>
                  <a:lnTo>
                    <a:pt x="1988439" y="97409"/>
                  </a:lnTo>
                  <a:lnTo>
                    <a:pt x="1988439" y="122047"/>
                  </a:lnTo>
                  <a:lnTo>
                    <a:pt x="1988439" y="139065"/>
                  </a:lnTo>
                  <a:lnTo>
                    <a:pt x="1988439" y="160528"/>
                  </a:lnTo>
                  <a:lnTo>
                    <a:pt x="1988439" y="177419"/>
                  </a:lnTo>
                  <a:lnTo>
                    <a:pt x="1927733" y="177419"/>
                  </a:lnTo>
                  <a:lnTo>
                    <a:pt x="1927733" y="160528"/>
                  </a:lnTo>
                  <a:lnTo>
                    <a:pt x="1988439" y="160528"/>
                  </a:lnTo>
                  <a:lnTo>
                    <a:pt x="1988439" y="139065"/>
                  </a:lnTo>
                  <a:lnTo>
                    <a:pt x="1927733" y="139065"/>
                  </a:lnTo>
                  <a:lnTo>
                    <a:pt x="1927733" y="122047"/>
                  </a:lnTo>
                  <a:lnTo>
                    <a:pt x="1988439" y="122047"/>
                  </a:lnTo>
                  <a:lnTo>
                    <a:pt x="1988439" y="97409"/>
                  </a:lnTo>
                  <a:lnTo>
                    <a:pt x="1927733" y="97409"/>
                  </a:lnTo>
                  <a:lnTo>
                    <a:pt x="1927733" y="82804"/>
                  </a:lnTo>
                  <a:lnTo>
                    <a:pt x="2056257" y="82804"/>
                  </a:lnTo>
                  <a:lnTo>
                    <a:pt x="2056257" y="56007"/>
                  </a:lnTo>
                  <a:close/>
                </a:path>
                <a:path w="2742565" h="295275">
                  <a:moveTo>
                    <a:pt x="2399538" y="170307"/>
                  </a:moveTo>
                  <a:lnTo>
                    <a:pt x="2297557" y="170307"/>
                  </a:lnTo>
                  <a:lnTo>
                    <a:pt x="2297557" y="201930"/>
                  </a:lnTo>
                  <a:lnTo>
                    <a:pt x="2290546" y="209321"/>
                  </a:lnTo>
                  <a:lnTo>
                    <a:pt x="2282609" y="216255"/>
                  </a:lnTo>
                  <a:lnTo>
                    <a:pt x="2273922" y="222605"/>
                  </a:lnTo>
                  <a:lnTo>
                    <a:pt x="2264283" y="228473"/>
                  </a:lnTo>
                  <a:lnTo>
                    <a:pt x="2230704" y="221195"/>
                  </a:lnTo>
                  <a:lnTo>
                    <a:pt x="2216251" y="218287"/>
                  </a:lnTo>
                  <a:lnTo>
                    <a:pt x="2203323" y="215900"/>
                  </a:lnTo>
                  <a:lnTo>
                    <a:pt x="2207006" y="211455"/>
                  </a:lnTo>
                  <a:lnTo>
                    <a:pt x="2210562" y="206883"/>
                  </a:lnTo>
                  <a:lnTo>
                    <a:pt x="2214245" y="201930"/>
                  </a:lnTo>
                  <a:lnTo>
                    <a:pt x="2297557" y="201930"/>
                  </a:lnTo>
                  <a:lnTo>
                    <a:pt x="2297557" y="170307"/>
                  </a:lnTo>
                  <a:lnTo>
                    <a:pt x="2235962" y="170307"/>
                  </a:lnTo>
                  <a:lnTo>
                    <a:pt x="2240026" y="164084"/>
                  </a:lnTo>
                  <a:lnTo>
                    <a:pt x="2248281" y="150622"/>
                  </a:lnTo>
                  <a:lnTo>
                    <a:pt x="2384933" y="150622"/>
                  </a:lnTo>
                  <a:lnTo>
                    <a:pt x="2384933" y="120269"/>
                  </a:lnTo>
                  <a:lnTo>
                    <a:pt x="2384933" y="93472"/>
                  </a:lnTo>
                  <a:lnTo>
                    <a:pt x="2384933" y="63119"/>
                  </a:lnTo>
                  <a:lnTo>
                    <a:pt x="2347468" y="63119"/>
                  </a:lnTo>
                  <a:lnTo>
                    <a:pt x="2347468" y="93472"/>
                  </a:lnTo>
                  <a:lnTo>
                    <a:pt x="2347468" y="120269"/>
                  </a:lnTo>
                  <a:lnTo>
                    <a:pt x="2307844" y="120269"/>
                  </a:lnTo>
                  <a:lnTo>
                    <a:pt x="2307844" y="93472"/>
                  </a:lnTo>
                  <a:lnTo>
                    <a:pt x="2347468" y="93472"/>
                  </a:lnTo>
                  <a:lnTo>
                    <a:pt x="2347468" y="63119"/>
                  </a:lnTo>
                  <a:lnTo>
                    <a:pt x="2307844" y="63119"/>
                  </a:lnTo>
                  <a:lnTo>
                    <a:pt x="2307844" y="42672"/>
                  </a:lnTo>
                  <a:lnTo>
                    <a:pt x="2394458" y="42672"/>
                  </a:lnTo>
                  <a:lnTo>
                    <a:pt x="2394458" y="11049"/>
                  </a:lnTo>
                  <a:lnTo>
                    <a:pt x="2272157" y="11049"/>
                  </a:lnTo>
                  <a:lnTo>
                    <a:pt x="2272157" y="42672"/>
                  </a:lnTo>
                  <a:lnTo>
                    <a:pt x="2272157" y="63119"/>
                  </a:lnTo>
                  <a:lnTo>
                    <a:pt x="2272157" y="93472"/>
                  </a:lnTo>
                  <a:lnTo>
                    <a:pt x="2272157" y="120269"/>
                  </a:lnTo>
                  <a:lnTo>
                    <a:pt x="2232533" y="120269"/>
                  </a:lnTo>
                  <a:lnTo>
                    <a:pt x="2232533" y="93472"/>
                  </a:lnTo>
                  <a:lnTo>
                    <a:pt x="2272157" y="93472"/>
                  </a:lnTo>
                  <a:lnTo>
                    <a:pt x="2272157" y="63119"/>
                  </a:lnTo>
                  <a:lnTo>
                    <a:pt x="2232533" y="63119"/>
                  </a:lnTo>
                  <a:lnTo>
                    <a:pt x="2232533" y="42672"/>
                  </a:lnTo>
                  <a:lnTo>
                    <a:pt x="2272157" y="42672"/>
                  </a:lnTo>
                  <a:lnTo>
                    <a:pt x="2272157" y="11049"/>
                  </a:lnTo>
                  <a:lnTo>
                    <a:pt x="2110486" y="11049"/>
                  </a:lnTo>
                  <a:lnTo>
                    <a:pt x="2110486" y="42672"/>
                  </a:lnTo>
                  <a:lnTo>
                    <a:pt x="2196846" y="42672"/>
                  </a:lnTo>
                  <a:lnTo>
                    <a:pt x="2196846" y="63119"/>
                  </a:lnTo>
                  <a:lnTo>
                    <a:pt x="2196846" y="93472"/>
                  </a:lnTo>
                  <a:lnTo>
                    <a:pt x="2196846" y="120269"/>
                  </a:lnTo>
                  <a:lnTo>
                    <a:pt x="2157222" y="120269"/>
                  </a:lnTo>
                  <a:lnTo>
                    <a:pt x="2157222" y="93472"/>
                  </a:lnTo>
                  <a:lnTo>
                    <a:pt x="2196846" y="93472"/>
                  </a:lnTo>
                  <a:lnTo>
                    <a:pt x="2196846" y="63119"/>
                  </a:lnTo>
                  <a:lnTo>
                    <a:pt x="2119757" y="63119"/>
                  </a:lnTo>
                  <a:lnTo>
                    <a:pt x="2119757" y="150622"/>
                  </a:lnTo>
                  <a:lnTo>
                    <a:pt x="2204974" y="150622"/>
                  </a:lnTo>
                  <a:lnTo>
                    <a:pt x="2201291" y="157099"/>
                  </a:lnTo>
                  <a:lnTo>
                    <a:pt x="2197227" y="163703"/>
                  </a:lnTo>
                  <a:lnTo>
                    <a:pt x="2192782" y="170307"/>
                  </a:lnTo>
                  <a:lnTo>
                    <a:pt x="2105152" y="170307"/>
                  </a:lnTo>
                  <a:lnTo>
                    <a:pt x="2105152" y="201930"/>
                  </a:lnTo>
                  <a:lnTo>
                    <a:pt x="2169541" y="201930"/>
                  </a:lnTo>
                  <a:lnTo>
                    <a:pt x="2163699" y="209080"/>
                  </a:lnTo>
                  <a:lnTo>
                    <a:pt x="2157628" y="216255"/>
                  </a:lnTo>
                  <a:lnTo>
                    <a:pt x="2151316" y="223469"/>
                  </a:lnTo>
                  <a:lnTo>
                    <a:pt x="2144776" y="230759"/>
                  </a:lnTo>
                  <a:lnTo>
                    <a:pt x="2160790" y="233934"/>
                  </a:lnTo>
                  <a:lnTo>
                    <a:pt x="2177796" y="237705"/>
                  </a:lnTo>
                  <a:lnTo>
                    <a:pt x="2195741" y="242074"/>
                  </a:lnTo>
                  <a:lnTo>
                    <a:pt x="2214626" y="247015"/>
                  </a:lnTo>
                  <a:lnTo>
                    <a:pt x="2192591" y="251675"/>
                  </a:lnTo>
                  <a:lnTo>
                    <a:pt x="2168410" y="255358"/>
                  </a:lnTo>
                  <a:lnTo>
                    <a:pt x="2142058" y="258114"/>
                  </a:lnTo>
                  <a:lnTo>
                    <a:pt x="2113534" y="259969"/>
                  </a:lnTo>
                  <a:lnTo>
                    <a:pt x="2117902" y="269163"/>
                  </a:lnTo>
                  <a:lnTo>
                    <a:pt x="2121509" y="277787"/>
                  </a:lnTo>
                  <a:lnTo>
                    <a:pt x="2124621" y="286473"/>
                  </a:lnTo>
                  <a:lnTo>
                    <a:pt x="2127123" y="295021"/>
                  </a:lnTo>
                  <a:lnTo>
                    <a:pt x="2167204" y="290309"/>
                  </a:lnTo>
                  <a:lnTo>
                    <a:pt x="2203843" y="283222"/>
                  </a:lnTo>
                  <a:lnTo>
                    <a:pt x="2237079" y="273735"/>
                  </a:lnTo>
                  <a:lnTo>
                    <a:pt x="2266950" y="261874"/>
                  </a:lnTo>
                  <a:lnTo>
                    <a:pt x="2290470" y="269163"/>
                  </a:lnTo>
                  <a:lnTo>
                    <a:pt x="2315108" y="277126"/>
                  </a:lnTo>
                  <a:lnTo>
                    <a:pt x="2340851" y="285737"/>
                  </a:lnTo>
                  <a:lnTo>
                    <a:pt x="2367661" y="295021"/>
                  </a:lnTo>
                  <a:lnTo>
                    <a:pt x="2384234" y="261874"/>
                  </a:lnTo>
                  <a:lnTo>
                    <a:pt x="2385822" y="258699"/>
                  </a:lnTo>
                  <a:lnTo>
                    <a:pt x="2305939" y="238506"/>
                  </a:lnTo>
                  <a:lnTo>
                    <a:pt x="2316226" y="230149"/>
                  </a:lnTo>
                  <a:lnTo>
                    <a:pt x="2318016" y="228473"/>
                  </a:lnTo>
                  <a:lnTo>
                    <a:pt x="2325840" y="221195"/>
                  </a:lnTo>
                  <a:lnTo>
                    <a:pt x="2334564" y="211861"/>
                  </a:lnTo>
                  <a:lnTo>
                    <a:pt x="2342642" y="201930"/>
                  </a:lnTo>
                  <a:lnTo>
                    <a:pt x="2399538" y="201930"/>
                  </a:lnTo>
                  <a:lnTo>
                    <a:pt x="2399538" y="170307"/>
                  </a:lnTo>
                  <a:close/>
                </a:path>
                <a:path w="2742565" h="295275">
                  <a:moveTo>
                    <a:pt x="2479548" y="60833"/>
                  </a:moveTo>
                  <a:lnTo>
                    <a:pt x="2454275" y="57785"/>
                  </a:lnTo>
                  <a:lnTo>
                    <a:pt x="2453005" y="77749"/>
                  </a:lnTo>
                  <a:lnTo>
                    <a:pt x="2451303" y="98577"/>
                  </a:lnTo>
                  <a:lnTo>
                    <a:pt x="2449144" y="120281"/>
                  </a:lnTo>
                  <a:lnTo>
                    <a:pt x="2446528" y="142875"/>
                  </a:lnTo>
                  <a:lnTo>
                    <a:pt x="2454275" y="143891"/>
                  </a:lnTo>
                  <a:lnTo>
                    <a:pt x="2462403" y="146050"/>
                  </a:lnTo>
                  <a:lnTo>
                    <a:pt x="2470912" y="149479"/>
                  </a:lnTo>
                  <a:lnTo>
                    <a:pt x="2473236" y="129082"/>
                  </a:lnTo>
                  <a:lnTo>
                    <a:pt x="2475458" y="107492"/>
                  </a:lnTo>
                  <a:lnTo>
                    <a:pt x="2477566" y="84747"/>
                  </a:lnTo>
                  <a:lnTo>
                    <a:pt x="2479548" y="60833"/>
                  </a:lnTo>
                  <a:close/>
                </a:path>
                <a:path w="2742565" h="295275">
                  <a:moveTo>
                    <a:pt x="2560193" y="56261"/>
                  </a:moveTo>
                  <a:lnTo>
                    <a:pt x="2551519" y="52095"/>
                  </a:lnTo>
                  <a:lnTo>
                    <a:pt x="2543022" y="48171"/>
                  </a:lnTo>
                  <a:lnTo>
                    <a:pt x="2534704" y="44475"/>
                  </a:lnTo>
                  <a:lnTo>
                    <a:pt x="2526538" y="41021"/>
                  </a:lnTo>
                  <a:lnTo>
                    <a:pt x="2526538" y="0"/>
                  </a:lnTo>
                  <a:lnTo>
                    <a:pt x="2486660" y="0"/>
                  </a:lnTo>
                  <a:lnTo>
                    <a:pt x="2486660" y="293243"/>
                  </a:lnTo>
                  <a:lnTo>
                    <a:pt x="2526538" y="293243"/>
                  </a:lnTo>
                  <a:lnTo>
                    <a:pt x="2526538" y="76454"/>
                  </a:lnTo>
                  <a:lnTo>
                    <a:pt x="2545080" y="88773"/>
                  </a:lnTo>
                  <a:lnTo>
                    <a:pt x="2550795" y="76454"/>
                  </a:lnTo>
                  <a:lnTo>
                    <a:pt x="2560193" y="56261"/>
                  </a:lnTo>
                  <a:close/>
                </a:path>
                <a:path w="2742565" h="295275">
                  <a:moveTo>
                    <a:pt x="2742057" y="242951"/>
                  </a:moveTo>
                  <a:lnTo>
                    <a:pt x="2671191" y="242951"/>
                  </a:lnTo>
                  <a:lnTo>
                    <a:pt x="2671191" y="187579"/>
                  </a:lnTo>
                  <a:lnTo>
                    <a:pt x="2732024" y="187579"/>
                  </a:lnTo>
                  <a:lnTo>
                    <a:pt x="2732024" y="148844"/>
                  </a:lnTo>
                  <a:lnTo>
                    <a:pt x="2671191" y="148844"/>
                  </a:lnTo>
                  <a:lnTo>
                    <a:pt x="2671191" y="95885"/>
                  </a:lnTo>
                  <a:lnTo>
                    <a:pt x="2733167" y="95885"/>
                  </a:lnTo>
                  <a:lnTo>
                    <a:pt x="2733167" y="57150"/>
                  </a:lnTo>
                  <a:lnTo>
                    <a:pt x="2671191" y="57150"/>
                  </a:lnTo>
                  <a:lnTo>
                    <a:pt x="2671191" y="0"/>
                  </a:lnTo>
                  <a:lnTo>
                    <a:pt x="2630805" y="0"/>
                  </a:lnTo>
                  <a:lnTo>
                    <a:pt x="2630805" y="57150"/>
                  </a:lnTo>
                  <a:lnTo>
                    <a:pt x="2602484" y="57150"/>
                  </a:lnTo>
                  <a:lnTo>
                    <a:pt x="2604020" y="48171"/>
                  </a:lnTo>
                  <a:lnTo>
                    <a:pt x="2605506" y="39166"/>
                  </a:lnTo>
                  <a:lnTo>
                    <a:pt x="2606992" y="29845"/>
                  </a:lnTo>
                  <a:lnTo>
                    <a:pt x="2608453" y="20320"/>
                  </a:lnTo>
                  <a:lnTo>
                    <a:pt x="2571877" y="17653"/>
                  </a:lnTo>
                  <a:lnTo>
                    <a:pt x="2567063" y="46901"/>
                  </a:lnTo>
                  <a:lnTo>
                    <a:pt x="2560993" y="74599"/>
                  </a:lnTo>
                  <a:lnTo>
                    <a:pt x="2553678" y="100761"/>
                  </a:lnTo>
                  <a:lnTo>
                    <a:pt x="2545080" y="125349"/>
                  </a:lnTo>
                  <a:lnTo>
                    <a:pt x="2562453" y="134912"/>
                  </a:lnTo>
                  <a:lnTo>
                    <a:pt x="2571267" y="139890"/>
                  </a:lnTo>
                  <a:lnTo>
                    <a:pt x="2580132" y="145034"/>
                  </a:lnTo>
                  <a:lnTo>
                    <a:pt x="2583942" y="133680"/>
                  </a:lnTo>
                  <a:lnTo>
                    <a:pt x="2587587" y="121704"/>
                  </a:lnTo>
                  <a:lnTo>
                    <a:pt x="2591092" y="109105"/>
                  </a:lnTo>
                  <a:lnTo>
                    <a:pt x="2594483" y="95885"/>
                  </a:lnTo>
                  <a:lnTo>
                    <a:pt x="2630805" y="95885"/>
                  </a:lnTo>
                  <a:lnTo>
                    <a:pt x="2630805" y="148844"/>
                  </a:lnTo>
                  <a:lnTo>
                    <a:pt x="2563495" y="148844"/>
                  </a:lnTo>
                  <a:lnTo>
                    <a:pt x="2563495" y="187579"/>
                  </a:lnTo>
                  <a:lnTo>
                    <a:pt x="2630805" y="187579"/>
                  </a:lnTo>
                  <a:lnTo>
                    <a:pt x="2630805" y="242951"/>
                  </a:lnTo>
                  <a:lnTo>
                    <a:pt x="2548636" y="242951"/>
                  </a:lnTo>
                  <a:lnTo>
                    <a:pt x="2548636" y="281686"/>
                  </a:lnTo>
                  <a:lnTo>
                    <a:pt x="2742057" y="281686"/>
                  </a:lnTo>
                  <a:lnTo>
                    <a:pt x="2742057" y="242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80" y="944879"/>
              <a:ext cx="329184" cy="2956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33145" y="1876424"/>
            <a:ext cx="6814820" cy="2801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57505" algn="l"/>
              </a:tabLst>
            </a:pPr>
            <a:r>
              <a:rPr sz="280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1分鐘</a:t>
            </a:r>
            <a:r>
              <a:rPr sz="2800" b="1" dirty="0">
                <a:solidFill>
                  <a:srgbClr val="FF0000"/>
                </a:solidFill>
                <a:latin typeface="Microsoft JhengHei"/>
                <a:cs typeface="Microsoft JhengHei"/>
              </a:rPr>
              <a:t>內</a:t>
            </a:r>
            <a:r>
              <a:rPr sz="2800" spc="5" dirty="0">
                <a:latin typeface="Microsoft JhengHei"/>
                <a:cs typeface="Microsoft JhengHei"/>
              </a:rPr>
              <a:t>電擊，</a:t>
            </a:r>
            <a:r>
              <a:rPr sz="2800" b="1" spc="5" dirty="0">
                <a:latin typeface="Microsoft JhengHei"/>
                <a:cs typeface="Microsoft JhengHei"/>
              </a:rPr>
              <a:t>生存</a:t>
            </a:r>
            <a:r>
              <a:rPr sz="2800" b="1" spc="-20" dirty="0">
                <a:latin typeface="Microsoft JhengHei"/>
                <a:cs typeface="Microsoft JhengHei"/>
              </a:rPr>
              <a:t>率</a:t>
            </a:r>
            <a:r>
              <a:rPr sz="2800" spc="5" dirty="0">
                <a:latin typeface="Microsoft JhengHei"/>
                <a:cs typeface="Microsoft JhengHei"/>
              </a:rPr>
              <a:t>可</a:t>
            </a:r>
            <a:r>
              <a:rPr sz="280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達</a:t>
            </a:r>
            <a:r>
              <a:rPr sz="2800" b="1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90%</a:t>
            </a:r>
            <a:endParaRPr sz="28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har char=""/>
            </a:pPr>
            <a:endParaRPr sz="2150">
              <a:latin typeface="Microsoft JhengHei"/>
              <a:cs typeface="Microsoft JhengHei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7505" algn="l"/>
              </a:tabLst>
            </a:pPr>
            <a:r>
              <a:rPr sz="2800" dirty="0">
                <a:latin typeface="Microsoft JhengHei"/>
                <a:cs typeface="Microsoft JhengHei"/>
              </a:rPr>
              <a:t>5</a:t>
            </a:r>
            <a:r>
              <a:rPr sz="2800" spc="5" dirty="0">
                <a:latin typeface="Microsoft JhengHei"/>
                <a:cs typeface="Microsoft JhengHei"/>
              </a:rPr>
              <a:t>分鐘內給予電擊治療</a:t>
            </a:r>
            <a:r>
              <a:rPr sz="2800" spc="-20" dirty="0">
                <a:latin typeface="Microsoft JhengHei"/>
                <a:cs typeface="Microsoft JhengHei"/>
              </a:rPr>
              <a:t>，</a:t>
            </a:r>
            <a:r>
              <a:rPr sz="2800" spc="5" dirty="0">
                <a:latin typeface="Microsoft JhengHei"/>
                <a:cs typeface="Microsoft JhengHei"/>
              </a:rPr>
              <a:t>生還</a:t>
            </a:r>
            <a:r>
              <a:rPr sz="2800" spc="-40" dirty="0">
                <a:latin typeface="Microsoft JhengHei"/>
                <a:cs typeface="Microsoft JhengHei"/>
              </a:rPr>
              <a:t>率</a:t>
            </a:r>
            <a:r>
              <a:rPr sz="2800" dirty="0">
                <a:latin typeface="Microsoft JhengHei"/>
                <a:cs typeface="Microsoft JhengHei"/>
              </a:rPr>
              <a:t>50%‐75%</a:t>
            </a:r>
            <a:endParaRPr sz="28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"/>
            </a:pPr>
            <a:endParaRPr sz="2000">
              <a:latin typeface="Microsoft JhengHei"/>
              <a:cs typeface="Microsoft JhengHei"/>
            </a:endParaRPr>
          </a:p>
          <a:p>
            <a:pPr marL="356870" marR="180975" indent="-344805">
              <a:lnSpc>
                <a:spcPct val="110100"/>
              </a:lnSpc>
              <a:buFont typeface="Wingdings"/>
              <a:buChar char=""/>
              <a:tabLst>
                <a:tab pos="357505" algn="l"/>
              </a:tabLst>
            </a:pPr>
            <a:r>
              <a:rPr sz="280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每延遲</a:t>
            </a:r>
            <a:r>
              <a:rPr sz="2800" b="1" spc="10" dirty="0">
                <a:solidFill>
                  <a:srgbClr val="FF0000"/>
                </a:solidFill>
                <a:latin typeface="Microsoft JhengHei"/>
                <a:cs typeface="Microsoft JhengHei"/>
              </a:rPr>
              <a:t>1</a:t>
            </a:r>
            <a:r>
              <a:rPr sz="280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分</a:t>
            </a:r>
            <a:r>
              <a:rPr sz="2800" b="1" spc="10" dirty="0">
                <a:solidFill>
                  <a:srgbClr val="FF0000"/>
                </a:solidFill>
                <a:latin typeface="Microsoft JhengHei"/>
                <a:cs typeface="Microsoft JhengHei"/>
              </a:rPr>
              <a:t>鐘</a:t>
            </a:r>
            <a:r>
              <a:rPr sz="2800" spc="10" dirty="0">
                <a:latin typeface="Microsoft JhengHei"/>
                <a:cs typeface="Microsoft JhengHei"/>
              </a:rPr>
              <a:t>給予電</a:t>
            </a:r>
            <a:r>
              <a:rPr sz="2800" spc="-25" dirty="0">
                <a:latin typeface="Microsoft JhengHei"/>
                <a:cs typeface="Microsoft JhengHei"/>
              </a:rPr>
              <a:t>擊</a:t>
            </a:r>
            <a:r>
              <a:rPr sz="2800" spc="10" dirty="0">
                <a:latin typeface="Microsoft JhengHei"/>
                <a:cs typeface="Microsoft JhengHei"/>
              </a:rPr>
              <a:t>，病</a:t>
            </a:r>
            <a:r>
              <a:rPr sz="2800" spc="-25" dirty="0">
                <a:latin typeface="Microsoft JhengHei"/>
                <a:cs typeface="Microsoft JhengHei"/>
              </a:rPr>
              <a:t>人</a:t>
            </a:r>
            <a:r>
              <a:rPr sz="2800" spc="10" dirty="0">
                <a:latin typeface="Microsoft JhengHei"/>
                <a:cs typeface="Microsoft JhengHei"/>
              </a:rPr>
              <a:t>的</a:t>
            </a:r>
            <a:r>
              <a:rPr sz="2800" b="1" spc="10" dirty="0">
                <a:latin typeface="Microsoft JhengHei"/>
                <a:cs typeface="Microsoft JhengHei"/>
              </a:rPr>
              <a:t>生</a:t>
            </a:r>
            <a:r>
              <a:rPr sz="2800" b="1" spc="-20" dirty="0">
                <a:latin typeface="Microsoft JhengHei"/>
                <a:cs typeface="Microsoft JhengHei"/>
              </a:rPr>
              <a:t>存</a:t>
            </a:r>
            <a:r>
              <a:rPr sz="2800" b="1" spc="5" dirty="0">
                <a:latin typeface="Microsoft JhengHei"/>
                <a:cs typeface="Microsoft JhengHei"/>
              </a:rPr>
              <a:t>率</a:t>
            </a:r>
            <a:r>
              <a:rPr sz="2800" spc="5" dirty="0">
                <a:latin typeface="Microsoft JhengHei"/>
                <a:cs typeface="Microsoft JhengHei"/>
              </a:rPr>
              <a:t>就 </a:t>
            </a:r>
            <a:r>
              <a:rPr sz="280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減少</a:t>
            </a:r>
            <a:r>
              <a:rPr sz="2800" b="1" spc="10" dirty="0">
                <a:solidFill>
                  <a:srgbClr val="FF0000"/>
                </a:solidFill>
                <a:latin typeface="Microsoft JhengHei"/>
                <a:cs typeface="Microsoft JhengHei"/>
              </a:rPr>
              <a:t>7-10%</a:t>
            </a:r>
            <a:endParaRPr sz="2800">
              <a:latin typeface="Microsoft JhengHei"/>
              <a:cs typeface="Microsoft Jheng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31735" y="2548127"/>
            <a:ext cx="4849368" cy="4181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8731" y="2126437"/>
            <a:ext cx="6946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00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0915" y="2980690"/>
            <a:ext cx="5459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Microsoft YaHei"/>
                <a:cs typeface="Microsoft YaHei"/>
              </a:rPr>
              <a:t>心肺復甦術</a:t>
            </a:r>
            <a:r>
              <a:rPr sz="3600" b="1" spc="-5" dirty="0">
                <a:latin typeface="Microsoft YaHei"/>
                <a:cs typeface="Microsoft YaHei"/>
              </a:rPr>
              <a:t>+AE</a:t>
            </a:r>
            <a:r>
              <a:rPr sz="3600" b="1" spc="15" dirty="0">
                <a:latin typeface="Microsoft YaHei"/>
                <a:cs typeface="Microsoft YaHei"/>
              </a:rPr>
              <a:t>D</a:t>
            </a:r>
            <a:r>
              <a:rPr sz="3600" b="1" dirty="0">
                <a:latin typeface="Microsoft YaHei"/>
                <a:cs typeface="Microsoft YaHei"/>
              </a:rPr>
              <a:t>操作方法</a:t>
            </a:r>
            <a:endParaRPr sz="3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5183" y="4681726"/>
            <a:ext cx="2359151" cy="203683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989957" y="1280160"/>
            <a:ext cx="971550" cy="5053965"/>
            <a:chOff x="4989957" y="1280160"/>
            <a:chExt cx="971550" cy="5053965"/>
          </a:xfrm>
        </p:grpSpPr>
        <p:sp>
          <p:nvSpPr>
            <p:cNvPr id="4" name="object 4"/>
            <p:cNvSpPr/>
            <p:nvPr/>
          </p:nvSpPr>
          <p:spPr>
            <a:xfrm>
              <a:off x="5455920" y="1280160"/>
              <a:ext cx="121920" cy="5053965"/>
            </a:xfrm>
            <a:custGeom>
              <a:avLst/>
              <a:gdLst/>
              <a:ahLst/>
              <a:cxnLst/>
              <a:rect l="l" t="t" r="r" b="b"/>
              <a:pathLst>
                <a:path w="121920" h="5053965">
                  <a:moveTo>
                    <a:pt x="121920" y="0"/>
                  </a:moveTo>
                  <a:lnTo>
                    <a:pt x="0" y="0"/>
                  </a:lnTo>
                  <a:lnTo>
                    <a:pt x="0" y="5053584"/>
                  </a:lnTo>
                  <a:lnTo>
                    <a:pt x="121920" y="5053584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18532" y="2656332"/>
              <a:ext cx="914400" cy="817244"/>
            </a:xfrm>
            <a:custGeom>
              <a:avLst/>
              <a:gdLst/>
              <a:ahLst/>
              <a:cxnLst/>
              <a:rect l="l" t="t" r="r" b="b"/>
              <a:pathLst>
                <a:path w="914400" h="817245">
                  <a:moveTo>
                    <a:pt x="457200" y="0"/>
                  </a:moveTo>
                  <a:lnTo>
                    <a:pt x="407388" y="2396"/>
                  </a:lnTo>
                  <a:lnTo>
                    <a:pt x="359128" y="9421"/>
                  </a:lnTo>
                  <a:lnTo>
                    <a:pt x="312700" y="20823"/>
                  </a:lnTo>
                  <a:lnTo>
                    <a:pt x="268382" y="36355"/>
                  </a:lnTo>
                  <a:lnTo>
                    <a:pt x="226455" y="55767"/>
                  </a:lnTo>
                  <a:lnTo>
                    <a:pt x="187195" y="78809"/>
                  </a:lnTo>
                  <a:lnTo>
                    <a:pt x="150884" y="105232"/>
                  </a:lnTo>
                  <a:lnTo>
                    <a:pt x="117800" y="134787"/>
                  </a:lnTo>
                  <a:lnTo>
                    <a:pt x="88221" y="167225"/>
                  </a:lnTo>
                  <a:lnTo>
                    <a:pt x="62427" y="202296"/>
                  </a:lnTo>
                  <a:lnTo>
                    <a:pt x="40697" y="239752"/>
                  </a:lnTo>
                  <a:lnTo>
                    <a:pt x="23311" y="279343"/>
                  </a:lnTo>
                  <a:lnTo>
                    <a:pt x="10546" y="320819"/>
                  </a:lnTo>
                  <a:lnTo>
                    <a:pt x="2683" y="363932"/>
                  </a:lnTo>
                  <a:lnTo>
                    <a:pt x="0" y="408431"/>
                  </a:lnTo>
                  <a:lnTo>
                    <a:pt x="2683" y="452931"/>
                  </a:lnTo>
                  <a:lnTo>
                    <a:pt x="10546" y="496044"/>
                  </a:lnTo>
                  <a:lnTo>
                    <a:pt x="23311" y="537520"/>
                  </a:lnTo>
                  <a:lnTo>
                    <a:pt x="40697" y="577111"/>
                  </a:lnTo>
                  <a:lnTo>
                    <a:pt x="62427" y="614567"/>
                  </a:lnTo>
                  <a:lnTo>
                    <a:pt x="88221" y="649638"/>
                  </a:lnTo>
                  <a:lnTo>
                    <a:pt x="117800" y="682076"/>
                  </a:lnTo>
                  <a:lnTo>
                    <a:pt x="150884" y="711631"/>
                  </a:lnTo>
                  <a:lnTo>
                    <a:pt x="187195" y="738054"/>
                  </a:lnTo>
                  <a:lnTo>
                    <a:pt x="226455" y="761096"/>
                  </a:lnTo>
                  <a:lnTo>
                    <a:pt x="268382" y="780508"/>
                  </a:lnTo>
                  <a:lnTo>
                    <a:pt x="312700" y="796040"/>
                  </a:lnTo>
                  <a:lnTo>
                    <a:pt x="359128" y="807442"/>
                  </a:lnTo>
                  <a:lnTo>
                    <a:pt x="407388" y="814467"/>
                  </a:lnTo>
                  <a:lnTo>
                    <a:pt x="457200" y="816863"/>
                  </a:lnTo>
                  <a:lnTo>
                    <a:pt x="507011" y="814467"/>
                  </a:lnTo>
                  <a:lnTo>
                    <a:pt x="555271" y="807442"/>
                  </a:lnTo>
                  <a:lnTo>
                    <a:pt x="601699" y="796040"/>
                  </a:lnTo>
                  <a:lnTo>
                    <a:pt x="646017" y="780508"/>
                  </a:lnTo>
                  <a:lnTo>
                    <a:pt x="687944" y="761096"/>
                  </a:lnTo>
                  <a:lnTo>
                    <a:pt x="727204" y="738054"/>
                  </a:lnTo>
                  <a:lnTo>
                    <a:pt x="763515" y="711631"/>
                  </a:lnTo>
                  <a:lnTo>
                    <a:pt x="796599" y="682076"/>
                  </a:lnTo>
                  <a:lnTo>
                    <a:pt x="826178" y="649638"/>
                  </a:lnTo>
                  <a:lnTo>
                    <a:pt x="851972" y="614567"/>
                  </a:lnTo>
                  <a:lnTo>
                    <a:pt x="873702" y="577111"/>
                  </a:lnTo>
                  <a:lnTo>
                    <a:pt x="891088" y="537520"/>
                  </a:lnTo>
                  <a:lnTo>
                    <a:pt x="903853" y="496044"/>
                  </a:lnTo>
                  <a:lnTo>
                    <a:pt x="911716" y="452931"/>
                  </a:lnTo>
                  <a:lnTo>
                    <a:pt x="914400" y="408431"/>
                  </a:lnTo>
                  <a:lnTo>
                    <a:pt x="911716" y="363932"/>
                  </a:lnTo>
                  <a:lnTo>
                    <a:pt x="903853" y="320819"/>
                  </a:lnTo>
                  <a:lnTo>
                    <a:pt x="891088" y="279343"/>
                  </a:lnTo>
                  <a:lnTo>
                    <a:pt x="873702" y="239752"/>
                  </a:lnTo>
                  <a:lnTo>
                    <a:pt x="851972" y="202296"/>
                  </a:lnTo>
                  <a:lnTo>
                    <a:pt x="826178" y="167225"/>
                  </a:lnTo>
                  <a:lnTo>
                    <a:pt x="796599" y="134787"/>
                  </a:lnTo>
                  <a:lnTo>
                    <a:pt x="763515" y="105232"/>
                  </a:lnTo>
                  <a:lnTo>
                    <a:pt x="727204" y="78809"/>
                  </a:lnTo>
                  <a:lnTo>
                    <a:pt x="687944" y="55767"/>
                  </a:lnTo>
                  <a:lnTo>
                    <a:pt x="646017" y="36355"/>
                  </a:lnTo>
                  <a:lnTo>
                    <a:pt x="601699" y="20823"/>
                  </a:lnTo>
                  <a:lnTo>
                    <a:pt x="555271" y="9421"/>
                  </a:lnTo>
                  <a:lnTo>
                    <a:pt x="507011" y="2396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18532" y="2656332"/>
              <a:ext cx="914400" cy="817244"/>
            </a:xfrm>
            <a:custGeom>
              <a:avLst/>
              <a:gdLst/>
              <a:ahLst/>
              <a:cxnLst/>
              <a:rect l="l" t="t" r="r" b="b"/>
              <a:pathLst>
                <a:path w="914400" h="817245">
                  <a:moveTo>
                    <a:pt x="0" y="408431"/>
                  </a:moveTo>
                  <a:lnTo>
                    <a:pt x="2683" y="363932"/>
                  </a:lnTo>
                  <a:lnTo>
                    <a:pt x="10546" y="320819"/>
                  </a:lnTo>
                  <a:lnTo>
                    <a:pt x="23311" y="279343"/>
                  </a:lnTo>
                  <a:lnTo>
                    <a:pt x="40697" y="239752"/>
                  </a:lnTo>
                  <a:lnTo>
                    <a:pt x="62427" y="202296"/>
                  </a:lnTo>
                  <a:lnTo>
                    <a:pt x="88221" y="167225"/>
                  </a:lnTo>
                  <a:lnTo>
                    <a:pt x="117800" y="134787"/>
                  </a:lnTo>
                  <a:lnTo>
                    <a:pt x="150884" y="105232"/>
                  </a:lnTo>
                  <a:lnTo>
                    <a:pt x="187195" y="78809"/>
                  </a:lnTo>
                  <a:lnTo>
                    <a:pt x="226455" y="55767"/>
                  </a:lnTo>
                  <a:lnTo>
                    <a:pt x="268382" y="36355"/>
                  </a:lnTo>
                  <a:lnTo>
                    <a:pt x="312700" y="20823"/>
                  </a:lnTo>
                  <a:lnTo>
                    <a:pt x="359128" y="9421"/>
                  </a:lnTo>
                  <a:lnTo>
                    <a:pt x="407388" y="2396"/>
                  </a:lnTo>
                  <a:lnTo>
                    <a:pt x="457200" y="0"/>
                  </a:lnTo>
                  <a:lnTo>
                    <a:pt x="507011" y="2396"/>
                  </a:lnTo>
                  <a:lnTo>
                    <a:pt x="555271" y="9421"/>
                  </a:lnTo>
                  <a:lnTo>
                    <a:pt x="601699" y="20823"/>
                  </a:lnTo>
                  <a:lnTo>
                    <a:pt x="646017" y="36355"/>
                  </a:lnTo>
                  <a:lnTo>
                    <a:pt x="687944" y="55767"/>
                  </a:lnTo>
                  <a:lnTo>
                    <a:pt x="727204" y="78809"/>
                  </a:lnTo>
                  <a:lnTo>
                    <a:pt x="763515" y="105232"/>
                  </a:lnTo>
                  <a:lnTo>
                    <a:pt x="796599" y="134787"/>
                  </a:lnTo>
                  <a:lnTo>
                    <a:pt x="826178" y="167225"/>
                  </a:lnTo>
                  <a:lnTo>
                    <a:pt x="851972" y="202296"/>
                  </a:lnTo>
                  <a:lnTo>
                    <a:pt x="873702" y="239752"/>
                  </a:lnTo>
                  <a:lnTo>
                    <a:pt x="891088" y="279343"/>
                  </a:lnTo>
                  <a:lnTo>
                    <a:pt x="903853" y="320819"/>
                  </a:lnTo>
                  <a:lnTo>
                    <a:pt x="911716" y="363932"/>
                  </a:lnTo>
                  <a:lnTo>
                    <a:pt x="914400" y="408431"/>
                  </a:lnTo>
                  <a:lnTo>
                    <a:pt x="911716" y="452931"/>
                  </a:lnTo>
                  <a:lnTo>
                    <a:pt x="903853" y="496044"/>
                  </a:lnTo>
                  <a:lnTo>
                    <a:pt x="891088" y="537520"/>
                  </a:lnTo>
                  <a:lnTo>
                    <a:pt x="873702" y="577111"/>
                  </a:lnTo>
                  <a:lnTo>
                    <a:pt x="851972" y="614567"/>
                  </a:lnTo>
                  <a:lnTo>
                    <a:pt x="826178" y="649638"/>
                  </a:lnTo>
                  <a:lnTo>
                    <a:pt x="796599" y="682076"/>
                  </a:lnTo>
                  <a:lnTo>
                    <a:pt x="763515" y="711631"/>
                  </a:lnTo>
                  <a:lnTo>
                    <a:pt x="727204" y="738054"/>
                  </a:lnTo>
                  <a:lnTo>
                    <a:pt x="687944" y="761096"/>
                  </a:lnTo>
                  <a:lnTo>
                    <a:pt x="646017" y="780508"/>
                  </a:lnTo>
                  <a:lnTo>
                    <a:pt x="601699" y="796040"/>
                  </a:lnTo>
                  <a:lnTo>
                    <a:pt x="555271" y="807442"/>
                  </a:lnTo>
                  <a:lnTo>
                    <a:pt x="507011" y="814467"/>
                  </a:lnTo>
                  <a:lnTo>
                    <a:pt x="457200" y="816863"/>
                  </a:lnTo>
                  <a:lnTo>
                    <a:pt x="407388" y="814467"/>
                  </a:lnTo>
                  <a:lnTo>
                    <a:pt x="359128" y="807442"/>
                  </a:lnTo>
                  <a:lnTo>
                    <a:pt x="312700" y="796040"/>
                  </a:lnTo>
                  <a:lnTo>
                    <a:pt x="268382" y="780508"/>
                  </a:lnTo>
                  <a:lnTo>
                    <a:pt x="226455" y="761096"/>
                  </a:lnTo>
                  <a:lnTo>
                    <a:pt x="187195" y="738054"/>
                  </a:lnTo>
                  <a:lnTo>
                    <a:pt x="150884" y="711631"/>
                  </a:lnTo>
                  <a:lnTo>
                    <a:pt x="117800" y="682076"/>
                  </a:lnTo>
                  <a:lnTo>
                    <a:pt x="88221" y="649638"/>
                  </a:lnTo>
                  <a:lnTo>
                    <a:pt x="62427" y="614567"/>
                  </a:lnTo>
                  <a:lnTo>
                    <a:pt x="40697" y="577111"/>
                  </a:lnTo>
                  <a:lnTo>
                    <a:pt x="23311" y="537520"/>
                  </a:lnTo>
                  <a:lnTo>
                    <a:pt x="10546" y="496044"/>
                  </a:lnTo>
                  <a:lnTo>
                    <a:pt x="2683" y="452931"/>
                  </a:lnTo>
                  <a:lnTo>
                    <a:pt x="0" y="408431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18532" y="4619244"/>
              <a:ext cx="914400" cy="814069"/>
            </a:xfrm>
            <a:custGeom>
              <a:avLst/>
              <a:gdLst/>
              <a:ahLst/>
              <a:cxnLst/>
              <a:rect l="l" t="t" r="r" b="b"/>
              <a:pathLst>
                <a:path w="914400" h="814070">
                  <a:moveTo>
                    <a:pt x="457200" y="0"/>
                  </a:moveTo>
                  <a:lnTo>
                    <a:pt x="407388" y="2386"/>
                  </a:lnTo>
                  <a:lnTo>
                    <a:pt x="359128" y="9382"/>
                  </a:lnTo>
                  <a:lnTo>
                    <a:pt x="312700" y="20738"/>
                  </a:lnTo>
                  <a:lnTo>
                    <a:pt x="268382" y="36207"/>
                  </a:lnTo>
                  <a:lnTo>
                    <a:pt x="226455" y="55541"/>
                  </a:lnTo>
                  <a:lnTo>
                    <a:pt x="187195" y="78492"/>
                  </a:lnTo>
                  <a:lnTo>
                    <a:pt x="150884" y="104811"/>
                  </a:lnTo>
                  <a:lnTo>
                    <a:pt x="117800" y="134252"/>
                  </a:lnTo>
                  <a:lnTo>
                    <a:pt x="88221" y="166567"/>
                  </a:lnTo>
                  <a:lnTo>
                    <a:pt x="62427" y="201506"/>
                  </a:lnTo>
                  <a:lnTo>
                    <a:pt x="40697" y="238823"/>
                  </a:lnTo>
                  <a:lnTo>
                    <a:pt x="23311" y="278270"/>
                  </a:lnTo>
                  <a:lnTo>
                    <a:pt x="10546" y="319598"/>
                  </a:lnTo>
                  <a:lnTo>
                    <a:pt x="2683" y="362560"/>
                  </a:lnTo>
                  <a:lnTo>
                    <a:pt x="0" y="406907"/>
                  </a:lnTo>
                  <a:lnTo>
                    <a:pt x="2683" y="451255"/>
                  </a:lnTo>
                  <a:lnTo>
                    <a:pt x="10546" y="494217"/>
                  </a:lnTo>
                  <a:lnTo>
                    <a:pt x="23311" y="535545"/>
                  </a:lnTo>
                  <a:lnTo>
                    <a:pt x="40697" y="574992"/>
                  </a:lnTo>
                  <a:lnTo>
                    <a:pt x="62427" y="612309"/>
                  </a:lnTo>
                  <a:lnTo>
                    <a:pt x="88221" y="647248"/>
                  </a:lnTo>
                  <a:lnTo>
                    <a:pt x="117800" y="679563"/>
                  </a:lnTo>
                  <a:lnTo>
                    <a:pt x="150884" y="709004"/>
                  </a:lnTo>
                  <a:lnTo>
                    <a:pt x="187195" y="735323"/>
                  </a:lnTo>
                  <a:lnTo>
                    <a:pt x="226455" y="758274"/>
                  </a:lnTo>
                  <a:lnTo>
                    <a:pt x="268382" y="777608"/>
                  </a:lnTo>
                  <a:lnTo>
                    <a:pt x="312700" y="793077"/>
                  </a:lnTo>
                  <a:lnTo>
                    <a:pt x="359128" y="804433"/>
                  </a:lnTo>
                  <a:lnTo>
                    <a:pt x="407388" y="811429"/>
                  </a:lnTo>
                  <a:lnTo>
                    <a:pt x="457200" y="813815"/>
                  </a:lnTo>
                  <a:lnTo>
                    <a:pt x="507011" y="811429"/>
                  </a:lnTo>
                  <a:lnTo>
                    <a:pt x="555271" y="804433"/>
                  </a:lnTo>
                  <a:lnTo>
                    <a:pt x="601699" y="793077"/>
                  </a:lnTo>
                  <a:lnTo>
                    <a:pt x="646017" y="777608"/>
                  </a:lnTo>
                  <a:lnTo>
                    <a:pt x="687944" y="758274"/>
                  </a:lnTo>
                  <a:lnTo>
                    <a:pt x="727204" y="735323"/>
                  </a:lnTo>
                  <a:lnTo>
                    <a:pt x="763515" y="709004"/>
                  </a:lnTo>
                  <a:lnTo>
                    <a:pt x="796599" y="679563"/>
                  </a:lnTo>
                  <a:lnTo>
                    <a:pt x="826178" y="647248"/>
                  </a:lnTo>
                  <a:lnTo>
                    <a:pt x="851972" y="612309"/>
                  </a:lnTo>
                  <a:lnTo>
                    <a:pt x="873702" y="574992"/>
                  </a:lnTo>
                  <a:lnTo>
                    <a:pt x="891088" y="535545"/>
                  </a:lnTo>
                  <a:lnTo>
                    <a:pt x="903853" y="494217"/>
                  </a:lnTo>
                  <a:lnTo>
                    <a:pt x="911716" y="451255"/>
                  </a:lnTo>
                  <a:lnTo>
                    <a:pt x="914400" y="406907"/>
                  </a:lnTo>
                  <a:lnTo>
                    <a:pt x="911716" y="362560"/>
                  </a:lnTo>
                  <a:lnTo>
                    <a:pt x="903853" y="319598"/>
                  </a:lnTo>
                  <a:lnTo>
                    <a:pt x="891088" y="278270"/>
                  </a:lnTo>
                  <a:lnTo>
                    <a:pt x="873702" y="238823"/>
                  </a:lnTo>
                  <a:lnTo>
                    <a:pt x="851972" y="201506"/>
                  </a:lnTo>
                  <a:lnTo>
                    <a:pt x="826178" y="166567"/>
                  </a:lnTo>
                  <a:lnTo>
                    <a:pt x="796599" y="134252"/>
                  </a:lnTo>
                  <a:lnTo>
                    <a:pt x="763515" y="104811"/>
                  </a:lnTo>
                  <a:lnTo>
                    <a:pt x="727204" y="78492"/>
                  </a:lnTo>
                  <a:lnTo>
                    <a:pt x="687944" y="55541"/>
                  </a:lnTo>
                  <a:lnTo>
                    <a:pt x="646017" y="36207"/>
                  </a:lnTo>
                  <a:lnTo>
                    <a:pt x="601699" y="20738"/>
                  </a:lnTo>
                  <a:lnTo>
                    <a:pt x="555271" y="9382"/>
                  </a:lnTo>
                  <a:lnTo>
                    <a:pt x="507011" y="2386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18532" y="4619244"/>
              <a:ext cx="914400" cy="814069"/>
            </a:xfrm>
            <a:custGeom>
              <a:avLst/>
              <a:gdLst/>
              <a:ahLst/>
              <a:cxnLst/>
              <a:rect l="l" t="t" r="r" b="b"/>
              <a:pathLst>
                <a:path w="914400" h="814070">
                  <a:moveTo>
                    <a:pt x="0" y="406907"/>
                  </a:moveTo>
                  <a:lnTo>
                    <a:pt x="2683" y="362560"/>
                  </a:lnTo>
                  <a:lnTo>
                    <a:pt x="10546" y="319598"/>
                  </a:lnTo>
                  <a:lnTo>
                    <a:pt x="23311" y="278270"/>
                  </a:lnTo>
                  <a:lnTo>
                    <a:pt x="40697" y="238823"/>
                  </a:lnTo>
                  <a:lnTo>
                    <a:pt x="62427" y="201506"/>
                  </a:lnTo>
                  <a:lnTo>
                    <a:pt x="88221" y="166567"/>
                  </a:lnTo>
                  <a:lnTo>
                    <a:pt x="117800" y="134252"/>
                  </a:lnTo>
                  <a:lnTo>
                    <a:pt x="150884" y="104811"/>
                  </a:lnTo>
                  <a:lnTo>
                    <a:pt x="187195" y="78492"/>
                  </a:lnTo>
                  <a:lnTo>
                    <a:pt x="226455" y="55541"/>
                  </a:lnTo>
                  <a:lnTo>
                    <a:pt x="268382" y="36207"/>
                  </a:lnTo>
                  <a:lnTo>
                    <a:pt x="312700" y="20738"/>
                  </a:lnTo>
                  <a:lnTo>
                    <a:pt x="359128" y="9382"/>
                  </a:lnTo>
                  <a:lnTo>
                    <a:pt x="407388" y="2386"/>
                  </a:lnTo>
                  <a:lnTo>
                    <a:pt x="457200" y="0"/>
                  </a:lnTo>
                  <a:lnTo>
                    <a:pt x="507011" y="2386"/>
                  </a:lnTo>
                  <a:lnTo>
                    <a:pt x="555271" y="9382"/>
                  </a:lnTo>
                  <a:lnTo>
                    <a:pt x="601699" y="20738"/>
                  </a:lnTo>
                  <a:lnTo>
                    <a:pt x="646017" y="36207"/>
                  </a:lnTo>
                  <a:lnTo>
                    <a:pt x="687944" y="55541"/>
                  </a:lnTo>
                  <a:lnTo>
                    <a:pt x="727204" y="78492"/>
                  </a:lnTo>
                  <a:lnTo>
                    <a:pt x="763515" y="104811"/>
                  </a:lnTo>
                  <a:lnTo>
                    <a:pt x="796599" y="134252"/>
                  </a:lnTo>
                  <a:lnTo>
                    <a:pt x="826178" y="166567"/>
                  </a:lnTo>
                  <a:lnTo>
                    <a:pt x="851972" y="201506"/>
                  </a:lnTo>
                  <a:lnTo>
                    <a:pt x="873702" y="238823"/>
                  </a:lnTo>
                  <a:lnTo>
                    <a:pt x="891088" y="278270"/>
                  </a:lnTo>
                  <a:lnTo>
                    <a:pt x="903853" y="319598"/>
                  </a:lnTo>
                  <a:lnTo>
                    <a:pt x="911716" y="362560"/>
                  </a:lnTo>
                  <a:lnTo>
                    <a:pt x="914400" y="406907"/>
                  </a:lnTo>
                  <a:lnTo>
                    <a:pt x="911716" y="451255"/>
                  </a:lnTo>
                  <a:lnTo>
                    <a:pt x="903853" y="494217"/>
                  </a:lnTo>
                  <a:lnTo>
                    <a:pt x="891088" y="535545"/>
                  </a:lnTo>
                  <a:lnTo>
                    <a:pt x="873702" y="574992"/>
                  </a:lnTo>
                  <a:lnTo>
                    <a:pt x="851972" y="612309"/>
                  </a:lnTo>
                  <a:lnTo>
                    <a:pt x="826178" y="647248"/>
                  </a:lnTo>
                  <a:lnTo>
                    <a:pt x="796599" y="679563"/>
                  </a:lnTo>
                  <a:lnTo>
                    <a:pt x="763515" y="709004"/>
                  </a:lnTo>
                  <a:lnTo>
                    <a:pt x="727204" y="735323"/>
                  </a:lnTo>
                  <a:lnTo>
                    <a:pt x="687944" y="758274"/>
                  </a:lnTo>
                  <a:lnTo>
                    <a:pt x="646017" y="777608"/>
                  </a:lnTo>
                  <a:lnTo>
                    <a:pt x="601699" y="793077"/>
                  </a:lnTo>
                  <a:lnTo>
                    <a:pt x="555271" y="804433"/>
                  </a:lnTo>
                  <a:lnTo>
                    <a:pt x="507011" y="811429"/>
                  </a:lnTo>
                  <a:lnTo>
                    <a:pt x="457200" y="813815"/>
                  </a:lnTo>
                  <a:lnTo>
                    <a:pt x="407388" y="811429"/>
                  </a:lnTo>
                  <a:lnTo>
                    <a:pt x="359128" y="804433"/>
                  </a:lnTo>
                  <a:lnTo>
                    <a:pt x="312700" y="793077"/>
                  </a:lnTo>
                  <a:lnTo>
                    <a:pt x="268382" y="777608"/>
                  </a:lnTo>
                  <a:lnTo>
                    <a:pt x="226455" y="758274"/>
                  </a:lnTo>
                  <a:lnTo>
                    <a:pt x="187195" y="735323"/>
                  </a:lnTo>
                  <a:lnTo>
                    <a:pt x="150884" y="709004"/>
                  </a:lnTo>
                  <a:lnTo>
                    <a:pt x="117800" y="679563"/>
                  </a:lnTo>
                  <a:lnTo>
                    <a:pt x="88221" y="647248"/>
                  </a:lnTo>
                  <a:lnTo>
                    <a:pt x="62427" y="612309"/>
                  </a:lnTo>
                  <a:lnTo>
                    <a:pt x="40697" y="574992"/>
                  </a:lnTo>
                  <a:lnTo>
                    <a:pt x="23311" y="535545"/>
                  </a:lnTo>
                  <a:lnTo>
                    <a:pt x="10546" y="494217"/>
                  </a:lnTo>
                  <a:lnTo>
                    <a:pt x="2683" y="451255"/>
                  </a:lnTo>
                  <a:lnTo>
                    <a:pt x="0" y="406907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6059423" y="4934711"/>
            <a:ext cx="177165" cy="182880"/>
          </a:xfrm>
          <a:custGeom>
            <a:avLst/>
            <a:gdLst/>
            <a:ahLst/>
            <a:cxnLst/>
            <a:rect l="l" t="t" r="r" b="b"/>
            <a:pathLst>
              <a:path w="177164" h="182879">
                <a:moveTo>
                  <a:pt x="0" y="0"/>
                </a:moveTo>
                <a:lnTo>
                  <a:pt x="0" y="182880"/>
                </a:lnTo>
                <a:lnTo>
                  <a:pt x="176784" y="91439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0391" y="2962655"/>
            <a:ext cx="177165" cy="182880"/>
          </a:xfrm>
          <a:custGeom>
            <a:avLst/>
            <a:gdLst/>
            <a:ahLst/>
            <a:cxnLst/>
            <a:rect l="l" t="t" r="r" b="b"/>
            <a:pathLst>
              <a:path w="177164" h="182880">
                <a:moveTo>
                  <a:pt x="176784" y="0"/>
                </a:moveTo>
                <a:lnTo>
                  <a:pt x="0" y="91440"/>
                </a:lnTo>
                <a:lnTo>
                  <a:pt x="176784" y="182880"/>
                </a:lnTo>
                <a:lnTo>
                  <a:pt x="176784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935" y="3038220"/>
            <a:ext cx="1006487" cy="24701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774317" y="3060319"/>
            <a:ext cx="272415" cy="234950"/>
          </a:xfrm>
          <a:custGeom>
            <a:avLst/>
            <a:gdLst/>
            <a:ahLst/>
            <a:cxnLst/>
            <a:rect l="l" t="t" r="r" b="b"/>
            <a:pathLst>
              <a:path w="272414" h="234950">
                <a:moveTo>
                  <a:pt x="65277" y="0"/>
                </a:moveTo>
                <a:lnTo>
                  <a:pt x="44068" y="0"/>
                </a:lnTo>
                <a:lnTo>
                  <a:pt x="24806" y="25669"/>
                </a:lnTo>
                <a:lnTo>
                  <a:pt x="11033" y="53911"/>
                </a:lnTo>
                <a:lnTo>
                  <a:pt x="2760" y="84724"/>
                </a:lnTo>
                <a:lnTo>
                  <a:pt x="0" y="118109"/>
                </a:lnTo>
                <a:lnTo>
                  <a:pt x="2760" y="151042"/>
                </a:lnTo>
                <a:lnTo>
                  <a:pt x="11033" y="181451"/>
                </a:lnTo>
                <a:lnTo>
                  <a:pt x="24806" y="209335"/>
                </a:lnTo>
                <a:lnTo>
                  <a:pt x="44068" y="234695"/>
                </a:lnTo>
                <a:lnTo>
                  <a:pt x="65150" y="234695"/>
                </a:lnTo>
                <a:lnTo>
                  <a:pt x="46055" y="208670"/>
                </a:lnTo>
                <a:lnTo>
                  <a:pt x="32400" y="180514"/>
                </a:lnTo>
                <a:lnTo>
                  <a:pt x="24199" y="150239"/>
                </a:lnTo>
                <a:lnTo>
                  <a:pt x="21462" y="117855"/>
                </a:lnTo>
                <a:lnTo>
                  <a:pt x="24201" y="85064"/>
                </a:lnTo>
                <a:lnTo>
                  <a:pt x="32416" y="54498"/>
                </a:lnTo>
                <a:lnTo>
                  <a:pt x="46108" y="26148"/>
                </a:lnTo>
                <a:lnTo>
                  <a:pt x="65277" y="0"/>
                </a:lnTo>
                <a:close/>
              </a:path>
              <a:path w="272414" h="234950">
                <a:moveTo>
                  <a:pt x="272288" y="44450"/>
                </a:moveTo>
                <a:lnTo>
                  <a:pt x="156844" y="108203"/>
                </a:lnTo>
                <a:lnTo>
                  <a:pt x="156844" y="117601"/>
                </a:lnTo>
                <a:lnTo>
                  <a:pt x="272288" y="175132"/>
                </a:lnTo>
                <a:lnTo>
                  <a:pt x="272288" y="154050"/>
                </a:lnTo>
                <a:lnTo>
                  <a:pt x="186562" y="112775"/>
                </a:lnTo>
                <a:lnTo>
                  <a:pt x="186562" y="112267"/>
                </a:lnTo>
                <a:lnTo>
                  <a:pt x="272288" y="65785"/>
                </a:lnTo>
                <a:lnTo>
                  <a:pt x="272288" y="44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1601" y="3042919"/>
            <a:ext cx="613410" cy="252095"/>
          </a:xfrm>
          <a:custGeom>
            <a:avLst/>
            <a:gdLst/>
            <a:ahLst/>
            <a:cxnLst/>
            <a:rect l="l" t="t" r="r" b="b"/>
            <a:pathLst>
              <a:path w="613410" h="252095">
                <a:moveTo>
                  <a:pt x="68199" y="13081"/>
                </a:moveTo>
                <a:lnTo>
                  <a:pt x="59055" y="13081"/>
                </a:lnTo>
                <a:lnTo>
                  <a:pt x="53886" y="17246"/>
                </a:lnTo>
                <a:lnTo>
                  <a:pt x="47713" y="21551"/>
                </a:lnTo>
                <a:lnTo>
                  <a:pt x="7683" y="41414"/>
                </a:lnTo>
                <a:lnTo>
                  <a:pt x="0" y="43815"/>
                </a:lnTo>
                <a:lnTo>
                  <a:pt x="0" y="67564"/>
                </a:lnTo>
                <a:lnTo>
                  <a:pt x="40386" y="48768"/>
                </a:lnTo>
                <a:lnTo>
                  <a:pt x="44196" y="44958"/>
                </a:lnTo>
                <a:lnTo>
                  <a:pt x="44196" y="208661"/>
                </a:lnTo>
                <a:lnTo>
                  <a:pt x="68199" y="208661"/>
                </a:lnTo>
                <a:lnTo>
                  <a:pt x="68199" y="44958"/>
                </a:lnTo>
                <a:lnTo>
                  <a:pt x="68199" y="13081"/>
                </a:lnTo>
                <a:close/>
              </a:path>
              <a:path w="613410" h="252095">
                <a:moveTo>
                  <a:pt x="260604" y="112141"/>
                </a:moveTo>
                <a:lnTo>
                  <a:pt x="256806" y="69240"/>
                </a:lnTo>
                <a:lnTo>
                  <a:pt x="245427" y="38595"/>
                </a:lnTo>
                <a:lnTo>
                  <a:pt x="240969" y="34290"/>
                </a:lnTo>
                <a:lnTo>
                  <a:pt x="235737" y="29248"/>
                </a:lnTo>
                <a:lnTo>
                  <a:pt x="235737" y="115697"/>
                </a:lnTo>
                <a:lnTo>
                  <a:pt x="233451" y="148285"/>
                </a:lnTo>
                <a:lnTo>
                  <a:pt x="226314" y="172504"/>
                </a:lnTo>
                <a:lnTo>
                  <a:pt x="214401" y="187045"/>
                </a:lnTo>
                <a:lnTo>
                  <a:pt x="197739" y="191897"/>
                </a:lnTo>
                <a:lnTo>
                  <a:pt x="180822" y="187134"/>
                </a:lnTo>
                <a:lnTo>
                  <a:pt x="168757" y="172847"/>
                </a:lnTo>
                <a:lnTo>
                  <a:pt x="161531" y="149034"/>
                </a:lnTo>
                <a:lnTo>
                  <a:pt x="159194" y="116713"/>
                </a:lnTo>
                <a:lnTo>
                  <a:pt x="159207" y="114427"/>
                </a:lnTo>
                <a:lnTo>
                  <a:pt x="161582" y="80048"/>
                </a:lnTo>
                <a:lnTo>
                  <a:pt x="168948" y="54610"/>
                </a:lnTo>
                <a:lnTo>
                  <a:pt x="181254" y="39370"/>
                </a:lnTo>
                <a:lnTo>
                  <a:pt x="198501" y="34290"/>
                </a:lnTo>
                <a:lnTo>
                  <a:pt x="214833" y="39293"/>
                </a:lnTo>
                <a:lnTo>
                  <a:pt x="226491" y="54317"/>
                </a:lnTo>
                <a:lnTo>
                  <a:pt x="233502" y="79349"/>
                </a:lnTo>
                <a:lnTo>
                  <a:pt x="235686" y="112141"/>
                </a:lnTo>
                <a:lnTo>
                  <a:pt x="235737" y="115697"/>
                </a:lnTo>
                <a:lnTo>
                  <a:pt x="235737" y="29248"/>
                </a:lnTo>
                <a:lnTo>
                  <a:pt x="226415" y="20231"/>
                </a:lnTo>
                <a:lnTo>
                  <a:pt x="199771" y="14097"/>
                </a:lnTo>
                <a:lnTo>
                  <a:pt x="184785" y="15722"/>
                </a:lnTo>
                <a:lnTo>
                  <a:pt x="151130" y="40132"/>
                </a:lnTo>
                <a:lnTo>
                  <a:pt x="135407" y="92925"/>
                </a:lnTo>
                <a:lnTo>
                  <a:pt x="134366" y="116713"/>
                </a:lnTo>
                <a:lnTo>
                  <a:pt x="135356" y="138582"/>
                </a:lnTo>
                <a:lnTo>
                  <a:pt x="150368" y="187579"/>
                </a:lnTo>
                <a:lnTo>
                  <a:pt x="181698" y="210324"/>
                </a:lnTo>
                <a:lnTo>
                  <a:pt x="195453" y="211836"/>
                </a:lnTo>
                <a:lnTo>
                  <a:pt x="210096" y="210248"/>
                </a:lnTo>
                <a:lnTo>
                  <a:pt x="222973" y="205447"/>
                </a:lnTo>
                <a:lnTo>
                  <a:pt x="234099" y="197434"/>
                </a:lnTo>
                <a:lnTo>
                  <a:pt x="238696" y="191897"/>
                </a:lnTo>
                <a:lnTo>
                  <a:pt x="243459" y="186182"/>
                </a:lnTo>
                <a:lnTo>
                  <a:pt x="250952" y="171970"/>
                </a:lnTo>
                <a:lnTo>
                  <a:pt x="256311" y="154876"/>
                </a:lnTo>
                <a:lnTo>
                  <a:pt x="259524" y="134937"/>
                </a:lnTo>
                <a:lnTo>
                  <a:pt x="260604" y="112141"/>
                </a:lnTo>
                <a:close/>
              </a:path>
              <a:path w="613410" h="252095">
                <a:moveTo>
                  <a:pt x="374269" y="145288"/>
                </a:moveTo>
                <a:lnTo>
                  <a:pt x="365315" y="134912"/>
                </a:lnTo>
                <a:lnTo>
                  <a:pt x="357555" y="126111"/>
                </a:lnTo>
                <a:lnTo>
                  <a:pt x="354444" y="122682"/>
                </a:lnTo>
                <a:lnTo>
                  <a:pt x="354330" y="122555"/>
                </a:lnTo>
                <a:lnTo>
                  <a:pt x="350837" y="118719"/>
                </a:lnTo>
                <a:lnTo>
                  <a:pt x="345313" y="112903"/>
                </a:lnTo>
                <a:lnTo>
                  <a:pt x="334264" y="122555"/>
                </a:lnTo>
                <a:lnTo>
                  <a:pt x="334264" y="87757"/>
                </a:lnTo>
                <a:lnTo>
                  <a:pt x="368808" y="87757"/>
                </a:lnTo>
                <a:lnTo>
                  <a:pt x="368808" y="70866"/>
                </a:lnTo>
                <a:lnTo>
                  <a:pt x="334264" y="70866"/>
                </a:lnTo>
                <a:lnTo>
                  <a:pt x="334264" y="32512"/>
                </a:lnTo>
                <a:lnTo>
                  <a:pt x="334264" y="29845"/>
                </a:lnTo>
                <a:lnTo>
                  <a:pt x="361746" y="24942"/>
                </a:lnTo>
                <a:lnTo>
                  <a:pt x="370586" y="23241"/>
                </a:lnTo>
                <a:lnTo>
                  <a:pt x="365125" y="5969"/>
                </a:lnTo>
                <a:lnTo>
                  <a:pt x="343408" y="10528"/>
                </a:lnTo>
                <a:lnTo>
                  <a:pt x="321703" y="14287"/>
                </a:lnTo>
                <a:lnTo>
                  <a:pt x="300024" y="17297"/>
                </a:lnTo>
                <a:lnTo>
                  <a:pt x="278384" y="19558"/>
                </a:lnTo>
                <a:lnTo>
                  <a:pt x="280543" y="25273"/>
                </a:lnTo>
                <a:lnTo>
                  <a:pt x="282321" y="30988"/>
                </a:lnTo>
                <a:lnTo>
                  <a:pt x="283591" y="36576"/>
                </a:lnTo>
                <a:lnTo>
                  <a:pt x="300012" y="34645"/>
                </a:lnTo>
                <a:lnTo>
                  <a:pt x="308038" y="33616"/>
                </a:lnTo>
                <a:lnTo>
                  <a:pt x="315976" y="32512"/>
                </a:lnTo>
                <a:lnTo>
                  <a:pt x="315976" y="70866"/>
                </a:lnTo>
                <a:lnTo>
                  <a:pt x="276860" y="70866"/>
                </a:lnTo>
                <a:lnTo>
                  <a:pt x="276860" y="87757"/>
                </a:lnTo>
                <a:lnTo>
                  <a:pt x="311150" y="87757"/>
                </a:lnTo>
                <a:lnTo>
                  <a:pt x="303479" y="112585"/>
                </a:lnTo>
                <a:lnTo>
                  <a:pt x="294767" y="135039"/>
                </a:lnTo>
                <a:lnTo>
                  <a:pt x="285000" y="155168"/>
                </a:lnTo>
                <a:lnTo>
                  <a:pt x="274193" y="172974"/>
                </a:lnTo>
                <a:lnTo>
                  <a:pt x="277114" y="180213"/>
                </a:lnTo>
                <a:lnTo>
                  <a:pt x="279908" y="187325"/>
                </a:lnTo>
                <a:lnTo>
                  <a:pt x="282575" y="194437"/>
                </a:lnTo>
                <a:lnTo>
                  <a:pt x="292214" y="179590"/>
                </a:lnTo>
                <a:lnTo>
                  <a:pt x="300977" y="162661"/>
                </a:lnTo>
                <a:lnTo>
                  <a:pt x="308889" y="143687"/>
                </a:lnTo>
                <a:lnTo>
                  <a:pt x="315976" y="122682"/>
                </a:lnTo>
                <a:lnTo>
                  <a:pt x="315976" y="241173"/>
                </a:lnTo>
                <a:lnTo>
                  <a:pt x="334264" y="241173"/>
                </a:lnTo>
                <a:lnTo>
                  <a:pt x="334264" y="126111"/>
                </a:lnTo>
                <a:lnTo>
                  <a:pt x="339471" y="132422"/>
                </a:lnTo>
                <a:lnTo>
                  <a:pt x="345401" y="139738"/>
                </a:lnTo>
                <a:lnTo>
                  <a:pt x="352044" y="148043"/>
                </a:lnTo>
                <a:lnTo>
                  <a:pt x="359410" y="157353"/>
                </a:lnTo>
                <a:lnTo>
                  <a:pt x="374269" y="145288"/>
                </a:lnTo>
                <a:close/>
              </a:path>
              <a:path w="613410" h="252095">
                <a:moveTo>
                  <a:pt x="412496" y="44958"/>
                </a:moveTo>
                <a:lnTo>
                  <a:pt x="394081" y="40005"/>
                </a:lnTo>
                <a:lnTo>
                  <a:pt x="389102" y="60325"/>
                </a:lnTo>
                <a:lnTo>
                  <a:pt x="383133" y="80886"/>
                </a:lnTo>
                <a:lnTo>
                  <a:pt x="376199" y="101714"/>
                </a:lnTo>
                <a:lnTo>
                  <a:pt x="368300" y="122809"/>
                </a:lnTo>
                <a:lnTo>
                  <a:pt x="375031" y="124841"/>
                </a:lnTo>
                <a:lnTo>
                  <a:pt x="381381" y="127127"/>
                </a:lnTo>
                <a:lnTo>
                  <a:pt x="387350" y="129667"/>
                </a:lnTo>
                <a:lnTo>
                  <a:pt x="394411" y="108381"/>
                </a:lnTo>
                <a:lnTo>
                  <a:pt x="400964" y="87172"/>
                </a:lnTo>
                <a:lnTo>
                  <a:pt x="406984" y="66040"/>
                </a:lnTo>
                <a:lnTo>
                  <a:pt x="412496" y="44958"/>
                </a:lnTo>
                <a:close/>
              </a:path>
              <a:path w="613410" h="252095">
                <a:moveTo>
                  <a:pt x="450850" y="0"/>
                </a:moveTo>
                <a:lnTo>
                  <a:pt x="431546" y="0"/>
                </a:lnTo>
                <a:lnTo>
                  <a:pt x="431546" y="156210"/>
                </a:lnTo>
                <a:lnTo>
                  <a:pt x="450850" y="156210"/>
                </a:lnTo>
                <a:lnTo>
                  <a:pt x="450850" y="0"/>
                </a:lnTo>
                <a:close/>
              </a:path>
              <a:path w="613410" h="252095">
                <a:moveTo>
                  <a:pt x="510667" y="129413"/>
                </a:moveTo>
                <a:lnTo>
                  <a:pt x="493649" y="118364"/>
                </a:lnTo>
                <a:lnTo>
                  <a:pt x="468122" y="154876"/>
                </a:lnTo>
                <a:lnTo>
                  <a:pt x="435546" y="184175"/>
                </a:lnTo>
                <a:lnTo>
                  <a:pt x="395922" y="206260"/>
                </a:lnTo>
                <a:lnTo>
                  <a:pt x="349250" y="221107"/>
                </a:lnTo>
                <a:lnTo>
                  <a:pt x="353060" y="226949"/>
                </a:lnTo>
                <a:lnTo>
                  <a:pt x="356616" y="232791"/>
                </a:lnTo>
                <a:lnTo>
                  <a:pt x="359664" y="238887"/>
                </a:lnTo>
                <a:lnTo>
                  <a:pt x="406882" y="222821"/>
                </a:lnTo>
                <a:lnTo>
                  <a:pt x="447776" y="199199"/>
                </a:lnTo>
                <a:lnTo>
                  <a:pt x="482371" y="168059"/>
                </a:lnTo>
                <a:lnTo>
                  <a:pt x="510667" y="129413"/>
                </a:lnTo>
                <a:close/>
              </a:path>
              <a:path w="613410" h="252095">
                <a:moveTo>
                  <a:pt x="520827" y="101092"/>
                </a:moveTo>
                <a:lnTo>
                  <a:pt x="512216" y="84594"/>
                </a:lnTo>
                <a:lnTo>
                  <a:pt x="503377" y="68427"/>
                </a:lnTo>
                <a:lnTo>
                  <a:pt x="494258" y="52590"/>
                </a:lnTo>
                <a:lnTo>
                  <a:pt x="484886" y="37084"/>
                </a:lnTo>
                <a:lnTo>
                  <a:pt x="468122" y="44958"/>
                </a:lnTo>
                <a:lnTo>
                  <a:pt x="477647" y="61137"/>
                </a:lnTo>
                <a:lnTo>
                  <a:pt x="486613" y="77444"/>
                </a:lnTo>
                <a:lnTo>
                  <a:pt x="495033" y="93903"/>
                </a:lnTo>
                <a:lnTo>
                  <a:pt x="502920" y="110490"/>
                </a:lnTo>
                <a:lnTo>
                  <a:pt x="520827" y="101092"/>
                </a:lnTo>
                <a:close/>
              </a:path>
              <a:path w="613410" h="252095">
                <a:moveTo>
                  <a:pt x="613283" y="133985"/>
                </a:moveTo>
                <a:lnTo>
                  <a:pt x="610539" y="100914"/>
                </a:lnTo>
                <a:lnTo>
                  <a:pt x="602322" y="70459"/>
                </a:lnTo>
                <a:lnTo>
                  <a:pt x="588632" y="42621"/>
                </a:lnTo>
                <a:lnTo>
                  <a:pt x="569468" y="17399"/>
                </a:lnTo>
                <a:lnTo>
                  <a:pt x="548386" y="17399"/>
                </a:lnTo>
                <a:lnTo>
                  <a:pt x="567474" y="43332"/>
                </a:lnTo>
                <a:lnTo>
                  <a:pt x="581126" y="71412"/>
                </a:lnTo>
                <a:lnTo>
                  <a:pt x="589330" y="101625"/>
                </a:lnTo>
                <a:lnTo>
                  <a:pt x="592074" y="133985"/>
                </a:lnTo>
                <a:lnTo>
                  <a:pt x="589330" y="166941"/>
                </a:lnTo>
                <a:lnTo>
                  <a:pt x="581101" y="197612"/>
                </a:lnTo>
                <a:lnTo>
                  <a:pt x="567372" y="225996"/>
                </a:lnTo>
                <a:lnTo>
                  <a:pt x="548132" y="252095"/>
                </a:lnTo>
                <a:lnTo>
                  <a:pt x="569468" y="252095"/>
                </a:lnTo>
                <a:lnTo>
                  <a:pt x="588632" y="226517"/>
                </a:lnTo>
                <a:lnTo>
                  <a:pt x="602322" y="198335"/>
                </a:lnTo>
                <a:lnTo>
                  <a:pt x="610539" y="167500"/>
                </a:lnTo>
                <a:lnTo>
                  <a:pt x="613283" y="133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23658" y="3496690"/>
            <a:ext cx="1193800" cy="246379"/>
            <a:chOff x="623658" y="3496690"/>
            <a:chExt cx="1193800" cy="246379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58" y="3513200"/>
              <a:ext cx="169849" cy="1985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9284" y="3496690"/>
              <a:ext cx="988060" cy="246379"/>
            </a:xfrm>
            <a:custGeom>
              <a:avLst/>
              <a:gdLst/>
              <a:ahLst/>
              <a:cxnLst/>
              <a:rect l="l" t="t" r="r" b="b"/>
              <a:pathLst>
                <a:path w="988060" h="246379">
                  <a:moveTo>
                    <a:pt x="231736" y="36830"/>
                  </a:moveTo>
                  <a:lnTo>
                    <a:pt x="95605" y="36830"/>
                  </a:lnTo>
                  <a:lnTo>
                    <a:pt x="95605" y="243078"/>
                  </a:lnTo>
                  <a:lnTo>
                    <a:pt x="114376" y="243078"/>
                  </a:lnTo>
                  <a:lnTo>
                    <a:pt x="114376" y="227076"/>
                  </a:lnTo>
                  <a:lnTo>
                    <a:pt x="231736" y="227076"/>
                  </a:lnTo>
                  <a:lnTo>
                    <a:pt x="231736" y="210693"/>
                  </a:lnTo>
                  <a:lnTo>
                    <a:pt x="114376" y="210693"/>
                  </a:lnTo>
                  <a:lnTo>
                    <a:pt x="114376" y="139319"/>
                  </a:lnTo>
                  <a:lnTo>
                    <a:pt x="231736" y="139319"/>
                  </a:lnTo>
                  <a:lnTo>
                    <a:pt x="231736" y="122555"/>
                  </a:lnTo>
                  <a:lnTo>
                    <a:pt x="114376" y="122555"/>
                  </a:lnTo>
                  <a:lnTo>
                    <a:pt x="114376" y="53594"/>
                  </a:lnTo>
                  <a:lnTo>
                    <a:pt x="231736" y="53594"/>
                  </a:lnTo>
                  <a:lnTo>
                    <a:pt x="231736" y="36830"/>
                  </a:lnTo>
                  <a:close/>
                </a:path>
                <a:path w="988060" h="246379">
                  <a:moveTo>
                    <a:pt x="231736" y="227076"/>
                  </a:moveTo>
                  <a:lnTo>
                    <a:pt x="212953" y="227076"/>
                  </a:lnTo>
                  <a:lnTo>
                    <a:pt x="212953" y="243078"/>
                  </a:lnTo>
                  <a:lnTo>
                    <a:pt x="231736" y="243078"/>
                  </a:lnTo>
                  <a:lnTo>
                    <a:pt x="231736" y="227076"/>
                  </a:lnTo>
                  <a:close/>
                </a:path>
                <a:path w="988060" h="246379">
                  <a:moveTo>
                    <a:pt x="231736" y="139319"/>
                  </a:moveTo>
                  <a:lnTo>
                    <a:pt x="212953" y="139319"/>
                  </a:lnTo>
                  <a:lnTo>
                    <a:pt x="212953" y="210693"/>
                  </a:lnTo>
                  <a:lnTo>
                    <a:pt x="231736" y="210693"/>
                  </a:lnTo>
                  <a:lnTo>
                    <a:pt x="231736" y="139319"/>
                  </a:lnTo>
                  <a:close/>
                </a:path>
                <a:path w="988060" h="246379">
                  <a:moveTo>
                    <a:pt x="231736" y="53594"/>
                  </a:moveTo>
                  <a:lnTo>
                    <a:pt x="212953" y="53594"/>
                  </a:lnTo>
                  <a:lnTo>
                    <a:pt x="212953" y="122555"/>
                  </a:lnTo>
                  <a:lnTo>
                    <a:pt x="231736" y="122555"/>
                  </a:lnTo>
                  <a:lnTo>
                    <a:pt x="231736" y="53594"/>
                  </a:lnTo>
                  <a:close/>
                </a:path>
                <a:path w="988060" h="246379">
                  <a:moveTo>
                    <a:pt x="147485" y="0"/>
                  </a:moveTo>
                  <a:lnTo>
                    <a:pt x="144730" y="9665"/>
                  </a:lnTo>
                  <a:lnTo>
                    <a:pt x="141649" y="19034"/>
                  </a:lnTo>
                  <a:lnTo>
                    <a:pt x="138244" y="28092"/>
                  </a:lnTo>
                  <a:lnTo>
                    <a:pt x="134518" y="36830"/>
                  </a:lnTo>
                  <a:lnTo>
                    <a:pt x="154406" y="36830"/>
                  </a:lnTo>
                  <a:lnTo>
                    <a:pt x="157756" y="29402"/>
                  </a:lnTo>
                  <a:lnTo>
                    <a:pt x="161139" y="21605"/>
                  </a:lnTo>
                  <a:lnTo>
                    <a:pt x="164552" y="13452"/>
                  </a:lnTo>
                  <a:lnTo>
                    <a:pt x="167995" y="4953"/>
                  </a:lnTo>
                  <a:lnTo>
                    <a:pt x="147485" y="0"/>
                  </a:lnTo>
                  <a:close/>
                </a:path>
                <a:path w="988060" h="246379">
                  <a:moveTo>
                    <a:pt x="3454" y="221361"/>
                  </a:moveTo>
                  <a:lnTo>
                    <a:pt x="4775" y="227711"/>
                  </a:lnTo>
                  <a:lnTo>
                    <a:pt x="5944" y="234759"/>
                  </a:lnTo>
                  <a:lnTo>
                    <a:pt x="6908" y="241808"/>
                  </a:lnTo>
                  <a:lnTo>
                    <a:pt x="17284" y="242189"/>
                  </a:lnTo>
                  <a:lnTo>
                    <a:pt x="25603" y="242189"/>
                  </a:lnTo>
                  <a:lnTo>
                    <a:pt x="31864" y="241808"/>
                  </a:lnTo>
                  <a:lnTo>
                    <a:pt x="42239" y="239855"/>
                  </a:lnTo>
                  <a:lnTo>
                    <a:pt x="49649" y="234759"/>
                  </a:lnTo>
                  <a:lnTo>
                    <a:pt x="54093" y="226520"/>
                  </a:lnTo>
                  <a:lnTo>
                    <a:pt x="54566" y="222885"/>
                  </a:lnTo>
                  <a:lnTo>
                    <a:pt x="20332" y="222885"/>
                  </a:lnTo>
                  <a:lnTo>
                    <a:pt x="12344" y="222377"/>
                  </a:lnTo>
                  <a:lnTo>
                    <a:pt x="3454" y="221361"/>
                  </a:lnTo>
                  <a:close/>
                </a:path>
                <a:path w="988060" h="246379">
                  <a:moveTo>
                    <a:pt x="55575" y="142240"/>
                  </a:moveTo>
                  <a:lnTo>
                    <a:pt x="37058" y="142240"/>
                  </a:lnTo>
                  <a:lnTo>
                    <a:pt x="37058" y="219202"/>
                  </a:lnTo>
                  <a:lnTo>
                    <a:pt x="33845" y="222885"/>
                  </a:lnTo>
                  <a:lnTo>
                    <a:pt x="54566" y="222885"/>
                  </a:lnTo>
                  <a:lnTo>
                    <a:pt x="55575" y="215138"/>
                  </a:lnTo>
                  <a:lnTo>
                    <a:pt x="55575" y="142240"/>
                  </a:lnTo>
                  <a:close/>
                </a:path>
                <a:path w="988060" h="246379">
                  <a:moveTo>
                    <a:pt x="55575" y="67945"/>
                  </a:moveTo>
                  <a:lnTo>
                    <a:pt x="37058" y="67945"/>
                  </a:lnTo>
                  <a:lnTo>
                    <a:pt x="37058" y="122936"/>
                  </a:lnTo>
                  <a:lnTo>
                    <a:pt x="0" y="133604"/>
                  </a:lnTo>
                  <a:lnTo>
                    <a:pt x="2717" y="154178"/>
                  </a:lnTo>
                  <a:lnTo>
                    <a:pt x="28562" y="145123"/>
                  </a:lnTo>
                  <a:lnTo>
                    <a:pt x="37058" y="142240"/>
                  </a:lnTo>
                  <a:lnTo>
                    <a:pt x="55575" y="142240"/>
                  </a:lnTo>
                  <a:lnTo>
                    <a:pt x="55575" y="136144"/>
                  </a:lnTo>
                  <a:lnTo>
                    <a:pt x="76613" y="129393"/>
                  </a:lnTo>
                  <a:lnTo>
                    <a:pt x="83502" y="127254"/>
                  </a:lnTo>
                  <a:lnTo>
                    <a:pt x="83594" y="117221"/>
                  </a:lnTo>
                  <a:lnTo>
                    <a:pt x="55575" y="117221"/>
                  </a:lnTo>
                  <a:lnTo>
                    <a:pt x="55575" y="67945"/>
                  </a:lnTo>
                  <a:close/>
                </a:path>
                <a:path w="988060" h="246379">
                  <a:moveTo>
                    <a:pt x="83997" y="108204"/>
                  </a:moveTo>
                  <a:lnTo>
                    <a:pt x="55575" y="117221"/>
                  </a:lnTo>
                  <a:lnTo>
                    <a:pt x="83594" y="117221"/>
                  </a:lnTo>
                  <a:lnTo>
                    <a:pt x="83667" y="114427"/>
                  </a:lnTo>
                  <a:lnTo>
                    <a:pt x="83997" y="108204"/>
                  </a:lnTo>
                  <a:close/>
                </a:path>
                <a:path w="988060" h="246379">
                  <a:moveTo>
                    <a:pt x="84734" y="51181"/>
                  </a:moveTo>
                  <a:lnTo>
                    <a:pt x="2717" y="51181"/>
                  </a:lnTo>
                  <a:lnTo>
                    <a:pt x="2717" y="67945"/>
                  </a:lnTo>
                  <a:lnTo>
                    <a:pt x="84734" y="67945"/>
                  </a:lnTo>
                  <a:lnTo>
                    <a:pt x="84734" y="51181"/>
                  </a:lnTo>
                  <a:close/>
                </a:path>
                <a:path w="988060" h="246379">
                  <a:moveTo>
                    <a:pt x="55575" y="3683"/>
                  </a:moveTo>
                  <a:lnTo>
                    <a:pt x="37058" y="3683"/>
                  </a:lnTo>
                  <a:lnTo>
                    <a:pt x="37058" y="51181"/>
                  </a:lnTo>
                  <a:lnTo>
                    <a:pt x="55575" y="51181"/>
                  </a:lnTo>
                  <a:lnTo>
                    <a:pt x="55575" y="3683"/>
                  </a:lnTo>
                  <a:close/>
                </a:path>
                <a:path w="988060" h="246379">
                  <a:moveTo>
                    <a:pt x="260146" y="220853"/>
                  </a:moveTo>
                  <a:lnTo>
                    <a:pt x="261289" y="227711"/>
                  </a:lnTo>
                  <a:lnTo>
                    <a:pt x="262330" y="235108"/>
                  </a:lnTo>
                  <a:lnTo>
                    <a:pt x="263105" y="241554"/>
                  </a:lnTo>
                  <a:lnTo>
                    <a:pt x="271368" y="241700"/>
                  </a:lnTo>
                  <a:lnTo>
                    <a:pt x="310786" y="235108"/>
                  </a:lnTo>
                  <a:lnTo>
                    <a:pt x="316155" y="222631"/>
                  </a:lnTo>
                  <a:lnTo>
                    <a:pt x="286575" y="222631"/>
                  </a:lnTo>
                  <a:lnTo>
                    <a:pt x="279643" y="222513"/>
                  </a:lnTo>
                  <a:lnTo>
                    <a:pt x="272927" y="222170"/>
                  </a:lnTo>
                  <a:lnTo>
                    <a:pt x="266428" y="221613"/>
                  </a:lnTo>
                  <a:lnTo>
                    <a:pt x="260146" y="220853"/>
                  </a:lnTo>
                  <a:close/>
                </a:path>
                <a:path w="988060" h="246379">
                  <a:moveTo>
                    <a:pt x="378980" y="217932"/>
                  </a:moveTo>
                  <a:lnTo>
                    <a:pt x="380784" y="225298"/>
                  </a:lnTo>
                  <a:lnTo>
                    <a:pt x="382104" y="232791"/>
                  </a:lnTo>
                  <a:lnTo>
                    <a:pt x="382930" y="240411"/>
                  </a:lnTo>
                  <a:lnTo>
                    <a:pt x="417209" y="240714"/>
                  </a:lnTo>
                  <a:lnTo>
                    <a:pt x="454914" y="222734"/>
                  </a:lnTo>
                  <a:lnTo>
                    <a:pt x="455322" y="219837"/>
                  </a:lnTo>
                  <a:lnTo>
                    <a:pt x="420725" y="219837"/>
                  </a:lnTo>
                  <a:lnTo>
                    <a:pt x="412929" y="219717"/>
                  </a:lnTo>
                  <a:lnTo>
                    <a:pt x="403372" y="219360"/>
                  </a:lnTo>
                  <a:lnTo>
                    <a:pt x="392055" y="218765"/>
                  </a:lnTo>
                  <a:lnTo>
                    <a:pt x="378980" y="217932"/>
                  </a:lnTo>
                  <a:close/>
                </a:path>
                <a:path w="988060" h="246379">
                  <a:moveTo>
                    <a:pt x="317207" y="149225"/>
                  </a:moveTo>
                  <a:lnTo>
                    <a:pt x="297446" y="149225"/>
                  </a:lnTo>
                  <a:lnTo>
                    <a:pt x="297446" y="218567"/>
                  </a:lnTo>
                  <a:lnTo>
                    <a:pt x="293827" y="222631"/>
                  </a:lnTo>
                  <a:lnTo>
                    <a:pt x="316155" y="222631"/>
                  </a:lnTo>
                  <a:lnTo>
                    <a:pt x="317207" y="214884"/>
                  </a:lnTo>
                  <a:lnTo>
                    <a:pt x="317207" y="149225"/>
                  </a:lnTo>
                  <a:close/>
                </a:path>
                <a:path w="988060" h="246379">
                  <a:moveTo>
                    <a:pt x="456844" y="41783"/>
                  </a:moveTo>
                  <a:lnTo>
                    <a:pt x="436041" y="41783"/>
                  </a:lnTo>
                  <a:lnTo>
                    <a:pt x="436041" y="214122"/>
                  </a:lnTo>
                  <a:lnTo>
                    <a:pt x="430936" y="219837"/>
                  </a:lnTo>
                  <a:lnTo>
                    <a:pt x="455322" y="219837"/>
                  </a:lnTo>
                  <a:lnTo>
                    <a:pt x="456844" y="209042"/>
                  </a:lnTo>
                  <a:lnTo>
                    <a:pt x="456844" y="41783"/>
                  </a:lnTo>
                  <a:close/>
                </a:path>
                <a:path w="988060" h="246379">
                  <a:moveTo>
                    <a:pt x="317207" y="70612"/>
                  </a:moveTo>
                  <a:lnTo>
                    <a:pt x="297446" y="70612"/>
                  </a:lnTo>
                  <a:lnTo>
                    <a:pt x="297446" y="128397"/>
                  </a:lnTo>
                  <a:lnTo>
                    <a:pt x="286559" y="132089"/>
                  </a:lnTo>
                  <a:lnTo>
                    <a:pt x="252984" y="143002"/>
                  </a:lnTo>
                  <a:lnTo>
                    <a:pt x="258660" y="163576"/>
                  </a:lnTo>
                  <a:lnTo>
                    <a:pt x="287657" y="152771"/>
                  </a:lnTo>
                  <a:lnTo>
                    <a:pt x="297446" y="149225"/>
                  </a:lnTo>
                  <a:lnTo>
                    <a:pt x="317207" y="149225"/>
                  </a:lnTo>
                  <a:lnTo>
                    <a:pt x="317207" y="142113"/>
                  </a:lnTo>
                  <a:lnTo>
                    <a:pt x="359206" y="127254"/>
                  </a:lnTo>
                  <a:lnTo>
                    <a:pt x="358394" y="122428"/>
                  </a:lnTo>
                  <a:lnTo>
                    <a:pt x="358317" y="121666"/>
                  </a:lnTo>
                  <a:lnTo>
                    <a:pt x="317207" y="121666"/>
                  </a:lnTo>
                  <a:lnTo>
                    <a:pt x="317207" y="70612"/>
                  </a:lnTo>
                  <a:close/>
                </a:path>
                <a:path w="988060" h="246379">
                  <a:moveTo>
                    <a:pt x="357238" y="107442"/>
                  </a:moveTo>
                  <a:lnTo>
                    <a:pt x="347415" y="111039"/>
                  </a:lnTo>
                  <a:lnTo>
                    <a:pt x="317207" y="121666"/>
                  </a:lnTo>
                  <a:lnTo>
                    <a:pt x="358317" y="121666"/>
                  </a:lnTo>
                  <a:lnTo>
                    <a:pt x="357733" y="115824"/>
                  </a:lnTo>
                  <a:lnTo>
                    <a:pt x="357238" y="107442"/>
                  </a:lnTo>
                  <a:close/>
                </a:path>
                <a:path w="988060" h="246379">
                  <a:moveTo>
                    <a:pt x="354025" y="51816"/>
                  </a:moveTo>
                  <a:lnTo>
                    <a:pt x="256933" y="51816"/>
                  </a:lnTo>
                  <a:lnTo>
                    <a:pt x="256933" y="70612"/>
                  </a:lnTo>
                  <a:lnTo>
                    <a:pt x="354025" y="70612"/>
                  </a:lnTo>
                  <a:lnTo>
                    <a:pt x="354025" y="51816"/>
                  </a:lnTo>
                  <a:close/>
                </a:path>
                <a:path w="988060" h="246379">
                  <a:moveTo>
                    <a:pt x="317207" y="4445"/>
                  </a:moveTo>
                  <a:lnTo>
                    <a:pt x="297446" y="4445"/>
                  </a:lnTo>
                  <a:lnTo>
                    <a:pt x="297446" y="51816"/>
                  </a:lnTo>
                  <a:lnTo>
                    <a:pt x="317207" y="51816"/>
                  </a:lnTo>
                  <a:lnTo>
                    <a:pt x="317207" y="4445"/>
                  </a:lnTo>
                  <a:close/>
                </a:path>
                <a:path w="988060" h="246379">
                  <a:moveTo>
                    <a:pt x="499262" y="22987"/>
                  </a:moveTo>
                  <a:lnTo>
                    <a:pt x="356743" y="22987"/>
                  </a:lnTo>
                  <a:lnTo>
                    <a:pt x="356743" y="41783"/>
                  </a:lnTo>
                  <a:lnTo>
                    <a:pt x="499262" y="41783"/>
                  </a:lnTo>
                  <a:lnTo>
                    <a:pt x="499262" y="22987"/>
                  </a:lnTo>
                  <a:close/>
                </a:path>
                <a:path w="988060" h="246379">
                  <a:moveTo>
                    <a:pt x="644169" y="38735"/>
                  </a:moveTo>
                  <a:lnTo>
                    <a:pt x="626008" y="38735"/>
                  </a:lnTo>
                  <a:lnTo>
                    <a:pt x="630697" y="80192"/>
                  </a:lnTo>
                  <a:lnTo>
                    <a:pt x="638851" y="116554"/>
                  </a:lnTo>
                  <a:lnTo>
                    <a:pt x="650457" y="147820"/>
                  </a:lnTo>
                  <a:lnTo>
                    <a:pt x="665505" y="173990"/>
                  </a:lnTo>
                  <a:lnTo>
                    <a:pt x="650243" y="189351"/>
                  </a:lnTo>
                  <a:lnTo>
                    <a:pt x="632469" y="203628"/>
                  </a:lnTo>
                  <a:lnTo>
                    <a:pt x="612195" y="216834"/>
                  </a:lnTo>
                  <a:lnTo>
                    <a:pt x="589432" y="228981"/>
                  </a:lnTo>
                  <a:lnTo>
                    <a:pt x="595274" y="236220"/>
                  </a:lnTo>
                  <a:lnTo>
                    <a:pt x="599592" y="242062"/>
                  </a:lnTo>
                  <a:lnTo>
                    <a:pt x="602513" y="246253"/>
                  </a:lnTo>
                  <a:lnTo>
                    <a:pt x="625089" y="233207"/>
                  </a:lnTo>
                  <a:lnTo>
                    <a:pt x="645201" y="219424"/>
                  </a:lnTo>
                  <a:lnTo>
                    <a:pt x="662860" y="204926"/>
                  </a:lnTo>
                  <a:lnTo>
                    <a:pt x="678078" y="189738"/>
                  </a:lnTo>
                  <a:lnTo>
                    <a:pt x="705374" y="189738"/>
                  </a:lnTo>
                  <a:lnTo>
                    <a:pt x="704212" y="188753"/>
                  </a:lnTo>
                  <a:lnTo>
                    <a:pt x="690524" y="174371"/>
                  </a:lnTo>
                  <a:lnTo>
                    <a:pt x="700359" y="158115"/>
                  </a:lnTo>
                  <a:lnTo>
                    <a:pt x="677824" y="158115"/>
                  </a:lnTo>
                  <a:lnTo>
                    <a:pt x="665439" y="135514"/>
                  </a:lnTo>
                  <a:lnTo>
                    <a:pt x="655710" y="108092"/>
                  </a:lnTo>
                  <a:lnTo>
                    <a:pt x="648624" y="75836"/>
                  </a:lnTo>
                  <a:lnTo>
                    <a:pt x="644169" y="38735"/>
                  </a:lnTo>
                  <a:close/>
                </a:path>
                <a:path w="988060" h="246379">
                  <a:moveTo>
                    <a:pt x="705374" y="189738"/>
                  </a:moveTo>
                  <a:lnTo>
                    <a:pt x="678078" y="189738"/>
                  </a:lnTo>
                  <a:lnTo>
                    <a:pt x="691175" y="203977"/>
                  </a:lnTo>
                  <a:lnTo>
                    <a:pt x="705319" y="217169"/>
                  </a:lnTo>
                  <a:lnTo>
                    <a:pt x="720512" y="229314"/>
                  </a:lnTo>
                  <a:lnTo>
                    <a:pt x="736752" y="240411"/>
                  </a:lnTo>
                  <a:lnTo>
                    <a:pt x="741705" y="234823"/>
                  </a:lnTo>
                  <a:lnTo>
                    <a:pt x="752754" y="221615"/>
                  </a:lnTo>
                  <a:lnTo>
                    <a:pt x="735351" y="212375"/>
                  </a:lnTo>
                  <a:lnTo>
                    <a:pt x="719162" y="201422"/>
                  </a:lnTo>
                  <a:lnTo>
                    <a:pt x="705374" y="189738"/>
                  </a:lnTo>
                  <a:close/>
                </a:path>
                <a:path w="988060" h="246379">
                  <a:moveTo>
                    <a:pt x="528218" y="58800"/>
                  </a:moveTo>
                  <a:lnTo>
                    <a:pt x="512597" y="68453"/>
                  </a:lnTo>
                  <a:lnTo>
                    <a:pt x="524717" y="86760"/>
                  </a:lnTo>
                  <a:lnTo>
                    <a:pt x="537267" y="106235"/>
                  </a:lnTo>
                  <a:lnTo>
                    <a:pt x="550257" y="126873"/>
                  </a:lnTo>
                  <a:lnTo>
                    <a:pt x="563651" y="148590"/>
                  </a:lnTo>
                  <a:lnTo>
                    <a:pt x="552723" y="168021"/>
                  </a:lnTo>
                  <a:lnTo>
                    <a:pt x="539378" y="187071"/>
                  </a:lnTo>
                  <a:lnTo>
                    <a:pt x="523628" y="205740"/>
                  </a:lnTo>
                  <a:lnTo>
                    <a:pt x="505485" y="224028"/>
                  </a:lnTo>
                  <a:lnTo>
                    <a:pt x="510565" y="227838"/>
                  </a:lnTo>
                  <a:lnTo>
                    <a:pt x="515645" y="232410"/>
                  </a:lnTo>
                  <a:lnTo>
                    <a:pt x="520725" y="237871"/>
                  </a:lnTo>
                  <a:lnTo>
                    <a:pt x="536630" y="221535"/>
                  </a:lnTo>
                  <a:lnTo>
                    <a:pt x="550999" y="204343"/>
                  </a:lnTo>
                  <a:lnTo>
                    <a:pt x="563830" y="186275"/>
                  </a:lnTo>
                  <a:lnTo>
                    <a:pt x="575081" y="167386"/>
                  </a:lnTo>
                  <a:lnTo>
                    <a:pt x="598533" y="167386"/>
                  </a:lnTo>
                  <a:lnTo>
                    <a:pt x="593653" y="159553"/>
                  </a:lnTo>
                  <a:lnTo>
                    <a:pt x="585368" y="146431"/>
                  </a:lnTo>
                  <a:lnTo>
                    <a:pt x="592721" y="126873"/>
                  </a:lnTo>
                  <a:lnTo>
                    <a:pt x="573049" y="126873"/>
                  </a:lnTo>
                  <a:lnTo>
                    <a:pt x="561883" y="109485"/>
                  </a:lnTo>
                  <a:lnTo>
                    <a:pt x="550681" y="92360"/>
                  </a:lnTo>
                  <a:lnTo>
                    <a:pt x="539455" y="75473"/>
                  </a:lnTo>
                  <a:lnTo>
                    <a:pt x="528218" y="58800"/>
                  </a:lnTo>
                  <a:close/>
                </a:path>
                <a:path w="988060" h="246379">
                  <a:moveTo>
                    <a:pt x="598533" y="167386"/>
                  </a:moveTo>
                  <a:lnTo>
                    <a:pt x="575081" y="167386"/>
                  </a:lnTo>
                  <a:lnTo>
                    <a:pt x="581699" y="178288"/>
                  </a:lnTo>
                  <a:lnTo>
                    <a:pt x="588400" y="189452"/>
                  </a:lnTo>
                  <a:lnTo>
                    <a:pt x="595173" y="200854"/>
                  </a:lnTo>
                  <a:lnTo>
                    <a:pt x="602005" y="212471"/>
                  </a:lnTo>
                  <a:lnTo>
                    <a:pt x="618388" y="199898"/>
                  </a:lnTo>
                  <a:lnTo>
                    <a:pt x="610175" y="186275"/>
                  </a:lnTo>
                  <a:lnTo>
                    <a:pt x="601926" y="172831"/>
                  </a:lnTo>
                  <a:lnTo>
                    <a:pt x="598533" y="167386"/>
                  </a:lnTo>
                  <a:close/>
                </a:path>
                <a:path w="988060" h="246379">
                  <a:moveTo>
                    <a:pt x="735736" y="19938"/>
                  </a:moveTo>
                  <a:lnTo>
                    <a:pt x="619404" y="19938"/>
                  </a:lnTo>
                  <a:lnTo>
                    <a:pt x="619404" y="38735"/>
                  </a:lnTo>
                  <a:lnTo>
                    <a:pt x="714908" y="38735"/>
                  </a:lnTo>
                  <a:lnTo>
                    <a:pt x="709721" y="74336"/>
                  </a:lnTo>
                  <a:lnTo>
                    <a:pt x="701795" y="106092"/>
                  </a:lnTo>
                  <a:lnTo>
                    <a:pt x="691155" y="134014"/>
                  </a:lnTo>
                  <a:lnTo>
                    <a:pt x="677824" y="158115"/>
                  </a:lnTo>
                  <a:lnTo>
                    <a:pt x="700359" y="158115"/>
                  </a:lnTo>
                  <a:lnTo>
                    <a:pt x="706357" y="148201"/>
                  </a:lnTo>
                  <a:lnTo>
                    <a:pt x="719178" y="116744"/>
                  </a:lnTo>
                  <a:lnTo>
                    <a:pt x="728975" y="80002"/>
                  </a:lnTo>
                  <a:lnTo>
                    <a:pt x="735613" y="38735"/>
                  </a:lnTo>
                  <a:lnTo>
                    <a:pt x="735736" y="19938"/>
                  </a:lnTo>
                  <a:close/>
                </a:path>
                <a:path w="988060" h="246379">
                  <a:moveTo>
                    <a:pt x="612419" y="20447"/>
                  </a:moveTo>
                  <a:lnTo>
                    <a:pt x="509676" y="20447"/>
                  </a:lnTo>
                  <a:lnTo>
                    <a:pt x="509676" y="39243"/>
                  </a:lnTo>
                  <a:lnTo>
                    <a:pt x="592734" y="39243"/>
                  </a:lnTo>
                  <a:lnTo>
                    <a:pt x="589783" y="62650"/>
                  </a:lnTo>
                  <a:lnTo>
                    <a:pt x="585511" y="85058"/>
                  </a:lnTo>
                  <a:lnTo>
                    <a:pt x="579929" y="106465"/>
                  </a:lnTo>
                  <a:lnTo>
                    <a:pt x="573049" y="126873"/>
                  </a:lnTo>
                  <a:lnTo>
                    <a:pt x="592721" y="126873"/>
                  </a:lnTo>
                  <a:lnTo>
                    <a:pt x="593988" y="123503"/>
                  </a:lnTo>
                  <a:lnTo>
                    <a:pt x="601370" y="97980"/>
                  </a:lnTo>
                  <a:lnTo>
                    <a:pt x="607514" y="69885"/>
                  </a:lnTo>
                  <a:lnTo>
                    <a:pt x="612419" y="39243"/>
                  </a:lnTo>
                  <a:lnTo>
                    <a:pt x="612419" y="20447"/>
                  </a:lnTo>
                  <a:close/>
                </a:path>
                <a:path w="988060" h="246379">
                  <a:moveTo>
                    <a:pt x="981354" y="107950"/>
                  </a:moveTo>
                  <a:lnTo>
                    <a:pt x="824636" y="107950"/>
                  </a:lnTo>
                  <a:lnTo>
                    <a:pt x="824636" y="244856"/>
                  </a:lnTo>
                  <a:lnTo>
                    <a:pt x="842924" y="244856"/>
                  </a:lnTo>
                  <a:lnTo>
                    <a:pt x="842924" y="197866"/>
                  </a:lnTo>
                  <a:lnTo>
                    <a:pt x="981354" y="197866"/>
                  </a:lnTo>
                  <a:lnTo>
                    <a:pt x="981354" y="182118"/>
                  </a:lnTo>
                  <a:lnTo>
                    <a:pt x="842924" y="182118"/>
                  </a:lnTo>
                  <a:lnTo>
                    <a:pt x="842924" y="160782"/>
                  </a:lnTo>
                  <a:lnTo>
                    <a:pt x="981354" y="160782"/>
                  </a:lnTo>
                  <a:lnTo>
                    <a:pt x="981354" y="145034"/>
                  </a:lnTo>
                  <a:lnTo>
                    <a:pt x="842924" y="145034"/>
                  </a:lnTo>
                  <a:lnTo>
                    <a:pt x="842924" y="123698"/>
                  </a:lnTo>
                  <a:lnTo>
                    <a:pt x="981354" y="123698"/>
                  </a:lnTo>
                  <a:lnTo>
                    <a:pt x="981354" y="107950"/>
                  </a:lnTo>
                  <a:close/>
                </a:path>
                <a:path w="988060" h="246379">
                  <a:moveTo>
                    <a:pt x="987704" y="27686"/>
                  </a:moveTo>
                  <a:lnTo>
                    <a:pt x="784377" y="27686"/>
                  </a:lnTo>
                  <a:lnTo>
                    <a:pt x="784361" y="110236"/>
                  </a:lnTo>
                  <a:lnTo>
                    <a:pt x="783284" y="145186"/>
                  </a:lnTo>
                  <a:lnTo>
                    <a:pt x="778678" y="176704"/>
                  </a:lnTo>
                  <a:lnTo>
                    <a:pt x="770572" y="204293"/>
                  </a:lnTo>
                  <a:lnTo>
                    <a:pt x="758977" y="227965"/>
                  </a:lnTo>
                  <a:lnTo>
                    <a:pt x="763549" y="232410"/>
                  </a:lnTo>
                  <a:lnTo>
                    <a:pt x="767994" y="237617"/>
                  </a:lnTo>
                  <a:lnTo>
                    <a:pt x="772312" y="243332"/>
                  </a:lnTo>
                  <a:lnTo>
                    <a:pt x="786006" y="217588"/>
                  </a:lnTo>
                  <a:lnTo>
                    <a:pt x="795664" y="186832"/>
                  </a:lnTo>
                  <a:lnTo>
                    <a:pt x="801298" y="151052"/>
                  </a:lnTo>
                  <a:lnTo>
                    <a:pt x="802919" y="110236"/>
                  </a:lnTo>
                  <a:lnTo>
                    <a:pt x="802919" y="86233"/>
                  </a:lnTo>
                  <a:lnTo>
                    <a:pt x="987704" y="86233"/>
                  </a:lnTo>
                  <a:lnTo>
                    <a:pt x="987704" y="70358"/>
                  </a:lnTo>
                  <a:lnTo>
                    <a:pt x="802919" y="70358"/>
                  </a:lnTo>
                  <a:lnTo>
                    <a:pt x="802919" y="43434"/>
                  </a:lnTo>
                  <a:lnTo>
                    <a:pt x="987704" y="43434"/>
                  </a:lnTo>
                  <a:lnTo>
                    <a:pt x="987704" y="27686"/>
                  </a:lnTo>
                  <a:close/>
                </a:path>
                <a:path w="988060" h="246379">
                  <a:moveTo>
                    <a:pt x="916330" y="224282"/>
                  </a:moveTo>
                  <a:lnTo>
                    <a:pt x="918489" y="230632"/>
                  </a:lnTo>
                  <a:lnTo>
                    <a:pt x="920013" y="236728"/>
                  </a:lnTo>
                  <a:lnTo>
                    <a:pt x="921029" y="242570"/>
                  </a:lnTo>
                  <a:lnTo>
                    <a:pt x="954176" y="242824"/>
                  </a:lnTo>
                  <a:lnTo>
                    <a:pt x="966031" y="241204"/>
                  </a:lnTo>
                  <a:lnTo>
                    <a:pt x="974528" y="236347"/>
                  </a:lnTo>
                  <a:lnTo>
                    <a:pt x="979643" y="228250"/>
                  </a:lnTo>
                  <a:lnTo>
                    <a:pt x="980012" y="225806"/>
                  </a:lnTo>
                  <a:lnTo>
                    <a:pt x="950874" y="225806"/>
                  </a:lnTo>
                  <a:lnTo>
                    <a:pt x="940654" y="225710"/>
                  </a:lnTo>
                  <a:lnTo>
                    <a:pt x="931506" y="225425"/>
                  </a:lnTo>
                  <a:lnTo>
                    <a:pt x="923406" y="224948"/>
                  </a:lnTo>
                  <a:lnTo>
                    <a:pt x="916330" y="224282"/>
                  </a:lnTo>
                  <a:close/>
                </a:path>
                <a:path w="988060" h="246379">
                  <a:moveTo>
                    <a:pt x="981354" y="197866"/>
                  </a:moveTo>
                  <a:lnTo>
                    <a:pt x="963066" y="197866"/>
                  </a:lnTo>
                  <a:lnTo>
                    <a:pt x="963066" y="221615"/>
                  </a:lnTo>
                  <a:lnTo>
                    <a:pt x="959002" y="225806"/>
                  </a:lnTo>
                  <a:lnTo>
                    <a:pt x="980012" y="225806"/>
                  </a:lnTo>
                  <a:lnTo>
                    <a:pt x="981252" y="217588"/>
                  </a:lnTo>
                  <a:lnTo>
                    <a:pt x="981354" y="197866"/>
                  </a:lnTo>
                  <a:close/>
                </a:path>
                <a:path w="988060" h="246379">
                  <a:moveTo>
                    <a:pt x="981354" y="160782"/>
                  </a:moveTo>
                  <a:lnTo>
                    <a:pt x="963066" y="160782"/>
                  </a:lnTo>
                  <a:lnTo>
                    <a:pt x="963066" y="182118"/>
                  </a:lnTo>
                  <a:lnTo>
                    <a:pt x="981354" y="182118"/>
                  </a:lnTo>
                  <a:lnTo>
                    <a:pt x="981354" y="160782"/>
                  </a:lnTo>
                  <a:close/>
                </a:path>
                <a:path w="988060" h="246379">
                  <a:moveTo>
                    <a:pt x="981354" y="123698"/>
                  </a:moveTo>
                  <a:lnTo>
                    <a:pt x="963066" y="123698"/>
                  </a:lnTo>
                  <a:lnTo>
                    <a:pt x="963066" y="145034"/>
                  </a:lnTo>
                  <a:lnTo>
                    <a:pt x="981354" y="145034"/>
                  </a:lnTo>
                  <a:lnTo>
                    <a:pt x="981354" y="123698"/>
                  </a:lnTo>
                  <a:close/>
                </a:path>
                <a:path w="988060" h="246379">
                  <a:moveTo>
                    <a:pt x="987704" y="86233"/>
                  </a:moveTo>
                  <a:lnTo>
                    <a:pt x="969162" y="86233"/>
                  </a:lnTo>
                  <a:lnTo>
                    <a:pt x="969162" y="94107"/>
                  </a:lnTo>
                  <a:lnTo>
                    <a:pt x="987704" y="94107"/>
                  </a:lnTo>
                  <a:lnTo>
                    <a:pt x="987704" y="86233"/>
                  </a:lnTo>
                  <a:close/>
                </a:path>
                <a:path w="988060" h="246379">
                  <a:moveTo>
                    <a:pt x="987704" y="43434"/>
                  </a:moveTo>
                  <a:lnTo>
                    <a:pt x="969162" y="43434"/>
                  </a:lnTo>
                  <a:lnTo>
                    <a:pt x="969162" y="70358"/>
                  </a:lnTo>
                  <a:lnTo>
                    <a:pt x="987704" y="70358"/>
                  </a:lnTo>
                  <a:lnTo>
                    <a:pt x="987704" y="43434"/>
                  </a:lnTo>
                  <a:close/>
                </a:path>
                <a:path w="988060" h="246379">
                  <a:moveTo>
                    <a:pt x="888136" y="762"/>
                  </a:moveTo>
                  <a:lnTo>
                    <a:pt x="870610" y="8889"/>
                  </a:lnTo>
                  <a:lnTo>
                    <a:pt x="874293" y="14986"/>
                  </a:lnTo>
                  <a:lnTo>
                    <a:pt x="881278" y="27686"/>
                  </a:lnTo>
                  <a:lnTo>
                    <a:pt x="902487" y="27686"/>
                  </a:lnTo>
                  <a:lnTo>
                    <a:pt x="899298" y="21157"/>
                  </a:lnTo>
                  <a:lnTo>
                    <a:pt x="895835" y="14509"/>
                  </a:lnTo>
                  <a:lnTo>
                    <a:pt x="892111" y="7719"/>
                  </a:lnTo>
                  <a:lnTo>
                    <a:pt x="888136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12165" y="3955669"/>
            <a:ext cx="1273175" cy="245745"/>
            <a:chOff x="612165" y="3955669"/>
            <a:chExt cx="1273175" cy="24574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165" y="3971417"/>
              <a:ext cx="181343" cy="1974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525" y="3955669"/>
              <a:ext cx="499275" cy="2442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9883" y="3965448"/>
              <a:ext cx="229742" cy="2288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6295" y="3957574"/>
              <a:ext cx="207772" cy="24015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43151" y="4026535"/>
              <a:ext cx="41910" cy="174625"/>
            </a:xfrm>
            <a:custGeom>
              <a:avLst/>
              <a:gdLst/>
              <a:ahLst/>
              <a:cxnLst/>
              <a:rect l="l" t="t" r="r" b="b"/>
              <a:pathLst>
                <a:path w="41910" h="174625">
                  <a:moveTo>
                    <a:pt x="30225" y="0"/>
                  </a:moveTo>
                  <a:lnTo>
                    <a:pt x="21462" y="0"/>
                  </a:lnTo>
                  <a:lnTo>
                    <a:pt x="17653" y="1523"/>
                  </a:lnTo>
                  <a:lnTo>
                    <a:pt x="14478" y="4444"/>
                  </a:lnTo>
                  <a:lnTo>
                    <a:pt x="11303" y="7492"/>
                  </a:lnTo>
                  <a:lnTo>
                    <a:pt x="9779" y="11175"/>
                  </a:lnTo>
                  <a:lnTo>
                    <a:pt x="9884" y="19938"/>
                  </a:lnTo>
                  <a:lnTo>
                    <a:pt x="11303" y="23367"/>
                  </a:lnTo>
                  <a:lnTo>
                    <a:pt x="14350" y="26542"/>
                  </a:lnTo>
                  <a:lnTo>
                    <a:pt x="17272" y="29717"/>
                  </a:lnTo>
                  <a:lnTo>
                    <a:pt x="21209" y="31241"/>
                  </a:lnTo>
                  <a:lnTo>
                    <a:pt x="30480" y="31241"/>
                  </a:lnTo>
                  <a:lnTo>
                    <a:pt x="34290" y="29717"/>
                  </a:lnTo>
                  <a:lnTo>
                    <a:pt x="40386" y="23621"/>
                  </a:lnTo>
                  <a:lnTo>
                    <a:pt x="41910" y="19938"/>
                  </a:lnTo>
                  <a:lnTo>
                    <a:pt x="41857" y="11175"/>
                  </a:lnTo>
                  <a:lnTo>
                    <a:pt x="40386" y="7619"/>
                  </a:lnTo>
                  <a:lnTo>
                    <a:pt x="34036" y="1523"/>
                  </a:lnTo>
                  <a:lnTo>
                    <a:pt x="30225" y="0"/>
                  </a:lnTo>
                  <a:close/>
                </a:path>
                <a:path w="41910" h="174625">
                  <a:moveTo>
                    <a:pt x="38735" y="108712"/>
                  </a:moveTo>
                  <a:lnTo>
                    <a:pt x="15367" y="108712"/>
                  </a:lnTo>
                  <a:lnTo>
                    <a:pt x="0" y="174497"/>
                  </a:lnTo>
                  <a:lnTo>
                    <a:pt x="17525" y="174497"/>
                  </a:lnTo>
                  <a:lnTo>
                    <a:pt x="38735" y="1087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058670" y="3954907"/>
            <a:ext cx="2839085" cy="254635"/>
            <a:chOff x="2058670" y="3954907"/>
            <a:chExt cx="2839085" cy="254635"/>
          </a:xfrm>
        </p:grpSpPr>
        <p:sp>
          <p:nvSpPr>
            <p:cNvPr id="24" name="object 24"/>
            <p:cNvSpPr/>
            <p:nvPr/>
          </p:nvSpPr>
          <p:spPr>
            <a:xfrm>
              <a:off x="2058670" y="3963034"/>
              <a:ext cx="654685" cy="236854"/>
            </a:xfrm>
            <a:custGeom>
              <a:avLst/>
              <a:gdLst/>
              <a:ahLst/>
              <a:cxnLst/>
              <a:rect l="l" t="t" r="r" b="b"/>
              <a:pathLst>
                <a:path w="654685" h="236854">
                  <a:moveTo>
                    <a:pt x="36322" y="8255"/>
                  </a:moveTo>
                  <a:lnTo>
                    <a:pt x="19558" y="8255"/>
                  </a:lnTo>
                  <a:lnTo>
                    <a:pt x="0" y="67818"/>
                  </a:lnTo>
                  <a:lnTo>
                    <a:pt x="21844" y="67818"/>
                  </a:lnTo>
                  <a:lnTo>
                    <a:pt x="36322" y="8255"/>
                  </a:lnTo>
                  <a:close/>
                </a:path>
                <a:path w="654685" h="236854">
                  <a:moveTo>
                    <a:pt x="78613" y="8255"/>
                  </a:moveTo>
                  <a:lnTo>
                    <a:pt x="61722" y="8255"/>
                  </a:lnTo>
                  <a:lnTo>
                    <a:pt x="42291" y="67818"/>
                  </a:lnTo>
                  <a:lnTo>
                    <a:pt x="64135" y="67818"/>
                  </a:lnTo>
                  <a:lnTo>
                    <a:pt x="78613" y="8255"/>
                  </a:lnTo>
                  <a:close/>
                </a:path>
                <a:path w="654685" h="236854">
                  <a:moveTo>
                    <a:pt x="182206" y="160705"/>
                  </a:moveTo>
                  <a:lnTo>
                    <a:pt x="174193" y="117944"/>
                  </a:lnTo>
                  <a:lnTo>
                    <a:pt x="163029" y="98983"/>
                  </a:lnTo>
                  <a:lnTo>
                    <a:pt x="163029" y="153758"/>
                  </a:lnTo>
                  <a:lnTo>
                    <a:pt x="161582" y="164452"/>
                  </a:lnTo>
                  <a:lnTo>
                    <a:pt x="157365" y="171424"/>
                  </a:lnTo>
                  <a:lnTo>
                    <a:pt x="150368" y="174625"/>
                  </a:lnTo>
                  <a:lnTo>
                    <a:pt x="143891" y="175514"/>
                  </a:lnTo>
                  <a:lnTo>
                    <a:pt x="136398" y="174879"/>
                  </a:lnTo>
                  <a:lnTo>
                    <a:pt x="130200" y="173355"/>
                  </a:lnTo>
                  <a:lnTo>
                    <a:pt x="127635" y="172720"/>
                  </a:lnTo>
                  <a:lnTo>
                    <a:pt x="127635" y="25400"/>
                  </a:lnTo>
                  <a:lnTo>
                    <a:pt x="159766" y="25400"/>
                  </a:lnTo>
                  <a:lnTo>
                    <a:pt x="155854" y="39674"/>
                  </a:lnTo>
                  <a:lnTo>
                    <a:pt x="151168" y="56172"/>
                  </a:lnTo>
                  <a:lnTo>
                    <a:pt x="145707" y="74917"/>
                  </a:lnTo>
                  <a:lnTo>
                    <a:pt x="139446" y="95885"/>
                  </a:lnTo>
                  <a:lnTo>
                    <a:pt x="147967" y="107962"/>
                  </a:lnTo>
                  <a:lnTo>
                    <a:pt x="154508" y="119227"/>
                  </a:lnTo>
                  <a:lnTo>
                    <a:pt x="159067" y="129679"/>
                  </a:lnTo>
                  <a:lnTo>
                    <a:pt x="161671" y="139319"/>
                  </a:lnTo>
                  <a:lnTo>
                    <a:pt x="163029" y="153758"/>
                  </a:lnTo>
                  <a:lnTo>
                    <a:pt x="163029" y="98983"/>
                  </a:lnTo>
                  <a:lnTo>
                    <a:pt x="158750" y="92583"/>
                  </a:lnTo>
                  <a:lnTo>
                    <a:pt x="161734" y="83400"/>
                  </a:lnTo>
                  <a:lnTo>
                    <a:pt x="166331" y="69138"/>
                  </a:lnTo>
                  <a:lnTo>
                    <a:pt x="172491" y="49822"/>
                  </a:lnTo>
                  <a:lnTo>
                    <a:pt x="180213" y="25400"/>
                  </a:lnTo>
                  <a:lnTo>
                    <a:pt x="180213" y="8128"/>
                  </a:lnTo>
                  <a:lnTo>
                    <a:pt x="109093" y="8128"/>
                  </a:lnTo>
                  <a:lnTo>
                    <a:pt x="109093" y="236220"/>
                  </a:lnTo>
                  <a:lnTo>
                    <a:pt x="127635" y="236220"/>
                  </a:lnTo>
                  <a:lnTo>
                    <a:pt x="127635" y="173355"/>
                  </a:lnTo>
                  <a:lnTo>
                    <a:pt x="129921" y="179959"/>
                  </a:lnTo>
                  <a:lnTo>
                    <a:pt x="131699" y="186690"/>
                  </a:lnTo>
                  <a:lnTo>
                    <a:pt x="133096" y="193421"/>
                  </a:lnTo>
                  <a:lnTo>
                    <a:pt x="141605" y="194437"/>
                  </a:lnTo>
                  <a:lnTo>
                    <a:pt x="178701" y="176631"/>
                  </a:lnTo>
                  <a:lnTo>
                    <a:pt x="178943" y="175514"/>
                  </a:lnTo>
                  <a:lnTo>
                    <a:pt x="182206" y="160705"/>
                  </a:lnTo>
                  <a:close/>
                </a:path>
                <a:path w="654685" h="236854">
                  <a:moveTo>
                    <a:pt x="274066" y="64262"/>
                  </a:moveTo>
                  <a:lnTo>
                    <a:pt x="256286" y="64262"/>
                  </a:lnTo>
                  <a:lnTo>
                    <a:pt x="256286" y="81788"/>
                  </a:lnTo>
                  <a:lnTo>
                    <a:pt x="256286" y="150495"/>
                  </a:lnTo>
                  <a:lnTo>
                    <a:pt x="216281" y="150495"/>
                  </a:lnTo>
                  <a:lnTo>
                    <a:pt x="216281" y="81788"/>
                  </a:lnTo>
                  <a:lnTo>
                    <a:pt x="256286" y="81788"/>
                  </a:lnTo>
                  <a:lnTo>
                    <a:pt x="256286" y="64262"/>
                  </a:lnTo>
                  <a:lnTo>
                    <a:pt x="198501" y="64262"/>
                  </a:lnTo>
                  <a:lnTo>
                    <a:pt x="198501" y="184277"/>
                  </a:lnTo>
                  <a:lnTo>
                    <a:pt x="216281" y="184277"/>
                  </a:lnTo>
                  <a:lnTo>
                    <a:pt x="216281" y="168021"/>
                  </a:lnTo>
                  <a:lnTo>
                    <a:pt x="274066" y="168021"/>
                  </a:lnTo>
                  <a:lnTo>
                    <a:pt x="274066" y="150495"/>
                  </a:lnTo>
                  <a:lnTo>
                    <a:pt x="274066" y="81788"/>
                  </a:lnTo>
                  <a:lnTo>
                    <a:pt x="274066" y="64262"/>
                  </a:lnTo>
                  <a:close/>
                </a:path>
                <a:path w="654685" h="236854">
                  <a:moveTo>
                    <a:pt x="343281" y="11049"/>
                  </a:moveTo>
                  <a:lnTo>
                    <a:pt x="190627" y="11049"/>
                  </a:lnTo>
                  <a:lnTo>
                    <a:pt x="190627" y="29337"/>
                  </a:lnTo>
                  <a:lnTo>
                    <a:pt x="301498" y="29337"/>
                  </a:lnTo>
                  <a:lnTo>
                    <a:pt x="301498" y="192659"/>
                  </a:lnTo>
                  <a:lnTo>
                    <a:pt x="300342" y="201422"/>
                  </a:lnTo>
                  <a:lnTo>
                    <a:pt x="296887" y="207695"/>
                  </a:lnTo>
                  <a:lnTo>
                    <a:pt x="291096" y="211467"/>
                  </a:lnTo>
                  <a:lnTo>
                    <a:pt x="282956" y="212725"/>
                  </a:lnTo>
                  <a:lnTo>
                    <a:pt x="275361" y="212610"/>
                  </a:lnTo>
                  <a:lnTo>
                    <a:pt x="266522" y="212242"/>
                  </a:lnTo>
                  <a:lnTo>
                    <a:pt x="256463" y="211607"/>
                  </a:lnTo>
                  <a:lnTo>
                    <a:pt x="245237" y="210693"/>
                  </a:lnTo>
                  <a:lnTo>
                    <a:pt x="246888" y="218821"/>
                  </a:lnTo>
                  <a:lnTo>
                    <a:pt x="248158" y="225933"/>
                  </a:lnTo>
                  <a:lnTo>
                    <a:pt x="249174" y="232029"/>
                  </a:lnTo>
                  <a:lnTo>
                    <a:pt x="287401" y="232156"/>
                  </a:lnTo>
                  <a:lnTo>
                    <a:pt x="302044" y="229971"/>
                  </a:lnTo>
                  <a:lnTo>
                    <a:pt x="312470" y="223405"/>
                  </a:lnTo>
                  <a:lnTo>
                    <a:pt x="318554" y="212725"/>
                  </a:lnTo>
                  <a:lnTo>
                    <a:pt x="318744" y="212242"/>
                  </a:lnTo>
                  <a:lnTo>
                    <a:pt x="320802" y="197104"/>
                  </a:lnTo>
                  <a:lnTo>
                    <a:pt x="320802" y="29337"/>
                  </a:lnTo>
                  <a:lnTo>
                    <a:pt x="343281" y="29337"/>
                  </a:lnTo>
                  <a:lnTo>
                    <a:pt x="343281" y="11049"/>
                  </a:lnTo>
                  <a:close/>
                </a:path>
                <a:path w="654685" h="236854">
                  <a:moveTo>
                    <a:pt x="450977" y="11557"/>
                  </a:moveTo>
                  <a:lnTo>
                    <a:pt x="431546" y="3429"/>
                  </a:lnTo>
                  <a:lnTo>
                    <a:pt x="416179" y="32931"/>
                  </a:lnTo>
                  <a:lnTo>
                    <a:pt x="397344" y="60452"/>
                  </a:lnTo>
                  <a:lnTo>
                    <a:pt x="375031" y="85979"/>
                  </a:lnTo>
                  <a:lnTo>
                    <a:pt x="349250" y="109474"/>
                  </a:lnTo>
                  <a:lnTo>
                    <a:pt x="355473" y="114554"/>
                  </a:lnTo>
                  <a:lnTo>
                    <a:pt x="360807" y="119761"/>
                  </a:lnTo>
                  <a:lnTo>
                    <a:pt x="364998" y="125222"/>
                  </a:lnTo>
                  <a:lnTo>
                    <a:pt x="390207" y="101473"/>
                  </a:lnTo>
                  <a:lnTo>
                    <a:pt x="412838" y="74726"/>
                  </a:lnTo>
                  <a:lnTo>
                    <a:pt x="433108" y="44742"/>
                  </a:lnTo>
                  <a:lnTo>
                    <a:pt x="450977" y="11557"/>
                  </a:lnTo>
                  <a:close/>
                </a:path>
                <a:path w="654685" h="236854">
                  <a:moveTo>
                    <a:pt x="570103" y="224028"/>
                  </a:moveTo>
                  <a:lnTo>
                    <a:pt x="542874" y="184150"/>
                  </a:lnTo>
                  <a:lnTo>
                    <a:pt x="510032" y="140081"/>
                  </a:lnTo>
                  <a:lnTo>
                    <a:pt x="494030" y="150241"/>
                  </a:lnTo>
                  <a:lnTo>
                    <a:pt x="502310" y="161912"/>
                  </a:lnTo>
                  <a:lnTo>
                    <a:pt x="510235" y="173316"/>
                  </a:lnTo>
                  <a:lnTo>
                    <a:pt x="517791" y="184442"/>
                  </a:lnTo>
                  <a:lnTo>
                    <a:pt x="525018" y="195326"/>
                  </a:lnTo>
                  <a:lnTo>
                    <a:pt x="409448" y="199898"/>
                  </a:lnTo>
                  <a:lnTo>
                    <a:pt x="426605" y="176618"/>
                  </a:lnTo>
                  <a:lnTo>
                    <a:pt x="443255" y="152450"/>
                  </a:lnTo>
                  <a:lnTo>
                    <a:pt x="459371" y="127419"/>
                  </a:lnTo>
                  <a:lnTo>
                    <a:pt x="474980" y="101473"/>
                  </a:lnTo>
                  <a:lnTo>
                    <a:pt x="453771" y="91948"/>
                  </a:lnTo>
                  <a:lnTo>
                    <a:pt x="437121" y="122555"/>
                  </a:lnTo>
                  <a:lnTo>
                    <a:pt x="421106" y="149186"/>
                  </a:lnTo>
                  <a:lnTo>
                    <a:pt x="391033" y="190500"/>
                  </a:lnTo>
                  <a:lnTo>
                    <a:pt x="370459" y="204089"/>
                  </a:lnTo>
                  <a:lnTo>
                    <a:pt x="381381" y="225044"/>
                  </a:lnTo>
                  <a:lnTo>
                    <a:pt x="462673" y="216852"/>
                  </a:lnTo>
                  <a:lnTo>
                    <a:pt x="536575" y="212852"/>
                  </a:lnTo>
                  <a:lnTo>
                    <a:pt x="540423" y="218909"/>
                  </a:lnTo>
                  <a:lnTo>
                    <a:pt x="544296" y="225044"/>
                  </a:lnTo>
                  <a:lnTo>
                    <a:pt x="547801" y="230720"/>
                  </a:lnTo>
                  <a:lnTo>
                    <a:pt x="551307" y="236474"/>
                  </a:lnTo>
                  <a:lnTo>
                    <a:pt x="570103" y="224028"/>
                  </a:lnTo>
                  <a:close/>
                </a:path>
                <a:path w="654685" h="236854">
                  <a:moveTo>
                    <a:pt x="596265" y="102235"/>
                  </a:moveTo>
                  <a:lnTo>
                    <a:pt x="566254" y="81699"/>
                  </a:lnTo>
                  <a:lnTo>
                    <a:pt x="541401" y="57797"/>
                  </a:lnTo>
                  <a:lnTo>
                    <a:pt x="521677" y="30556"/>
                  </a:lnTo>
                  <a:lnTo>
                    <a:pt x="507111" y="0"/>
                  </a:lnTo>
                  <a:lnTo>
                    <a:pt x="488823" y="7112"/>
                  </a:lnTo>
                  <a:lnTo>
                    <a:pt x="503580" y="39573"/>
                  </a:lnTo>
                  <a:lnTo>
                    <a:pt x="523875" y="69469"/>
                  </a:lnTo>
                  <a:lnTo>
                    <a:pt x="549681" y="96812"/>
                  </a:lnTo>
                  <a:lnTo>
                    <a:pt x="581025" y="121539"/>
                  </a:lnTo>
                  <a:lnTo>
                    <a:pt x="586740" y="113284"/>
                  </a:lnTo>
                  <a:lnTo>
                    <a:pt x="591820" y="106934"/>
                  </a:lnTo>
                  <a:lnTo>
                    <a:pt x="596265" y="102235"/>
                  </a:lnTo>
                  <a:close/>
                </a:path>
                <a:path w="654685" h="236854">
                  <a:moveTo>
                    <a:pt x="651129" y="11557"/>
                  </a:moveTo>
                  <a:lnTo>
                    <a:pt x="625856" y="11557"/>
                  </a:lnTo>
                  <a:lnTo>
                    <a:pt x="628523" y="148463"/>
                  </a:lnTo>
                  <a:lnTo>
                    <a:pt x="648335" y="148463"/>
                  </a:lnTo>
                  <a:lnTo>
                    <a:pt x="651129" y="11557"/>
                  </a:lnTo>
                  <a:close/>
                </a:path>
                <a:path w="654685" h="236854">
                  <a:moveTo>
                    <a:pt x="654558" y="194056"/>
                  </a:moveTo>
                  <a:lnTo>
                    <a:pt x="654443" y="185547"/>
                  </a:lnTo>
                  <a:lnTo>
                    <a:pt x="653034" y="182118"/>
                  </a:lnTo>
                  <a:lnTo>
                    <a:pt x="646811" y="175895"/>
                  </a:lnTo>
                  <a:lnTo>
                    <a:pt x="643001" y="174244"/>
                  </a:lnTo>
                  <a:lnTo>
                    <a:pt x="634365" y="174244"/>
                  </a:lnTo>
                  <a:lnTo>
                    <a:pt x="630682" y="175768"/>
                  </a:lnTo>
                  <a:lnTo>
                    <a:pt x="624459" y="181737"/>
                  </a:lnTo>
                  <a:lnTo>
                    <a:pt x="622808" y="185547"/>
                  </a:lnTo>
                  <a:lnTo>
                    <a:pt x="622808" y="194056"/>
                  </a:lnTo>
                  <a:lnTo>
                    <a:pt x="624332" y="197739"/>
                  </a:lnTo>
                  <a:lnTo>
                    <a:pt x="630428" y="203835"/>
                  </a:lnTo>
                  <a:lnTo>
                    <a:pt x="634492" y="205359"/>
                  </a:lnTo>
                  <a:lnTo>
                    <a:pt x="643382" y="205359"/>
                  </a:lnTo>
                  <a:lnTo>
                    <a:pt x="646938" y="203835"/>
                  </a:lnTo>
                  <a:lnTo>
                    <a:pt x="653034" y="197739"/>
                  </a:lnTo>
                  <a:lnTo>
                    <a:pt x="654558" y="194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2979" y="3954907"/>
              <a:ext cx="1469008" cy="25450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261739" y="3954907"/>
              <a:ext cx="487045" cy="245745"/>
            </a:xfrm>
            <a:custGeom>
              <a:avLst/>
              <a:gdLst/>
              <a:ahLst/>
              <a:cxnLst/>
              <a:rect l="l" t="t" r="r" b="b"/>
              <a:pathLst>
                <a:path w="487045" h="245745">
                  <a:moveTo>
                    <a:pt x="71120" y="16256"/>
                  </a:moveTo>
                  <a:lnTo>
                    <a:pt x="0" y="16256"/>
                  </a:lnTo>
                  <a:lnTo>
                    <a:pt x="0" y="244348"/>
                  </a:lnTo>
                  <a:lnTo>
                    <a:pt x="18541" y="244348"/>
                  </a:lnTo>
                  <a:lnTo>
                    <a:pt x="18541" y="181483"/>
                  </a:lnTo>
                  <a:lnTo>
                    <a:pt x="21119" y="181483"/>
                  </a:lnTo>
                  <a:lnTo>
                    <a:pt x="18541" y="180848"/>
                  </a:lnTo>
                  <a:lnTo>
                    <a:pt x="18541" y="33528"/>
                  </a:lnTo>
                  <a:lnTo>
                    <a:pt x="71120" y="33528"/>
                  </a:lnTo>
                  <a:lnTo>
                    <a:pt x="71120" y="16256"/>
                  </a:lnTo>
                  <a:close/>
                </a:path>
                <a:path w="487045" h="245745">
                  <a:moveTo>
                    <a:pt x="21119" y="181483"/>
                  </a:moveTo>
                  <a:lnTo>
                    <a:pt x="18541" y="181483"/>
                  </a:lnTo>
                  <a:lnTo>
                    <a:pt x="20827" y="188087"/>
                  </a:lnTo>
                  <a:lnTo>
                    <a:pt x="22606" y="194818"/>
                  </a:lnTo>
                  <a:lnTo>
                    <a:pt x="24002" y="201549"/>
                  </a:lnTo>
                  <a:lnTo>
                    <a:pt x="32512" y="202565"/>
                  </a:lnTo>
                  <a:lnTo>
                    <a:pt x="40639" y="202438"/>
                  </a:lnTo>
                  <a:lnTo>
                    <a:pt x="48387" y="201041"/>
                  </a:lnTo>
                  <a:lnTo>
                    <a:pt x="61362" y="195492"/>
                  </a:lnTo>
                  <a:lnTo>
                    <a:pt x="69611" y="184753"/>
                  </a:lnTo>
                  <a:lnTo>
                    <a:pt x="69856" y="183642"/>
                  </a:lnTo>
                  <a:lnTo>
                    <a:pt x="34798" y="183642"/>
                  </a:lnTo>
                  <a:lnTo>
                    <a:pt x="27305" y="183007"/>
                  </a:lnTo>
                  <a:lnTo>
                    <a:pt x="21119" y="181483"/>
                  </a:lnTo>
                  <a:close/>
                </a:path>
                <a:path w="487045" h="245745">
                  <a:moveTo>
                    <a:pt x="71120" y="33528"/>
                  </a:moveTo>
                  <a:lnTo>
                    <a:pt x="50673" y="33528"/>
                  </a:lnTo>
                  <a:lnTo>
                    <a:pt x="46765" y="47791"/>
                  </a:lnTo>
                  <a:lnTo>
                    <a:pt x="42084" y="64293"/>
                  </a:lnTo>
                  <a:lnTo>
                    <a:pt x="36617" y="83034"/>
                  </a:lnTo>
                  <a:lnTo>
                    <a:pt x="30352" y="104013"/>
                  </a:lnTo>
                  <a:lnTo>
                    <a:pt x="38879" y="116085"/>
                  </a:lnTo>
                  <a:lnTo>
                    <a:pt x="45418" y="127349"/>
                  </a:lnTo>
                  <a:lnTo>
                    <a:pt x="49980" y="137802"/>
                  </a:lnTo>
                  <a:lnTo>
                    <a:pt x="52577" y="147447"/>
                  </a:lnTo>
                  <a:lnTo>
                    <a:pt x="53937" y="161875"/>
                  </a:lnTo>
                  <a:lnTo>
                    <a:pt x="52498" y="172577"/>
                  </a:lnTo>
                  <a:lnTo>
                    <a:pt x="48273" y="179540"/>
                  </a:lnTo>
                  <a:lnTo>
                    <a:pt x="41275" y="182753"/>
                  </a:lnTo>
                  <a:lnTo>
                    <a:pt x="34798" y="183642"/>
                  </a:lnTo>
                  <a:lnTo>
                    <a:pt x="69856" y="183642"/>
                  </a:lnTo>
                  <a:lnTo>
                    <a:pt x="73122" y="168822"/>
                  </a:lnTo>
                  <a:lnTo>
                    <a:pt x="71882" y="147701"/>
                  </a:lnTo>
                  <a:lnTo>
                    <a:pt x="69570" y="137340"/>
                  </a:lnTo>
                  <a:lnTo>
                    <a:pt x="65103" y="126063"/>
                  </a:lnTo>
                  <a:lnTo>
                    <a:pt x="58469" y="113857"/>
                  </a:lnTo>
                  <a:lnTo>
                    <a:pt x="49657" y="100711"/>
                  </a:lnTo>
                  <a:lnTo>
                    <a:pt x="52653" y="91517"/>
                  </a:lnTo>
                  <a:lnTo>
                    <a:pt x="57245" y="77263"/>
                  </a:lnTo>
                  <a:lnTo>
                    <a:pt x="63408" y="57937"/>
                  </a:lnTo>
                  <a:lnTo>
                    <a:pt x="71120" y="33528"/>
                  </a:lnTo>
                  <a:close/>
                </a:path>
                <a:path w="487045" h="245745">
                  <a:moveTo>
                    <a:pt x="136144" y="218821"/>
                  </a:moveTo>
                  <a:lnTo>
                    <a:pt x="137795" y="226949"/>
                  </a:lnTo>
                  <a:lnTo>
                    <a:pt x="139064" y="234061"/>
                  </a:lnTo>
                  <a:lnTo>
                    <a:pt x="140081" y="240157"/>
                  </a:lnTo>
                  <a:lnTo>
                    <a:pt x="178308" y="240284"/>
                  </a:lnTo>
                  <a:lnTo>
                    <a:pt x="192956" y="238093"/>
                  </a:lnTo>
                  <a:lnTo>
                    <a:pt x="203390" y="231521"/>
                  </a:lnTo>
                  <a:lnTo>
                    <a:pt x="209470" y="220853"/>
                  </a:lnTo>
                  <a:lnTo>
                    <a:pt x="173862" y="220853"/>
                  </a:lnTo>
                  <a:lnTo>
                    <a:pt x="166272" y="220731"/>
                  </a:lnTo>
                  <a:lnTo>
                    <a:pt x="157432" y="220360"/>
                  </a:lnTo>
                  <a:lnTo>
                    <a:pt x="147377" y="219727"/>
                  </a:lnTo>
                  <a:lnTo>
                    <a:pt x="136144" y="218821"/>
                  </a:lnTo>
                  <a:close/>
                </a:path>
                <a:path w="487045" h="245745">
                  <a:moveTo>
                    <a:pt x="211709" y="37465"/>
                  </a:moveTo>
                  <a:lnTo>
                    <a:pt x="192405" y="37465"/>
                  </a:lnTo>
                  <a:lnTo>
                    <a:pt x="192405" y="200787"/>
                  </a:lnTo>
                  <a:lnTo>
                    <a:pt x="191258" y="209548"/>
                  </a:lnTo>
                  <a:lnTo>
                    <a:pt x="187801" y="215820"/>
                  </a:lnTo>
                  <a:lnTo>
                    <a:pt x="182010" y="219592"/>
                  </a:lnTo>
                  <a:lnTo>
                    <a:pt x="173862" y="220853"/>
                  </a:lnTo>
                  <a:lnTo>
                    <a:pt x="209470" y="220853"/>
                  </a:lnTo>
                  <a:lnTo>
                    <a:pt x="209661" y="220360"/>
                  </a:lnTo>
                  <a:lnTo>
                    <a:pt x="211709" y="205232"/>
                  </a:lnTo>
                  <a:lnTo>
                    <a:pt x="211709" y="37465"/>
                  </a:lnTo>
                  <a:close/>
                </a:path>
                <a:path w="487045" h="245745">
                  <a:moveTo>
                    <a:pt x="164973" y="72390"/>
                  </a:moveTo>
                  <a:lnTo>
                    <a:pt x="89408" y="72390"/>
                  </a:lnTo>
                  <a:lnTo>
                    <a:pt x="89408" y="192405"/>
                  </a:lnTo>
                  <a:lnTo>
                    <a:pt x="107187" y="192405"/>
                  </a:lnTo>
                  <a:lnTo>
                    <a:pt x="107187" y="176149"/>
                  </a:lnTo>
                  <a:lnTo>
                    <a:pt x="164973" y="176149"/>
                  </a:lnTo>
                  <a:lnTo>
                    <a:pt x="164973" y="158623"/>
                  </a:lnTo>
                  <a:lnTo>
                    <a:pt x="107187" y="158623"/>
                  </a:lnTo>
                  <a:lnTo>
                    <a:pt x="107187" y="89916"/>
                  </a:lnTo>
                  <a:lnTo>
                    <a:pt x="164973" y="89916"/>
                  </a:lnTo>
                  <a:lnTo>
                    <a:pt x="164973" y="72390"/>
                  </a:lnTo>
                  <a:close/>
                </a:path>
                <a:path w="487045" h="245745">
                  <a:moveTo>
                    <a:pt x="164973" y="89916"/>
                  </a:moveTo>
                  <a:lnTo>
                    <a:pt x="147193" y="89916"/>
                  </a:lnTo>
                  <a:lnTo>
                    <a:pt x="147193" y="158623"/>
                  </a:lnTo>
                  <a:lnTo>
                    <a:pt x="164973" y="158623"/>
                  </a:lnTo>
                  <a:lnTo>
                    <a:pt x="164973" y="89916"/>
                  </a:lnTo>
                  <a:close/>
                </a:path>
                <a:path w="487045" h="245745">
                  <a:moveTo>
                    <a:pt x="234187" y="19177"/>
                  </a:moveTo>
                  <a:lnTo>
                    <a:pt x="81534" y="19177"/>
                  </a:lnTo>
                  <a:lnTo>
                    <a:pt x="81534" y="37465"/>
                  </a:lnTo>
                  <a:lnTo>
                    <a:pt x="234187" y="37465"/>
                  </a:lnTo>
                  <a:lnTo>
                    <a:pt x="234187" y="19177"/>
                  </a:lnTo>
                  <a:close/>
                </a:path>
                <a:path w="487045" h="245745">
                  <a:moveTo>
                    <a:pt x="482396" y="229235"/>
                  </a:moveTo>
                  <a:lnTo>
                    <a:pt x="462280" y="229235"/>
                  </a:lnTo>
                  <a:lnTo>
                    <a:pt x="469391" y="240157"/>
                  </a:lnTo>
                  <a:lnTo>
                    <a:pt x="472821" y="245745"/>
                  </a:lnTo>
                  <a:lnTo>
                    <a:pt x="486918" y="235839"/>
                  </a:lnTo>
                  <a:lnTo>
                    <a:pt x="482396" y="229235"/>
                  </a:lnTo>
                  <a:close/>
                </a:path>
                <a:path w="487045" h="245745">
                  <a:moveTo>
                    <a:pt x="481711" y="28829"/>
                  </a:moveTo>
                  <a:lnTo>
                    <a:pt x="325120" y="28829"/>
                  </a:lnTo>
                  <a:lnTo>
                    <a:pt x="325033" y="121793"/>
                  </a:lnTo>
                  <a:lnTo>
                    <a:pt x="324784" y="136755"/>
                  </a:lnTo>
                  <a:lnTo>
                    <a:pt x="319659" y="183261"/>
                  </a:lnTo>
                  <a:lnTo>
                    <a:pt x="299720" y="229489"/>
                  </a:lnTo>
                  <a:lnTo>
                    <a:pt x="304926" y="234188"/>
                  </a:lnTo>
                  <a:lnTo>
                    <a:pt x="309499" y="239395"/>
                  </a:lnTo>
                  <a:lnTo>
                    <a:pt x="313309" y="244729"/>
                  </a:lnTo>
                  <a:lnTo>
                    <a:pt x="320843" y="231140"/>
                  </a:lnTo>
                  <a:lnTo>
                    <a:pt x="335534" y="189484"/>
                  </a:lnTo>
                  <a:lnTo>
                    <a:pt x="340530" y="144780"/>
                  </a:lnTo>
                  <a:lnTo>
                    <a:pt x="341122" y="125222"/>
                  </a:lnTo>
                  <a:lnTo>
                    <a:pt x="356475" y="125222"/>
                  </a:lnTo>
                  <a:lnTo>
                    <a:pt x="359714" y="120269"/>
                  </a:lnTo>
                  <a:lnTo>
                    <a:pt x="341375" y="120269"/>
                  </a:lnTo>
                  <a:lnTo>
                    <a:pt x="341375" y="44196"/>
                  </a:lnTo>
                  <a:lnTo>
                    <a:pt x="481711" y="44196"/>
                  </a:lnTo>
                  <a:lnTo>
                    <a:pt x="481711" y="28829"/>
                  </a:lnTo>
                  <a:close/>
                </a:path>
                <a:path w="487045" h="245745">
                  <a:moveTo>
                    <a:pt x="274700" y="67437"/>
                  </a:moveTo>
                  <a:lnTo>
                    <a:pt x="258445" y="67437"/>
                  </a:lnTo>
                  <a:lnTo>
                    <a:pt x="255537" y="92745"/>
                  </a:lnTo>
                  <a:lnTo>
                    <a:pt x="252602" y="114569"/>
                  </a:lnTo>
                  <a:lnTo>
                    <a:pt x="249408" y="134463"/>
                  </a:lnTo>
                  <a:lnTo>
                    <a:pt x="245999" y="151892"/>
                  </a:lnTo>
                  <a:lnTo>
                    <a:pt x="253551" y="158176"/>
                  </a:lnTo>
                  <a:lnTo>
                    <a:pt x="260794" y="164449"/>
                  </a:lnTo>
                  <a:lnTo>
                    <a:pt x="267751" y="170697"/>
                  </a:lnTo>
                  <a:lnTo>
                    <a:pt x="274447" y="176911"/>
                  </a:lnTo>
                  <a:lnTo>
                    <a:pt x="267279" y="191506"/>
                  </a:lnTo>
                  <a:lnTo>
                    <a:pt x="258921" y="204803"/>
                  </a:lnTo>
                  <a:lnTo>
                    <a:pt x="249372" y="216790"/>
                  </a:lnTo>
                  <a:lnTo>
                    <a:pt x="238633" y="227457"/>
                  </a:lnTo>
                  <a:lnTo>
                    <a:pt x="242315" y="231140"/>
                  </a:lnTo>
                  <a:lnTo>
                    <a:pt x="246252" y="236093"/>
                  </a:lnTo>
                  <a:lnTo>
                    <a:pt x="250698" y="242316"/>
                  </a:lnTo>
                  <a:lnTo>
                    <a:pt x="261939" y="230314"/>
                  </a:lnTo>
                  <a:lnTo>
                    <a:pt x="271834" y="217582"/>
                  </a:lnTo>
                  <a:lnTo>
                    <a:pt x="280469" y="204025"/>
                  </a:lnTo>
                  <a:lnTo>
                    <a:pt x="287782" y="189738"/>
                  </a:lnTo>
                  <a:lnTo>
                    <a:pt x="314006" y="189738"/>
                  </a:lnTo>
                  <a:lnTo>
                    <a:pt x="310358" y="186285"/>
                  </a:lnTo>
                  <a:lnTo>
                    <a:pt x="305323" y="181641"/>
                  </a:lnTo>
                  <a:lnTo>
                    <a:pt x="300077" y="176911"/>
                  </a:lnTo>
                  <a:lnTo>
                    <a:pt x="294766" y="172212"/>
                  </a:lnTo>
                  <a:lnTo>
                    <a:pt x="298087" y="160274"/>
                  </a:lnTo>
                  <a:lnTo>
                    <a:pt x="280670" y="160274"/>
                  </a:lnTo>
                  <a:lnTo>
                    <a:pt x="275209" y="155702"/>
                  </a:lnTo>
                  <a:lnTo>
                    <a:pt x="263651" y="146431"/>
                  </a:lnTo>
                  <a:lnTo>
                    <a:pt x="266271" y="132266"/>
                  </a:lnTo>
                  <a:lnTo>
                    <a:pt x="268986" y="114363"/>
                  </a:lnTo>
                  <a:lnTo>
                    <a:pt x="271857" y="92211"/>
                  </a:lnTo>
                  <a:lnTo>
                    <a:pt x="274700" y="67437"/>
                  </a:lnTo>
                  <a:close/>
                </a:path>
                <a:path w="487045" h="245745">
                  <a:moveTo>
                    <a:pt x="436408" y="184531"/>
                  </a:moveTo>
                  <a:lnTo>
                    <a:pt x="409575" y="184531"/>
                  </a:lnTo>
                  <a:lnTo>
                    <a:pt x="399246" y="191031"/>
                  </a:lnTo>
                  <a:lnTo>
                    <a:pt x="388667" y="197389"/>
                  </a:lnTo>
                  <a:lnTo>
                    <a:pt x="352933" y="215773"/>
                  </a:lnTo>
                  <a:lnTo>
                    <a:pt x="344932" y="217424"/>
                  </a:lnTo>
                  <a:lnTo>
                    <a:pt x="351282" y="236347"/>
                  </a:lnTo>
                  <a:lnTo>
                    <a:pt x="418353" y="231251"/>
                  </a:lnTo>
                  <a:lnTo>
                    <a:pt x="462280" y="229235"/>
                  </a:lnTo>
                  <a:lnTo>
                    <a:pt x="482396" y="229235"/>
                  </a:lnTo>
                  <a:lnTo>
                    <a:pt x="478488" y="223525"/>
                  </a:lnTo>
                  <a:lnTo>
                    <a:pt x="475504" y="219329"/>
                  </a:lnTo>
                  <a:lnTo>
                    <a:pt x="376047" y="219329"/>
                  </a:lnTo>
                  <a:lnTo>
                    <a:pt x="399361" y="206734"/>
                  </a:lnTo>
                  <a:lnTo>
                    <a:pt x="422640" y="193151"/>
                  </a:lnTo>
                  <a:lnTo>
                    <a:pt x="436408" y="184531"/>
                  </a:lnTo>
                  <a:close/>
                </a:path>
                <a:path w="487045" h="245745">
                  <a:moveTo>
                    <a:pt x="452627" y="188468"/>
                  </a:moveTo>
                  <a:lnTo>
                    <a:pt x="439293" y="196850"/>
                  </a:lnTo>
                  <a:lnTo>
                    <a:pt x="444340" y="203652"/>
                  </a:lnTo>
                  <a:lnTo>
                    <a:pt x="448056" y="208788"/>
                  </a:lnTo>
                  <a:lnTo>
                    <a:pt x="452374" y="214884"/>
                  </a:lnTo>
                  <a:lnTo>
                    <a:pt x="376047" y="219329"/>
                  </a:lnTo>
                  <a:lnTo>
                    <a:pt x="475504" y="219329"/>
                  </a:lnTo>
                  <a:lnTo>
                    <a:pt x="469963" y="211534"/>
                  </a:lnTo>
                  <a:lnTo>
                    <a:pt x="461343" y="199852"/>
                  </a:lnTo>
                  <a:lnTo>
                    <a:pt x="452627" y="188468"/>
                  </a:lnTo>
                  <a:close/>
                </a:path>
                <a:path w="487045" h="245745">
                  <a:moveTo>
                    <a:pt x="314006" y="189738"/>
                  </a:moveTo>
                  <a:lnTo>
                    <a:pt x="287782" y="189738"/>
                  </a:lnTo>
                  <a:lnTo>
                    <a:pt x="293624" y="195580"/>
                  </a:lnTo>
                  <a:lnTo>
                    <a:pt x="298958" y="201422"/>
                  </a:lnTo>
                  <a:lnTo>
                    <a:pt x="304164" y="207264"/>
                  </a:lnTo>
                  <a:lnTo>
                    <a:pt x="315213" y="190881"/>
                  </a:lnTo>
                  <a:lnTo>
                    <a:pt x="314006" y="189738"/>
                  </a:lnTo>
                  <a:close/>
                </a:path>
                <a:path w="487045" h="245745">
                  <a:moveTo>
                    <a:pt x="405638" y="134112"/>
                  </a:moveTo>
                  <a:lnTo>
                    <a:pt x="367157" y="163322"/>
                  </a:lnTo>
                  <a:lnTo>
                    <a:pt x="349885" y="170180"/>
                  </a:lnTo>
                  <a:lnTo>
                    <a:pt x="355981" y="188468"/>
                  </a:lnTo>
                  <a:lnTo>
                    <a:pt x="360807" y="187579"/>
                  </a:lnTo>
                  <a:lnTo>
                    <a:pt x="365378" y="187071"/>
                  </a:lnTo>
                  <a:lnTo>
                    <a:pt x="369824" y="186690"/>
                  </a:lnTo>
                  <a:lnTo>
                    <a:pt x="409575" y="184531"/>
                  </a:lnTo>
                  <a:lnTo>
                    <a:pt x="436408" y="184531"/>
                  </a:lnTo>
                  <a:lnTo>
                    <a:pt x="445895" y="178591"/>
                  </a:lnTo>
                  <a:lnTo>
                    <a:pt x="455447" y="172212"/>
                  </a:lnTo>
                  <a:lnTo>
                    <a:pt x="375793" y="172212"/>
                  </a:lnTo>
                  <a:lnTo>
                    <a:pt x="386770" y="165496"/>
                  </a:lnTo>
                  <a:lnTo>
                    <a:pt x="397224" y="158686"/>
                  </a:lnTo>
                  <a:lnTo>
                    <a:pt x="407154" y="151780"/>
                  </a:lnTo>
                  <a:lnTo>
                    <a:pt x="416560" y="144780"/>
                  </a:lnTo>
                  <a:lnTo>
                    <a:pt x="405638" y="134112"/>
                  </a:lnTo>
                  <a:close/>
                </a:path>
                <a:path w="487045" h="245745">
                  <a:moveTo>
                    <a:pt x="457835" y="150876"/>
                  </a:moveTo>
                  <a:lnTo>
                    <a:pt x="375793" y="172212"/>
                  </a:lnTo>
                  <a:lnTo>
                    <a:pt x="455447" y="172212"/>
                  </a:lnTo>
                  <a:lnTo>
                    <a:pt x="469138" y="163068"/>
                  </a:lnTo>
                  <a:lnTo>
                    <a:pt x="457835" y="150876"/>
                  </a:lnTo>
                  <a:close/>
                </a:path>
                <a:path w="487045" h="245745">
                  <a:moveTo>
                    <a:pt x="309752" y="50546"/>
                  </a:moveTo>
                  <a:lnTo>
                    <a:pt x="240664" y="50546"/>
                  </a:lnTo>
                  <a:lnTo>
                    <a:pt x="240664" y="67437"/>
                  </a:lnTo>
                  <a:lnTo>
                    <a:pt x="293497" y="67437"/>
                  </a:lnTo>
                  <a:lnTo>
                    <a:pt x="292152" y="93503"/>
                  </a:lnTo>
                  <a:lnTo>
                    <a:pt x="292043" y="94869"/>
                  </a:lnTo>
                  <a:lnTo>
                    <a:pt x="289512" y="118570"/>
                  </a:lnTo>
                  <a:lnTo>
                    <a:pt x="285692" y="140606"/>
                  </a:lnTo>
                  <a:lnTo>
                    <a:pt x="280670" y="160274"/>
                  </a:lnTo>
                  <a:lnTo>
                    <a:pt x="298087" y="160274"/>
                  </a:lnTo>
                  <a:lnTo>
                    <a:pt x="300859" y="150306"/>
                  </a:lnTo>
                  <a:lnTo>
                    <a:pt x="305403" y="125364"/>
                  </a:lnTo>
                  <a:lnTo>
                    <a:pt x="308361" y="97536"/>
                  </a:lnTo>
                  <a:lnTo>
                    <a:pt x="309645" y="68834"/>
                  </a:lnTo>
                  <a:lnTo>
                    <a:pt x="309752" y="50546"/>
                  </a:lnTo>
                  <a:close/>
                </a:path>
                <a:path w="487045" h="245745">
                  <a:moveTo>
                    <a:pt x="404004" y="96774"/>
                  </a:moveTo>
                  <a:lnTo>
                    <a:pt x="372490" y="96774"/>
                  </a:lnTo>
                  <a:lnTo>
                    <a:pt x="372490" y="140970"/>
                  </a:lnTo>
                  <a:lnTo>
                    <a:pt x="386841" y="140970"/>
                  </a:lnTo>
                  <a:lnTo>
                    <a:pt x="386841" y="97536"/>
                  </a:lnTo>
                  <a:lnTo>
                    <a:pt x="404842" y="97536"/>
                  </a:lnTo>
                  <a:lnTo>
                    <a:pt x="404004" y="96774"/>
                  </a:lnTo>
                  <a:close/>
                </a:path>
                <a:path w="487045" h="245745">
                  <a:moveTo>
                    <a:pt x="452882" y="94869"/>
                  </a:moveTo>
                  <a:lnTo>
                    <a:pt x="438531" y="94869"/>
                  </a:lnTo>
                  <a:lnTo>
                    <a:pt x="438531" y="140970"/>
                  </a:lnTo>
                  <a:lnTo>
                    <a:pt x="452882" y="140970"/>
                  </a:lnTo>
                  <a:lnTo>
                    <a:pt x="452882" y="94869"/>
                  </a:lnTo>
                  <a:close/>
                </a:path>
                <a:path w="487045" h="245745">
                  <a:moveTo>
                    <a:pt x="356475" y="125222"/>
                  </a:moveTo>
                  <a:lnTo>
                    <a:pt x="341122" y="125222"/>
                  </a:lnTo>
                  <a:lnTo>
                    <a:pt x="344250" y="129413"/>
                  </a:lnTo>
                  <a:lnTo>
                    <a:pt x="346583" y="133096"/>
                  </a:lnTo>
                  <a:lnTo>
                    <a:pt x="348361" y="136271"/>
                  </a:lnTo>
                  <a:lnTo>
                    <a:pt x="354792" y="127795"/>
                  </a:lnTo>
                  <a:lnTo>
                    <a:pt x="356475" y="125222"/>
                  </a:lnTo>
                  <a:close/>
                </a:path>
                <a:path w="487045" h="245745">
                  <a:moveTo>
                    <a:pt x="464300" y="93599"/>
                  </a:moveTo>
                  <a:lnTo>
                    <a:pt x="452882" y="93599"/>
                  </a:lnTo>
                  <a:lnTo>
                    <a:pt x="458459" y="105654"/>
                  </a:lnTo>
                  <a:lnTo>
                    <a:pt x="464486" y="116649"/>
                  </a:lnTo>
                  <a:lnTo>
                    <a:pt x="471116" y="126888"/>
                  </a:lnTo>
                  <a:lnTo>
                    <a:pt x="478282" y="136271"/>
                  </a:lnTo>
                  <a:lnTo>
                    <a:pt x="481655" y="129286"/>
                  </a:lnTo>
                  <a:lnTo>
                    <a:pt x="484505" y="124206"/>
                  </a:lnTo>
                  <a:lnTo>
                    <a:pt x="486918" y="120777"/>
                  </a:lnTo>
                  <a:lnTo>
                    <a:pt x="479347" y="113488"/>
                  </a:lnTo>
                  <a:lnTo>
                    <a:pt x="471884" y="104568"/>
                  </a:lnTo>
                  <a:lnTo>
                    <a:pt x="464540" y="94005"/>
                  </a:lnTo>
                  <a:lnTo>
                    <a:pt x="464300" y="93599"/>
                  </a:lnTo>
                  <a:close/>
                </a:path>
                <a:path w="487045" h="245745">
                  <a:moveTo>
                    <a:pt x="457326" y="81788"/>
                  </a:moveTo>
                  <a:lnTo>
                    <a:pt x="433324" y="81788"/>
                  </a:lnTo>
                  <a:lnTo>
                    <a:pt x="426667" y="93599"/>
                  </a:lnTo>
                  <a:lnTo>
                    <a:pt x="419544" y="104076"/>
                  </a:lnTo>
                  <a:lnTo>
                    <a:pt x="411785" y="113506"/>
                  </a:lnTo>
                  <a:lnTo>
                    <a:pt x="403478" y="121793"/>
                  </a:lnTo>
                  <a:lnTo>
                    <a:pt x="406781" y="126238"/>
                  </a:lnTo>
                  <a:lnTo>
                    <a:pt x="409828" y="130937"/>
                  </a:lnTo>
                  <a:lnTo>
                    <a:pt x="412623" y="135890"/>
                  </a:lnTo>
                  <a:lnTo>
                    <a:pt x="420242" y="126176"/>
                  </a:lnTo>
                  <a:lnTo>
                    <a:pt x="427100" y="116093"/>
                  </a:lnTo>
                  <a:lnTo>
                    <a:pt x="433197" y="105654"/>
                  </a:lnTo>
                  <a:lnTo>
                    <a:pt x="438531" y="94869"/>
                  </a:lnTo>
                  <a:lnTo>
                    <a:pt x="452882" y="94869"/>
                  </a:lnTo>
                  <a:lnTo>
                    <a:pt x="452882" y="93599"/>
                  </a:lnTo>
                  <a:lnTo>
                    <a:pt x="464300" y="93599"/>
                  </a:lnTo>
                  <a:lnTo>
                    <a:pt x="457326" y="81788"/>
                  </a:lnTo>
                  <a:close/>
                </a:path>
                <a:path w="487045" h="245745">
                  <a:moveTo>
                    <a:pt x="386841" y="81788"/>
                  </a:moveTo>
                  <a:lnTo>
                    <a:pt x="367919" y="81788"/>
                  </a:lnTo>
                  <a:lnTo>
                    <a:pt x="362342" y="92408"/>
                  </a:lnTo>
                  <a:lnTo>
                    <a:pt x="356076" y="102362"/>
                  </a:lnTo>
                  <a:lnTo>
                    <a:pt x="349095" y="111648"/>
                  </a:lnTo>
                  <a:lnTo>
                    <a:pt x="341375" y="120269"/>
                  </a:lnTo>
                  <a:lnTo>
                    <a:pt x="359714" y="120269"/>
                  </a:lnTo>
                  <a:lnTo>
                    <a:pt x="360949" y="118379"/>
                  </a:lnTo>
                  <a:lnTo>
                    <a:pt x="366845" y="108035"/>
                  </a:lnTo>
                  <a:lnTo>
                    <a:pt x="372490" y="96774"/>
                  </a:lnTo>
                  <a:lnTo>
                    <a:pt x="404004" y="96774"/>
                  </a:lnTo>
                  <a:lnTo>
                    <a:pt x="401823" y="94869"/>
                  </a:lnTo>
                  <a:lnTo>
                    <a:pt x="386841" y="94869"/>
                  </a:lnTo>
                  <a:lnTo>
                    <a:pt x="386841" y="81788"/>
                  </a:lnTo>
                  <a:close/>
                </a:path>
                <a:path w="487045" h="245745">
                  <a:moveTo>
                    <a:pt x="404842" y="97536"/>
                  </a:moveTo>
                  <a:lnTo>
                    <a:pt x="386841" y="97536"/>
                  </a:lnTo>
                  <a:lnTo>
                    <a:pt x="393191" y="103505"/>
                  </a:lnTo>
                  <a:lnTo>
                    <a:pt x="399034" y="109220"/>
                  </a:lnTo>
                  <a:lnTo>
                    <a:pt x="404368" y="114554"/>
                  </a:lnTo>
                  <a:lnTo>
                    <a:pt x="413258" y="105410"/>
                  </a:lnTo>
                  <a:lnTo>
                    <a:pt x="408471" y="100836"/>
                  </a:lnTo>
                  <a:lnTo>
                    <a:pt x="404842" y="97536"/>
                  </a:lnTo>
                  <a:close/>
                </a:path>
                <a:path w="487045" h="245745">
                  <a:moveTo>
                    <a:pt x="393826" y="88138"/>
                  </a:moveTo>
                  <a:lnTo>
                    <a:pt x="386841" y="94869"/>
                  </a:lnTo>
                  <a:lnTo>
                    <a:pt x="401823" y="94869"/>
                  </a:lnTo>
                  <a:lnTo>
                    <a:pt x="398756" y="92211"/>
                  </a:lnTo>
                  <a:lnTo>
                    <a:pt x="393826" y="88138"/>
                  </a:lnTo>
                  <a:close/>
                </a:path>
                <a:path w="487045" h="245745">
                  <a:moveTo>
                    <a:pt x="409066" y="68834"/>
                  </a:moveTo>
                  <a:lnTo>
                    <a:pt x="346075" y="68834"/>
                  </a:lnTo>
                  <a:lnTo>
                    <a:pt x="346075" y="81788"/>
                  </a:lnTo>
                  <a:lnTo>
                    <a:pt x="409066" y="81788"/>
                  </a:lnTo>
                  <a:lnTo>
                    <a:pt x="409066" y="68834"/>
                  </a:lnTo>
                  <a:close/>
                </a:path>
                <a:path w="487045" h="245745">
                  <a:moveTo>
                    <a:pt x="480568" y="68834"/>
                  </a:moveTo>
                  <a:lnTo>
                    <a:pt x="414527" y="68834"/>
                  </a:lnTo>
                  <a:lnTo>
                    <a:pt x="414527" y="81788"/>
                  </a:lnTo>
                  <a:lnTo>
                    <a:pt x="480568" y="81788"/>
                  </a:lnTo>
                  <a:lnTo>
                    <a:pt x="480568" y="68834"/>
                  </a:lnTo>
                  <a:close/>
                </a:path>
                <a:path w="487045" h="245745">
                  <a:moveTo>
                    <a:pt x="386841" y="47879"/>
                  </a:moveTo>
                  <a:lnTo>
                    <a:pt x="372490" y="47879"/>
                  </a:lnTo>
                  <a:lnTo>
                    <a:pt x="372490" y="68834"/>
                  </a:lnTo>
                  <a:lnTo>
                    <a:pt x="386841" y="68834"/>
                  </a:lnTo>
                  <a:lnTo>
                    <a:pt x="386841" y="47879"/>
                  </a:lnTo>
                  <a:close/>
                </a:path>
                <a:path w="487045" h="245745">
                  <a:moveTo>
                    <a:pt x="452882" y="47879"/>
                  </a:moveTo>
                  <a:lnTo>
                    <a:pt x="438531" y="47879"/>
                  </a:lnTo>
                  <a:lnTo>
                    <a:pt x="438531" y="68834"/>
                  </a:lnTo>
                  <a:lnTo>
                    <a:pt x="452882" y="68834"/>
                  </a:lnTo>
                  <a:lnTo>
                    <a:pt x="452882" y="47879"/>
                  </a:lnTo>
                  <a:close/>
                </a:path>
                <a:path w="487045" h="245745">
                  <a:moveTo>
                    <a:pt x="264160" y="1397"/>
                  </a:moveTo>
                  <a:lnTo>
                    <a:pt x="262048" y="26828"/>
                  </a:lnTo>
                  <a:lnTo>
                    <a:pt x="260963" y="38901"/>
                  </a:lnTo>
                  <a:lnTo>
                    <a:pt x="259841" y="50546"/>
                  </a:lnTo>
                  <a:lnTo>
                    <a:pt x="276733" y="50546"/>
                  </a:lnTo>
                  <a:lnTo>
                    <a:pt x="281432" y="2921"/>
                  </a:lnTo>
                  <a:lnTo>
                    <a:pt x="264160" y="1397"/>
                  </a:lnTo>
                  <a:close/>
                </a:path>
                <a:path w="487045" h="245745">
                  <a:moveTo>
                    <a:pt x="403733" y="0"/>
                  </a:moveTo>
                  <a:lnTo>
                    <a:pt x="388365" y="6604"/>
                  </a:lnTo>
                  <a:lnTo>
                    <a:pt x="392150" y="12434"/>
                  </a:lnTo>
                  <a:lnTo>
                    <a:pt x="395691" y="18109"/>
                  </a:lnTo>
                  <a:lnTo>
                    <a:pt x="398956" y="23570"/>
                  </a:lnTo>
                  <a:lnTo>
                    <a:pt x="401955" y="28829"/>
                  </a:lnTo>
                  <a:lnTo>
                    <a:pt x="409575" y="28829"/>
                  </a:lnTo>
                  <a:lnTo>
                    <a:pt x="419481" y="24130"/>
                  </a:lnTo>
                  <a:lnTo>
                    <a:pt x="415780" y="18097"/>
                  </a:lnTo>
                  <a:lnTo>
                    <a:pt x="411940" y="12065"/>
                  </a:lnTo>
                  <a:lnTo>
                    <a:pt x="407925" y="6020"/>
                  </a:lnTo>
                  <a:lnTo>
                    <a:pt x="4037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75454" y="3974592"/>
              <a:ext cx="121793" cy="234822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902436" y="4412107"/>
            <a:ext cx="988694" cy="247015"/>
          </a:xfrm>
          <a:custGeom>
            <a:avLst/>
            <a:gdLst/>
            <a:ahLst/>
            <a:cxnLst/>
            <a:rect l="l" t="t" r="r" b="b"/>
            <a:pathLst>
              <a:path w="988694" h="247014">
                <a:moveTo>
                  <a:pt x="56565" y="101346"/>
                </a:moveTo>
                <a:lnTo>
                  <a:pt x="37299" y="101346"/>
                </a:lnTo>
                <a:lnTo>
                  <a:pt x="37299" y="243332"/>
                </a:lnTo>
                <a:lnTo>
                  <a:pt x="56565" y="243332"/>
                </a:lnTo>
                <a:lnTo>
                  <a:pt x="56565" y="101346"/>
                </a:lnTo>
                <a:close/>
              </a:path>
              <a:path w="988694" h="247014">
                <a:moveTo>
                  <a:pt x="104000" y="219075"/>
                </a:moveTo>
                <a:lnTo>
                  <a:pt x="105651" y="226949"/>
                </a:lnTo>
                <a:lnTo>
                  <a:pt x="106972" y="234061"/>
                </a:lnTo>
                <a:lnTo>
                  <a:pt x="107962" y="240284"/>
                </a:lnTo>
                <a:lnTo>
                  <a:pt x="116930" y="240520"/>
                </a:lnTo>
                <a:lnTo>
                  <a:pt x="125314" y="240649"/>
                </a:lnTo>
                <a:lnTo>
                  <a:pt x="133112" y="240659"/>
                </a:lnTo>
                <a:lnTo>
                  <a:pt x="140322" y="240538"/>
                </a:lnTo>
                <a:lnTo>
                  <a:pt x="153616" y="238704"/>
                </a:lnTo>
                <a:lnTo>
                  <a:pt x="163114" y="232632"/>
                </a:lnTo>
                <a:lnTo>
                  <a:pt x="168813" y="222321"/>
                </a:lnTo>
                <a:lnTo>
                  <a:pt x="168938" y="221361"/>
                </a:lnTo>
                <a:lnTo>
                  <a:pt x="145999" y="221361"/>
                </a:lnTo>
                <a:lnTo>
                  <a:pt x="128924" y="220985"/>
                </a:lnTo>
                <a:lnTo>
                  <a:pt x="121669" y="220614"/>
                </a:lnTo>
                <a:lnTo>
                  <a:pt x="113360" y="219981"/>
                </a:lnTo>
                <a:lnTo>
                  <a:pt x="104000" y="219075"/>
                </a:lnTo>
                <a:close/>
              </a:path>
              <a:path w="988694" h="247014">
                <a:moveTo>
                  <a:pt x="170713" y="77343"/>
                </a:moveTo>
                <a:lnTo>
                  <a:pt x="151434" y="77343"/>
                </a:lnTo>
                <a:lnTo>
                  <a:pt x="151434" y="215773"/>
                </a:lnTo>
                <a:lnTo>
                  <a:pt x="145999" y="221361"/>
                </a:lnTo>
                <a:lnTo>
                  <a:pt x="168938" y="221361"/>
                </a:lnTo>
                <a:lnTo>
                  <a:pt x="170713" y="207772"/>
                </a:lnTo>
                <a:lnTo>
                  <a:pt x="170713" y="77343"/>
                </a:lnTo>
                <a:close/>
              </a:path>
              <a:path w="988694" h="247014">
                <a:moveTo>
                  <a:pt x="109689" y="113792"/>
                </a:moveTo>
                <a:lnTo>
                  <a:pt x="101567" y="134530"/>
                </a:lnTo>
                <a:lnTo>
                  <a:pt x="92765" y="155209"/>
                </a:lnTo>
                <a:lnTo>
                  <a:pt x="83284" y="175817"/>
                </a:lnTo>
                <a:lnTo>
                  <a:pt x="73126" y="196342"/>
                </a:lnTo>
                <a:lnTo>
                  <a:pt x="79870" y="199009"/>
                </a:lnTo>
                <a:lnTo>
                  <a:pt x="86055" y="201676"/>
                </a:lnTo>
                <a:lnTo>
                  <a:pt x="91655" y="204470"/>
                </a:lnTo>
                <a:lnTo>
                  <a:pt x="101549" y="182754"/>
                </a:lnTo>
                <a:lnTo>
                  <a:pt x="110982" y="161432"/>
                </a:lnTo>
                <a:lnTo>
                  <a:pt x="119952" y="140515"/>
                </a:lnTo>
                <a:lnTo>
                  <a:pt x="128460" y="120015"/>
                </a:lnTo>
                <a:lnTo>
                  <a:pt x="109689" y="113792"/>
                </a:lnTo>
                <a:close/>
              </a:path>
              <a:path w="988694" h="247014">
                <a:moveTo>
                  <a:pt x="209003" y="112903"/>
                </a:moveTo>
                <a:lnTo>
                  <a:pt x="191706" y="120523"/>
                </a:lnTo>
                <a:lnTo>
                  <a:pt x="201576" y="141481"/>
                </a:lnTo>
                <a:lnTo>
                  <a:pt x="210920" y="162083"/>
                </a:lnTo>
                <a:lnTo>
                  <a:pt x="219736" y="182352"/>
                </a:lnTo>
                <a:lnTo>
                  <a:pt x="228028" y="202311"/>
                </a:lnTo>
                <a:lnTo>
                  <a:pt x="246799" y="193675"/>
                </a:lnTo>
                <a:lnTo>
                  <a:pt x="236750" y="171267"/>
                </a:lnTo>
                <a:lnTo>
                  <a:pt x="227101" y="150336"/>
                </a:lnTo>
                <a:lnTo>
                  <a:pt x="217852" y="130881"/>
                </a:lnTo>
                <a:lnTo>
                  <a:pt x="209003" y="112903"/>
                </a:lnTo>
                <a:close/>
              </a:path>
              <a:path w="988694" h="247014">
                <a:moveTo>
                  <a:pt x="59778" y="254"/>
                </a:moveTo>
                <a:lnTo>
                  <a:pt x="48448" y="33728"/>
                </a:lnTo>
                <a:lnTo>
                  <a:pt x="34709" y="65357"/>
                </a:lnTo>
                <a:lnTo>
                  <a:pt x="18559" y="95105"/>
                </a:lnTo>
                <a:lnTo>
                  <a:pt x="0" y="122936"/>
                </a:lnTo>
                <a:lnTo>
                  <a:pt x="3289" y="130302"/>
                </a:lnTo>
                <a:lnTo>
                  <a:pt x="6083" y="137541"/>
                </a:lnTo>
                <a:lnTo>
                  <a:pt x="8394" y="144780"/>
                </a:lnTo>
                <a:lnTo>
                  <a:pt x="15852" y="134850"/>
                </a:lnTo>
                <a:lnTo>
                  <a:pt x="23156" y="124301"/>
                </a:lnTo>
                <a:lnTo>
                  <a:pt x="30306" y="113133"/>
                </a:lnTo>
                <a:lnTo>
                  <a:pt x="37299" y="101346"/>
                </a:lnTo>
                <a:lnTo>
                  <a:pt x="56565" y="101346"/>
                </a:lnTo>
                <a:lnTo>
                  <a:pt x="56565" y="64008"/>
                </a:lnTo>
                <a:lnTo>
                  <a:pt x="62668" y="50387"/>
                </a:lnTo>
                <a:lnTo>
                  <a:pt x="68614" y="36195"/>
                </a:lnTo>
                <a:lnTo>
                  <a:pt x="74403" y="21431"/>
                </a:lnTo>
                <a:lnTo>
                  <a:pt x="80035" y="6096"/>
                </a:lnTo>
                <a:lnTo>
                  <a:pt x="59778" y="254"/>
                </a:lnTo>
                <a:close/>
              </a:path>
              <a:path w="988694" h="247014">
                <a:moveTo>
                  <a:pt x="241617" y="59309"/>
                </a:moveTo>
                <a:lnTo>
                  <a:pt x="221602" y="59309"/>
                </a:lnTo>
                <a:lnTo>
                  <a:pt x="205790" y="97790"/>
                </a:lnTo>
                <a:lnTo>
                  <a:pt x="210896" y="99441"/>
                </a:lnTo>
                <a:lnTo>
                  <a:pt x="216827" y="101600"/>
                </a:lnTo>
                <a:lnTo>
                  <a:pt x="223583" y="104521"/>
                </a:lnTo>
                <a:lnTo>
                  <a:pt x="241617" y="60960"/>
                </a:lnTo>
                <a:lnTo>
                  <a:pt x="241617" y="59309"/>
                </a:lnTo>
                <a:close/>
              </a:path>
              <a:path w="988694" h="247014">
                <a:moveTo>
                  <a:pt x="121792" y="889"/>
                </a:moveTo>
                <a:lnTo>
                  <a:pt x="112991" y="24324"/>
                </a:lnTo>
                <a:lnTo>
                  <a:pt x="102646" y="46831"/>
                </a:lnTo>
                <a:lnTo>
                  <a:pt x="90755" y="68433"/>
                </a:lnTo>
                <a:lnTo>
                  <a:pt x="77317" y="89154"/>
                </a:lnTo>
                <a:lnTo>
                  <a:pt x="82588" y="93218"/>
                </a:lnTo>
                <a:lnTo>
                  <a:pt x="87693" y="97409"/>
                </a:lnTo>
                <a:lnTo>
                  <a:pt x="92633" y="101727"/>
                </a:lnTo>
                <a:lnTo>
                  <a:pt x="99065" y="91991"/>
                </a:lnTo>
                <a:lnTo>
                  <a:pt x="105389" y="81661"/>
                </a:lnTo>
                <a:lnTo>
                  <a:pt x="111605" y="70758"/>
                </a:lnTo>
                <a:lnTo>
                  <a:pt x="117716" y="59309"/>
                </a:lnTo>
                <a:lnTo>
                  <a:pt x="241617" y="59309"/>
                </a:lnTo>
                <a:lnTo>
                  <a:pt x="241617" y="40513"/>
                </a:lnTo>
                <a:lnTo>
                  <a:pt x="126860" y="40513"/>
                </a:lnTo>
                <a:lnTo>
                  <a:pt x="130418" y="32702"/>
                </a:lnTo>
                <a:lnTo>
                  <a:pt x="133929" y="24701"/>
                </a:lnTo>
                <a:lnTo>
                  <a:pt x="137395" y="16510"/>
                </a:lnTo>
                <a:lnTo>
                  <a:pt x="140817" y="8128"/>
                </a:lnTo>
                <a:lnTo>
                  <a:pt x="121792" y="889"/>
                </a:lnTo>
                <a:close/>
              </a:path>
              <a:path w="988694" h="247014">
                <a:moveTo>
                  <a:pt x="335991" y="158115"/>
                </a:moveTo>
                <a:lnTo>
                  <a:pt x="316471" y="158115"/>
                </a:lnTo>
                <a:lnTo>
                  <a:pt x="316507" y="206248"/>
                </a:lnTo>
                <a:lnTo>
                  <a:pt x="318402" y="219588"/>
                </a:lnTo>
                <a:lnTo>
                  <a:pt x="324194" y="229314"/>
                </a:lnTo>
                <a:lnTo>
                  <a:pt x="333846" y="235158"/>
                </a:lnTo>
                <a:lnTo>
                  <a:pt x="347357" y="237109"/>
                </a:lnTo>
                <a:lnTo>
                  <a:pt x="405917" y="237109"/>
                </a:lnTo>
                <a:lnTo>
                  <a:pt x="418607" y="235630"/>
                </a:lnTo>
                <a:lnTo>
                  <a:pt x="428475" y="231187"/>
                </a:lnTo>
                <a:lnTo>
                  <a:pt x="435510" y="223768"/>
                </a:lnTo>
                <a:lnTo>
                  <a:pt x="437399" y="219075"/>
                </a:lnTo>
                <a:lnTo>
                  <a:pt x="341007" y="219075"/>
                </a:lnTo>
                <a:lnTo>
                  <a:pt x="335991" y="213868"/>
                </a:lnTo>
                <a:lnTo>
                  <a:pt x="335991" y="158115"/>
                </a:lnTo>
                <a:close/>
              </a:path>
              <a:path w="988694" h="247014">
                <a:moveTo>
                  <a:pt x="280644" y="154178"/>
                </a:moveTo>
                <a:lnTo>
                  <a:pt x="274810" y="171963"/>
                </a:lnTo>
                <a:lnTo>
                  <a:pt x="268665" y="188356"/>
                </a:lnTo>
                <a:lnTo>
                  <a:pt x="262210" y="203344"/>
                </a:lnTo>
                <a:lnTo>
                  <a:pt x="255447" y="216916"/>
                </a:lnTo>
                <a:lnTo>
                  <a:pt x="262369" y="219456"/>
                </a:lnTo>
                <a:lnTo>
                  <a:pt x="268465" y="221996"/>
                </a:lnTo>
                <a:lnTo>
                  <a:pt x="273735" y="224282"/>
                </a:lnTo>
                <a:lnTo>
                  <a:pt x="279831" y="210659"/>
                </a:lnTo>
                <a:lnTo>
                  <a:pt x="286021" y="195500"/>
                </a:lnTo>
                <a:lnTo>
                  <a:pt x="292304" y="178794"/>
                </a:lnTo>
                <a:lnTo>
                  <a:pt x="298678" y="160528"/>
                </a:lnTo>
                <a:lnTo>
                  <a:pt x="280644" y="154178"/>
                </a:lnTo>
                <a:close/>
              </a:path>
              <a:path w="988694" h="247014">
                <a:moveTo>
                  <a:pt x="426618" y="176403"/>
                </a:moveTo>
                <a:lnTo>
                  <a:pt x="419125" y="214757"/>
                </a:lnTo>
                <a:lnTo>
                  <a:pt x="412267" y="219075"/>
                </a:lnTo>
                <a:lnTo>
                  <a:pt x="437399" y="219075"/>
                </a:lnTo>
                <a:lnTo>
                  <a:pt x="446176" y="183515"/>
                </a:lnTo>
                <a:lnTo>
                  <a:pt x="439318" y="181229"/>
                </a:lnTo>
                <a:lnTo>
                  <a:pt x="432659" y="178794"/>
                </a:lnTo>
                <a:lnTo>
                  <a:pt x="426618" y="176403"/>
                </a:lnTo>
                <a:close/>
              </a:path>
              <a:path w="988694" h="247014">
                <a:moveTo>
                  <a:pt x="460273" y="152654"/>
                </a:moveTo>
                <a:lnTo>
                  <a:pt x="445160" y="163449"/>
                </a:lnTo>
                <a:lnTo>
                  <a:pt x="454903" y="176139"/>
                </a:lnTo>
                <a:lnTo>
                  <a:pt x="464527" y="189245"/>
                </a:lnTo>
                <a:lnTo>
                  <a:pt x="474056" y="202757"/>
                </a:lnTo>
                <a:lnTo>
                  <a:pt x="483514" y="216662"/>
                </a:lnTo>
                <a:lnTo>
                  <a:pt x="500024" y="204470"/>
                </a:lnTo>
                <a:lnTo>
                  <a:pt x="492259" y="193444"/>
                </a:lnTo>
                <a:lnTo>
                  <a:pt x="483054" y="181133"/>
                </a:lnTo>
                <a:lnTo>
                  <a:pt x="472395" y="167536"/>
                </a:lnTo>
                <a:lnTo>
                  <a:pt x="460273" y="152654"/>
                </a:lnTo>
                <a:close/>
              </a:path>
              <a:path w="988694" h="247014">
                <a:moveTo>
                  <a:pt x="372008" y="142748"/>
                </a:moveTo>
                <a:lnTo>
                  <a:pt x="357733" y="153670"/>
                </a:lnTo>
                <a:lnTo>
                  <a:pt x="365664" y="163149"/>
                </a:lnTo>
                <a:lnTo>
                  <a:pt x="373176" y="172545"/>
                </a:lnTo>
                <a:lnTo>
                  <a:pt x="380250" y="181869"/>
                </a:lnTo>
                <a:lnTo>
                  <a:pt x="386867" y="191135"/>
                </a:lnTo>
                <a:lnTo>
                  <a:pt x="402742" y="178816"/>
                </a:lnTo>
                <a:lnTo>
                  <a:pt x="395529" y="169697"/>
                </a:lnTo>
                <a:lnTo>
                  <a:pt x="387897" y="160528"/>
                </a:lnTo>
                <a:lnTo>
                  <a:pt x="380150" y="151651"/>
                </a:lnTo>
                <a:lnTo>
                  <a:pt x="372008" y="142748"/>
                </a:lnTo>
                <a:close/>
              </a:path>
              <a:path w="988694" h="247014">
                <a:moveTo>
                  <a:pt x="358470" y="44704"/>
                </a:moveTo>
                <a:lnTo>
                  <a:pt x="338708" y="44704"/>
                </a:lnTo>
                <a:lnTo>
                  <a:pt x="338708" y="147193"/>
                </a:lnTo>
                <a:lnTo>
                  <a:pt x="358470" y="147193"/>
                </a:lnTo>
                <a:lnTo>
                  <a:pt x="358470" y="128651"/>
                </a:lnTo>
                <a:lnTo>
                  <a:pt x="472338" y="128651"/>
                </a:lnTo>
                <a:lnTo>
                  <a:pt x="472338" y="111379"/>
                </a:lnTo>
                <a:lnTo>
                  <a:pt x="358470" y="111379"/>
                </a:lnTo>
                <a:lnTo>
                  <a:pt x="358470" y="86614"/>
                </a:lnTo>
                <a:lnTo>
                  <a:pt x="471322" y="86614"/>
                </a:lnTo>
                <a:lnTo>
                  <a:pt x="471322" y="69342"/>
                </a:lnTo>
                <a:lnTo>
                  <a:pt x="358470" y="69342"/>
                </a:lnTo>
                <a:lnTo>
                  <a:pt x="358470" y="44704"/>
                </a:lnTo>
                <a:close/>
              </a:path>
              <a:path w="988694" h="247014">
                <a:moveTo>
                  <a:pt x="334009" y="508"/>
                </a:moveTo>
                <a:lnTo>
                  <a:pt x="312762" y="508"/>
                </a:lnTo>
                <a:lnTo>
                  <a:pt x="301616" y="23006"/>
                </a:lnTo>
                <a:lnTo>
                  <a:pt x="288182" y="44386"/>
                </a:lnTo>
                <a:lnTo>
                  <a:pt x="272461" y="64623"/>
                </a:lnTo>
                <a:lnTo>
                  <a:pt x="254457" y="83693"/>
                </a:lnTo>
                <a:lnTo>
                  <a:pt x="259397" y="88773"/>
                </a:lnTo>
                <a:lnTo>
                  <a:pt x="263931" y="93853"/>
                </a:lnTo>
                <a:lnTo>
                  <a:pt x="268046" y="98806"/>
                </a:lnTo>
                <a:lnTo>
                  <a:pt x="279897" y="86137"/>
                </a:lnTo>
                <a:lnTo>
                  <a:pt x="290991" y="72898"/>
                </a:lnTo>
                <a:lnTo>
                  <a:pt x="301328" y="59086"/>
                </a:lnTo>
                <a:lnTo>
                  <a:pt x="310908" y="44704"/>
                </a:lnTo>
                <a:lnTo>
                  <a:pt x="489356" y="44704"/>
                </a:lnTo>
                <a:lnTo>
                  <a:pt x="489356" y="27432"/>
                </a:lnTo>
                <a:lnTo>
                  <a:pt x="321043" y="27432"/>
                </a:lnTo>
                <a:lnTo>
                  <a:pt x="324490" y="20814"/>
                </a:lnTo>
                <a:lnTo>
                  <a:pt x="327802" y="14112"/>
                </a:lnTo>
                <a:lnTo>
                  <a:pt x="330976" y="7340"/>
                </a:lnTo>
                <a:lnTo>
                  <a:pt x="334009" y="508"/>
                </a:lnTo>
                <a:close/>
              </a:path>
              <a:path w="988694" h="247014">
                <a:moveTo>
                  <a:pt x="737770" y="228219"/>
                </a:moveTo>
                <a:lnTo>
                  <a:pt x="714019" y="228219"/>
                </a:lnTo>
                <a:lnTo>
                  <a:pt x="724433" y="240411"/>
                </a:lnTo>
                <a:lnTo>
                  <a:pt x="729513" y="246507"/>
                </a:lnTo>
                <a:lnTo>
                  <a:pt x="744372" y="235204"/>
                </a:lnTo>
                <a:lnTo>
                  <a:pt x="737770" y="228219"/>
                </a:lnTo>
                <a:close/>
              </a:path>
              <a:path w="988694" h="247014">
                <a:moveTo>
                  <a:pt x="747801" y="28067"/>
                </a:moveTo>
                <a:lnTo>
                  <a:pt x="528472" y="28067"/>
                </a:lnTo>
                <a:lnTo>
                  <a:pt x="528434" y="112903"/>
                </a:lnTo>
                <a:lnTo>
                  <a:pt x="527067" y="149867"/>
                </a:lnTo>
                <a:lnTo>
                  <a:pt x="522852" y="181514"/>
                </a:lnTo>
                <a:lnTo>
                  <a:pt x="515827" y="206827"/>
                </a:lnTo>
                <a:lnTo>
                  <a:pt x="505993" y="225806"/>
                </a:lnTo>
                <a:lnTo>
                  <a:pt x="511073" y="230886"/>
                </a:lnTo>
                <a:lnTo>
                  <a:pt x="515264" y="236347"/>
                </a:lnTo>
                <a:lnTo>
                  <a:pt x="518566" y="242062"/>
                </a:lnTo>
                <a:lnTo>
                  <a:pt x="530474" y="217916"/>
                </a:lnTo>
                <a:lnTo>
                  <a:pt x="538965" y="187007"/>
                </a:lnTo>
                <a:lnTo>
                  <a:pt x="544051" y="149336"/>
                </a:lnTo>
                <a:lnTo>
                  <a:pt x="545675" y="106705"/>
                </a:lnTo>
                <a:lnTo>
                  <a:pt x="545744" y="44450"/>
                </a:lnTo>
                <a:lnTo>
                  <a:pt x="747801" y="44450"/>
                </a:lnTo>
                <a:lnTo>
                  <a:pt x="747801" y="28067"/>
                </a:lnTo>
                <a:close/>
              </a:path>
              <a:path w="988694" h="247014">
                <a:moveTo>
                  <a:pt x="669259" y="185928"/>
                </a:moveTo>
                <a:lnTo>
                  <a:pt x="634644" y="185928"/>
                </a:lnTo>
                <a:lnTo>
                  <a:pt x="621281" y="192214"/>
                </a:lnTo>
                <a:lnTo>
                  <a:pt x="607656" y="198310"/>
                </a:lnTo>
                <a:lnTo>
                  <a:pt x="567651" y="213979"/>
                </a:lnTo>
                <a:lnTo>
                  <a:pt x="554634" y="217170"/>
                </a:lnTo>
                <a:lnTo>
                  <a:pt x="560857" y="237617"/>
                </a:lnTo>
                <a:lnTo>
                  <a:pt x="568985" y="236093"/>
                </a:lnTo>
                <a:lnTo>
                  <a:pt x="577240" y="235204"/>
                </a:lnTo>
                <a:lnTo>
                  <a:pt x="680846" y="229623"/>
                </a:lnTo>
                <a:lnTo>
                  <a:pt x="714019" y="228219"/>
                </a:lnTo>
                <a:lnTo>
                  <a:pt x="737770" y="228219"/>
                </a:lnTo>
                <a:lnTo>
                  <a:pt x="732485" y="222627"/>
                </a:lnTo>
                <a:lnTo>
                  <a:pt x="728791" y="218821"/>
                </a:lnTo>
                <a:lnTo>
                  <a:pt x="590956" y="218821"/>
                </a:lnTo>
                <a:lnTo>
                  <a:pt x="619198" y="208010"/>
                </a:lnTo>
                <a:lnTo>
                  <a:pt x="648868" y="195389"/>
                </a:lnTo>
                <a:lnTo>
                  <a:pt x="669259" y="185928"/>
                </a:lnTo>
                <a:close/>
              </a:path>
              <a:path w="988694" h="247014">
                <a:moveTo>
                  <a:pt x="696874" y="186944"/>
                </a:moveTo>
                <a:lnTo>
                  <a:pt x="683539" y="196596"/>
                </a:lnTo>
                <a:lnTo>
                  <a:pt x="694969" y="208026"/>
                </a:lnTo>
                <a:lnTo>
                  <a:pt x="700430" y="213614"/>
                </a:lnTo>
                <a:lnTo>
                  <a:pt x="590956" y="218821"/>
                </a:lnTo>
                <a:lnTo>
                  <a:pt x="728791" y="218821"/>
                </a:lnTo>
                <a:lnTo>
                  <a:pt x="720623" y="210407"/>
                </a:lnTo>
                <a:lnTo>
                  <a:pt x="708760" y="198520"/>
                </a:lnTo>
                <a:lnTo>
                  <a:pt x="696874" y="186944"/>
                </a:lnTo>
                <a:close/>
              </a:path>
              <a:path w="988694" h="247014">
                <a:moveTo>
                  <a:pt x="638835" y="135128"/>
                </a:moveTo>
                <a:lnTo>
                  <a:pt x="596258" y="158113"/>
                </a:lnTo>
                <a:lnTo>
                  <a:pt x="563016" y="171450"/>
                </a:lnTo>
                <a:lnTo>
                  <a:pt x="569747" y="190500"/>
                </a:lnTo>
                <a:lnTo>
                  <a:pt x="573684" y="189738"/>
                </a:lnTo>
                <a:lnTo>
                  <a:pt x="578891" y="189230"/>
                </a:lnTo>
                <a:lnTo>
                  <a:pt x="585241" y="188722"/>
                </a:lnTo>
                <a:lnTo>
                  <a:pt x="634644" y="185928"/>
                </a:lnTo>
                <a:lnTo>
                  <a:pt x="669259" y="185928"/>
                </a:lnTo>
                <a:lnTo>
                  <a:pt x="679967" y="180959"/>
                </a:lnTo>
                <a:lnTo>
                  <a:pt x="694689" y="173609"/>
                </a:lnTo>
                <a:lnTo>
                  <a:pt x="592734" y="173609"/>
                </a:lnTo>
                <a:lnTo>
                  <a:pt x="607498" y="167272"/>
                </a:lnTo>
                <a:lnTo>
                  <a:pt x="622452" y="160639"/>
                </a:lnTo>
                <a:lnTo>
                  <a:pt x="637597" y="153695"/>
                </a:lnTo>
                <a:lnTo>
                  <a:pt x="652932" y="146431"/>
                </a:lnTo>
                <a:lnTo>
                  <a:pt x="638835" y="135128"/>
                </a:lnTo>
                <a:close/>
              </a:path>
              <a:path w="988694" h="247014">
                <a:moveTo>
                  <a:pt x="698906" y="152654"/>
                </a:moveTo>
                <a:lnTo>
                  <a:pt x="664870" y="171196"/>
                </a:lnTo>
                <a:lnTo>
                  <a:pt x="592734" y="173609"/>
                </a:lnTo>
                <a:lnTo>
                  <a:pt x="694689" y="173609"/>
                </a:lnTo>
                <a:lnTo>
                  <a:pt x="712495" y="164719"/>
                </a:lnTo>
                <a:lnTo>
                  <a:pt x="698906" y="152654"/>
                </a:lnTo>
                <a:close/>
              </a:path>
              <a:path w="988694" h="247014">
                <a:moveTo>
                  <a:pt x="610768" y="98044"/>
                </a:moveTo>
                <a:lnTo>
                  <a:pt x="594893" y="98044"/>
                </a:lnTo>
                <a:lnTo>
                  <a:pt x="594893" y="141986"/>
                </a:lnTo>
                <a:lnTo>
                  <a:pt x="610768" y="141986"/>
                </a:lnTo>
                <a:lnTo>
                  <a:pt x="610768" y="106934"/>
                </a:lnTo>
                <a:lnTo>
                  <a:pt x="633201" y="106934"/>
                </a:lnTo>
                <a:lnTo>
                  <a:pt x="630548" y="104997"/>
                </a:lnTo>
                <a:lnTo>
                  <a:pt x="626242" y="101981"/>
                </a:lnTo>
                <a:lnTo>
                  <a:pt x="610768" y="101981"/>
                </a:lnTo>
                <a:lnTo>
                  <a:pt x="610768" y="98044"/>
                </a:lnTo>
                <a:close/>
              </a:path>
              <a:path w="988694" h="247014">
                <a:moveTo>
                  <a:pt x="713265" y="93345"/>
                </a:moveTo>
                <a:lnTo>
                  <a:pt x="685317" y="93345"/>
                </a:lnTo>
                <a:lnTo>
                  <a:pt x="685317" y="141986"/>
                </a:lnTo>
                <a:lnTo>
                  <a:pt x="701192" y="141986"/>
                </a:lnTo>
                <a:lnTo>
                  <a:pt x="701192" y="95631"/>
                </a:lnTo>
                <a:lnTo>
                  <a:pt x="715165" y="95631"/>
                </a:lnTo>
                <a:lnTo>
                  <a:pt x="713265" y="93345"/>
                </a:lnTo>
                <a:close/>
              </a:path>
              <a:path w="988694" h="247014">
                <a:moveTo>
                  <a:pt x="715165" y="95631"/>
                </a:moveTo>
                <a:lnTo>
                  <a:pt x="701192" y="95631"/>
                </a:lnTo>
                <a:lnTo>
                  <a:pt x="709504" y="108039"/>
                </a:lnTo>
                <a:lnTo>
                  <a:pt x="718639" y="119364"/>
                </a:lnTo>
                <a:lnTo>
                  <a:pt x="728606" y="129617"/>
                </a:lnTo>
                <a:lnTo>
                  <a:pt x="739419" y="138811"/>
                </a:lnTo>
                <a:lnTo>
                  <a:pt x="742721" y="133477"/>
                </a:lnTo>
                <a:lnTo>
                  <a:pt x="746404" y="128778"/>
                </a:lnTo>
                <a:lnTo>
                  <a:pt x="750341" y="124714"/>
                </a:lnTo>
                <a:lnTo>
                  <a:pt x="739147" y="117879"/>
                </a:lnTo>
                <a:lnTo>
                  <a:pt x="728418" y="109378"/>
                </a:lnTo>
                <a:lnTo>
                  <a:pt x="718140" y="99210"/>
                </a:lnTo>
                <a:lnTo>
                  <a:pt x="715165" y="95631"/>
                </a:lnTo>
                <a:close/>
              </a:path>
              <a:path w="988694" h="247014">
                <a:moveTo>
                  <a:pt x="708304" y="87376"/>
                </a:moveTo>
                <a:lnTo>
                  <a:pt x="676427" y="87376"/>
                </a:lnTo>
                <a:lnTo>
                  <a:pt x="667287" y="98593"/>
                </a:lnTo>
                <a:lnTo>
                  <a:pt x="657599" y="108632"/>
                </a:lnTo>
                <a:lnTo>
                  <a:pt x="647388" y="117504"/>
                </a:lnTo>
                <a:lnTo>
                  <a:pt x="636676" y="125222"/>
                </a:lnTo>
                <a:lnTo>
                  <a:pt x="641134" y="129045"/>
                </a:lnTo>
                <a:lnTo>
                  <a:pt x="645185" y="133223"/>
                </a:lnTo>
                <a:lnTo>
                  <a:pt x="648741" y="138049"/>
                </a:lnTo>
                <a:lnTo>
                  <a:pt x="658469" y="129032"/>
                </a:lnTo>
                <a:lnTo>
                  <a:pt x="667791" y="118602"/>
                </a:lnTo>
                <a:lnTo>
                  <a:pt x="676744" y="106705"/>
                </a:lnTo>
                <a:lnTo>
                  <a:pt x="685317" y="93345"/>
                </a:lnTo>
                <a:lnTo>
                  <a:pt x="713265" y="93345"/>
                </a:lnTo>
                <a:lnTo>
                  <a:pt x="708304" y="87376"/>
                </a:lnTo>
                <a:close/>
              </a:path>
              <a:path w="988694" h="247014">
                <a:moveTo>
                  <a:pt x="610768" y="87630"/>
                </a:moveTo>
                <a:lnTo>
                  <a:pt x="588289" y="87630"/>
                </a:lnTo>
                <a:lnTo>
                  <a:pt x="579697" y="98248"/>
                </a:lnTo>
                <a:lnTo>
                  <a:pt x="570509" y="107807"/>
                </a:lnTo>
                <a:lnTo>
                  <a:pt x="560750" y="116294"/>
                </a:lnTo>
                <a:lnTo>
                  <a:pt x="550443" y="123698"/>
                </a:lnTo>
                <a:lnTo>
                  <a:pt x="554761" y="127889"/>
                </a:lnTo>
                <a:lnTo>
                  <a:pt x="558444" y="132080"/>
                </a:lnTo>
                <a:lnTo>
                  <a:pt x="561746" y="136525"/>
                </a:lnTo>
                <a:lnTo>
                  <a:pt x="570676" y="128333"/>
                </a:lnTo>
                <a:lnTo>
                  <a:pt x="579177" y="119189"/>
                </a:lnTo>
                <a:lnTo>
                  <a:pt x="587249" y="109093"/>
                </a:lnTo>
                <a:lnTo>
                  <a:pt x="594893" y="98044"/>
                </a:lnTo>
                <a:lnTo>
                  <a:pt x="610768" y="98044"/>
                </a:lnTo>
                <a:lnTo>
                  <a:pt x="610768" y="87630"/>
                </a:lnTo>
                <a:close/>
              </a:path>
              <a:path w="988694" h="247014">
                <a:moveTo>
                  <a:pt x="633201" y="106934"/>
                </a:moveTo>
                <a:lnTo>
                  <a:pt x="610768" y="106934"/>
                </a:lnTo>
                <a:lnTo>
                  <a:pt x="616574" y="111482"/>
                </a:lnTo>
                <a:lnTo>
                  <a:pt x="621976" y="115792"/>
                </a:lnTo>
                <a:lnTo>
                  <a:pt x="626948" y="119864"/>
                </a:lnTo>
                <a:lnTo>
                  <a:pt x="631469" y="123698"/>
                </a:lnTo>
                <a:lnTo>
                  <a:pt x="641121" y="112903"/>
                </a:lnTo>
                <a:lnTo>
                  <a:pt x="636159" y="109093"/>
                </a:lnTo>
                <a:lnTo>
                  <a:pt x="633201" y="106934"/>
                </a:lnTo>
                <a:close/>
              </a:path>
              <a:path w="988694" h="247014">
                <a:moveTo>
                  <a:pt x="617118" y="95758"/>
                </a:moveTo>
                <a:lnTo>
                  <a:pt x="610768" y="101981"/>
                </a:lnTo>
                <a:lnTo>
                  <a:pt x="626242" y="101981"/>
                </a:lnTo>
                <a:lnTo>
                  <a:pt x="624190" y="100544"/>
                </a:lnTo>
                <a:lnTo>
                  <a:pt x="617118" y="95758"/>
                </a:lnTo>
                <a:close/>
              </a:path>
              <a:path w="988694" h="247014">
                <a:moveTo>
                  <a:pt x="643026" y="72390"/>
                </a:moveTo>
                <a:lnTo>
                  <a:pt x="556412" y="72390"/>
                </a:lnTo>
                <a:lnTo>
                  <a:pt x="556412" y="87630"/>
                </a:lnTo>
                <a:lnTo>
                  <a:pt x="643026" y="87630"/>
                </a:lnTo>
                <a:lnTo>
                  <a:pt x="643026" y="72390"/>
                </a:lnTo>
                <a:close/>
              </a:path>
              <a:path w="988694" h="247014">
                <a:moveTo>
                  <a:pt x="739673" y="72136"/>
                </a:moveTo>
                <a:lnTo>
                  <a:pt x="650011" y="72136"/>
                </a:lnTo>
                <a:lnTo>
                  <a:pt x="650011" y="87376"/>
                </a:lnTo>
                <a:lnTo>
                  <a:pt x="739673" y="87376"/>
                </a:lnTo>
                <a:lnTo>
                  <a:pt x="739673" y="72136"/>
                </a:lnTo>
                <a:close/>
              </a:path>
              <a:path w="988694" h="247014">
                <a:moveTo>
                  <a:pt x="610768" y="50419"/>
                </a:moveTo>
                <a:lnTo>
                  <a:pt x="594893" y="50419"/>
                </a:lnTo>
                <a:lnTo>
                  <a:pt x="594893" y="72390"/>
                </a:lnTo>
                <a:lnTo>
                  <a:pt x="610768" y="72390"/>
                </a:lnTo>
                <a:lnTo>
                  <a:pt x="610768" y="50419"/>
                </a:lnTo>
                <a:close/>
              </a:path>
              <a:path w="988694" h="247014">
                <a:moveTo>
                  <a:pt x="701192" y="50165"/>
                </a:moveTo>
                <a:lnTo>
                  <a:pt x="685317" y="50165"/>
                </a:lnTo>
                <a:lnTo>
                  <a:pt x="685317" y="72136"/>
                </a:lnTo>
                <a:lnTo>
                  <a:pt x="701192" y="72136"/>
                </a:lnTo>
                <a:lnTo>
                  <a:pt x="701192" y="50165"/>
                </a:lnTo>
                <a:close/>
              </a:path>
              <a:path w="988694" h="247014">
                <a:moveTo>
                  <a:pt x="639089" y="0"/>
                </a:moveTo>
                <a:lnTo>
                  <a:pt x="624992" y="8890"/>
                </a:lnTo>
                <a:lnTo>
                  <a:pt x="631596" y="16637"/>
                </a:lnTo>
                <a:lnTo>
                  <a:pt x="636676" y="22987"/>
                </a:lnTo>
                <a:lnTo>
                  <a:pt x="640105" y="28067"/>
                </a:lnTo>
                <a:lnTo>
                  <a:pt x="644042" y="28067"/>
                </a:lnTo>
                <a:lnTo>
                  <a:pt x="655726" y="20701"/>
                </a:lnTo>
                <a:lnTo>
                  <a:pt x="652180" y="15894"/>
                </a:lnTo>
                <a:lnTo>
                  <a:pt x="648217" y="10826"/>
                </a:lnTo>
                <a:lnTo>
                  <a:pt x="643849" y="5520"/>
                </a:lnTo>
                <a:lnTo>
                  <a:pt x="639089" y="0"/>
                </a:lnTo>
                <a:close/>
              </a:path>
              <a:path w="988694" h="247014">
                <a:moveTo>
                  <a:pt x="810539" y="213106"/>
                </a:moveTo>
                <a:lnTo>
                  <a:pt x="812190" y="220853"/>
                </a:lnTo>
                <a:lnTo>
                  <a:pt x="813587" y="228854"/>
                </a:lnTo>
                <a:lnTo>
                  <a:pt x="814476" y="237109"/>
                </a:lnTo>
                <a:lnTo>
                  <a:pt x="837955" y="237680"/>
                </a:lnTo>
                <a:lnTo>
                  <a:pt x="883098" y="232066"/>
                </a:lnTo>
                <a:lnTo>
                  <a:pt x="895062" y="216154"/>
                </a:lnTo>
                <a:lnTo>
                  <a:pt x="853084" y="216154"/>
                </a:lnTo>
                <a:lnTo>
                  <a:pt x="843775" y="215892"/>
                </a:lnTo>
                <a:lnTo>
                  <a:pt x="833574" y="215296"/>
                </a:lnTo>
                <a:lnTo>
                  <a:pt x="822491" y="214368"/>
                </a:lnTo>
                <a:lnTo>
                  <a:pt x="810539" y="213106"/>
                </a:lnTo>
                <a:close/>
              </a:path>
              <a:path w="988694" h="247014">
                <a:moveTo>
                  <a:pt x="988466" y="19177"/>
                </a:moveTo>
                <a:lnTo>
                  <a:pt x="768883" y="19177"/>
                </a:lnTo>
                <a:lnTo>
                  <a:pt x="768883" y="39751"/>
                </a:lnTo>
                <a:lnTo>
                  <a:pt x="954303" y="39751"/>
                </a:lnTo>
                <a:lnTo>
                  <a:pt x="935824" y="53278"/>
                </a:lnTo>
                <a:lnTo>
                  <a:pt x="916584" y="66627"/>
                </a:lnTo>
                <a:lnTo>
                  <a:pt x="896581" y="79809"/>
                </a:lnTo>
                <a:lnTo>
                  <a:pt x="875817" y="92837"/>
                </a:lnTo>
                <a:lnTo>
                  <a:pt x="875780" y="193929"/>
                </a:lnTo>
                <a:lnTo>
                  <a:pt x="874390" y="203581"/>
                </a:lnTo>
                <a:lnTo>
                  <a:pt x="870118" y="210629"/>
                </a:lnTo>
                <a:lnTo>
                  <a:pt x="863012" y="214820"/>
                </a:lnTo>
                <a:lnTo>
                  <a:pt x="853084" y="216154"/>
                </a:lnTo>
                <a:lnTo>
                  <a:pt x="895062" y="216154"/>
                </a:lnTo>
                <a:lnTo>
                  <a:pt x="895677" y="214582"/>
                </a:lnTo>
                <a:lnTo>
                  <a:pt x="897449" y="205190"/>
                </a:lnTo>
                <a:lnTo>
                  <a:pt x="898042" y="193929"/>
                </a:lnTo>
                <a:lnTo>
                  <a:pt x="898042" y="102997"/>
                </a:lnTo>
                <a:lnTo>
                  <a:pt x="920993" y="88443"/>
                </a:lnTo>
                <a:lnTo>
                  <a:pt x="943730" y="73723"/>
                </a:lnTo>
                <a:lnTo>
                  <a:pt x="966229" y="58812"/>
                </a:lnTo>
                <a:lnTo>
                  <a:pt x="988466" y="43688"/>
                </a:lnTo>
                <a:lnTo>
                  <a:pt x="988466" y="191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14727" y="4473194"/>
            <a:ext cx="54610" cy="131445"/>
          </a:xfrm>
          <a:custGeom>
            <a:avLst/>
            <a:gdLst/>
            <a:ahLst/>
            <a:cxnLst/>
            <a:rect l="l" t="t" r="r" b="b"/>
            <a:pathLst>
              <a:path w="54610" h="131445">
                <a:moveTo>
                  <a:pt x="46990" y="0"/>
                </a:moveTo>
                <a:lnTo>
                  <a:pt x="0" y="21462"/>
                </a:lnTo>
                <a:lnTo>
                  <a:pt x="0" y="107568"/>
                </a:lnTo>
                <a:lnTo>
                  <a:pt x="45212" y="131063"/>
                </a:lnTo>
                <a:lnTo>
                  <a:pt x="53086" y="112902"/>
                </a:lnTo>
                <a:lnTo>
                  <a:pt x="18796" y="95122"/>
                </a:lnTo>
                <a:lnTo>
                  <a:pt x="18796" y="34035"/>
                </a:lnTo>
                <a:lnTo>
                  <a:pt x="54483" y="17779"/>
                </a:lnTo>
                <a:lnTo>
                  <a:pt x="46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67382" y="4412360"/>
            <a:ext cx="1127125" cy="243204"/>
          </a:xfrm>
          <a:custGeom>
            <a:avLst/>
            <a:gdLst/>
            <a:ahLst/>
            <a:cxnLst/>
            <a:rect l="l" t="t" r="r" b="b"/>
            <a:pathLst>
              <a:path w="1127125" h="243204">
                <a:moveTo>
                  <a:pt x="56515" y="101091"/>
                </a:moveTo>
                <a:lnTo>
                  <a:pt x="37211" y="101091"/>
                </a:lnTo>
                <a:lnTo>
                  <a:pt x="37211" y="243077"/>
                </a:lnTo>
                <a:lnTo>
                  <a:pt x="56515" y="243077"/>
                </a:lnTo>
                <a:lnTo>
                  <a:pt x="56515" y="101091"/>
                </a:lnTo>
                <a:close/>
              </a:path>
              <a:path w="1127125" h="243204">
                <a:moveTo>
                  <a:pt x="104012" y="218820"/>
                </a:moveTo>
                <a:lnTo>
                  <a:pt x="105663" y="226694"/>
                </a:lnTo>
                <a:lnTo>
                  <a:pt x="106934" y="233806"/>
                </a:lnTo>
                <a:lnTo>
                  <a:pt x="107950" y="240030"/>
                </a:lnTo>
                <a:lnTo>
                  <a:pt x="116903" y="240266"/>
                </a:lnTo>
                <a:lnTo>
                  <a:pt x="125285" y="240395"/>
                </a:lnTo>
                <a:lnTo>
                  <a:pt x="133095" y="240405"/>
                </a:lnTo>
                <a:lnTo>
                  <a:pt x="140335" y="240283"/>
                </a:lnTo>
                <a:lnTo>
                  <a:pt x="153596" y="238450"/>
                </a:lnTo>
                <a:lnTo>
                  <a:pt x="163083" y="232378"/>
                </a:lnTo>
                <a:lnTo>
                  <a:pt x="168784" y="222067"/>
                </a:lnTo>
                <a:lnTo>
                  <a:pt x="168910" y="221106"/>
                </a:lnTo>
                <a:lnTo>
                  <a:pt x="145923" y="221106"/>
                </a:lnTo>
                <a:lnTo>
                  <a:pt x="128891" y="220731"/>
                </a:lnTo>
                <a:lnTo>
                  <a:pt x="121618" y="220360"/>
                </a:lnTo>
                <a:lnTo>
                  <a:pt x="113321" y="219727"/>
                </a:lnTo>
                <a:lnTo>
                  <a:pt x="104012" y="218820"/>
                </a:lnTo>
                <a:close/>
              </a:path>
              <a:path w="1127125" h="243204">
                <a:moveTo>
                  <a:pt x="170687" y="77088"/>
                </a:moveTo>
                <a:lnTo>
                  <a:pt x="151384" y="77088"/>
                </a:lnTo>
                <a:lnTo>
                  <a:pt x="151384" y="215519"/>
                </a:lnTo>
                <a:lnTo>
                  <a:pt x="145923" y="221106"/>
                </a:lnTo>
                <a:lnTo>
                  <a:pt x="168910" y="221106"/>
                </a:lnTo>
                <a:lnTo>
                  <a:pt x="170687" y="207518"/>
                </a:lnTo>
                <a:lnTo>
                  <a:pt x="170687" y="77088"/>
                </a:lnTo>
                <a:close/>
              </a:path>
              <a:path w="1127125" h="243204">
                <a:moveTo>
                  <a:pt x="109600" y="113537"/>
                </a:moveTo>
                <a:lnTo>
                  <a:pt x="101530" y="134276"/>
                </a:lnTo>
                <a:lnTo>
                  <a:pt x="92757" y="154955"/>
                </a:lnTo>
                <a:lnTo>
                  <a:pt x="83294" y="175563"/>
                </a:lnTo>
                <a:lnTo>
                  <a:pt x="73151" y="196087"/>
                </a:lnTo>
                <a:lnTo>
                  <a:pt x="79882" y="198755"/>
                </a:lnTo>
                <a:lnTo>
                  <a:pt x="85979" y="201421"/>
                </a:lnTo>
                <a:lnTo>
                  <a:pt x="91567" y="204215"/>
                </a:lnTo>
                <a:lnTo>
                  <a:pt x="101500" y="182500"/>
                </a:lnTo>
                <a:lnTo>
                  <a:pt x="110934" y="161178"/>
                </a:lnTo>
                <a:lnTo>
                  <a:pt x="119891" y="140261"/>
                </a:lnTo>
                <a:lnTo>
                  <a:pt x="128397" y="119761"/>
                </a:lnTo>
                <a:lnTo>
                  <a:pt x="109600" y="113537"/>
                </a:lnTo>
                <a:close/>
              </a:path>
              <a:path w="1127125" h="243204">
                <a:moveTo>
                  <a:pt x="208915" y="112649"/>
                </a:moveTo>
                <a:lnTo>
                  <a:pt x="191643" y="120268"/>
                </a:lnTo>
                <a:lnTo>
                  <a:pt x="201550" y="141227"/>
                </a:lnTo>
                <a:lnTo>
                  <a:pt x="210899" y="161829"/>
                </a:lnTo>
                <a:lnTo>
                  <a:pt x="219700" y="182098"/>
                </a:lnTo>
                <a:lnTo>
                  <a:pt x="227965" y="202056"/>
                </a:lnTo>
                <a:lnTo>
                  <a:pt x="246761" y="193420"/>
                </a:lnTo>
                <a:lnTo>
                  <a:pt x="236686" y="171013"/>
                </a:lnTo>
                <a:lnTo>
                  <a:pt x="227028" y="150082"/>
                </a:lnTo>
                <a:lnTo>
                  <a:pt x="217775" y="130627"/>
                </a:lnTo>
                <a:lnTo>
                  <a:pt x="208915" y="112649"/>
                </a:lnTo>
                <a:close/>
              </a:path>
              <a:path w="1127125" h="243204">
                <a:moveTo>
                  <a:pt x="59817" y="0"/>
                </a:moveTo>
                <a:lnTo>
                  <a:pt x="48434" y="33474"/>
                </a:lnTo>
                <a:lnTo>
                  <a:pt x="34671" y="65103"/>
                </a:lnTo>
                <a:lnTo>
                  <a:pt x="18526" y="94851"/>
                </a:lnTo>
                <a:lnTo>
                  <a:pt x="0" y="122681"/>
                </a:lnTo>
                <a:lnTo>
                  <a:pt x="3301" y="130047"/>
                </a:lnTo>
                <a:lnTo>
                  <a:pt x="6095" y="137287"/>
                </a:lnTo>
                <a:lnTo>
                  <a:pt x="8381" y="144525"/>
                </a:lnTo>
                <a:lnTo>
                  <a:pt x="15833" y="134596"/>
                </a:lnTo>
                <a:lnTo>
                  <a:pt x="23129" y="124047"/>
                </a:lnTo>
                <a:lnTo>
                  <a:pt x="30259" y="112879"/>
                </a:lnTo>
                <a:lnTo>
                  <a:pt x="37211" y="101091"/>
                </a:lnTo>
                <a:lnTo>
                  <a:pt x="56515" y="101091"/>
                </a:lnTo>
                <a:lnTo>
                  <a:pt x="56515" y="63753"/>
                </a:lnTo>
                <a:lnTo>
                  <a:pt x="62632" y="50133"/>
                </a:lnTo>
                <a:lnTo>
                  <a:pt x="68595" y="35940"/>
                </a:lnTo>
                <a:lnTo>
                  <a:pt x="74392" y="21177"/>
                </a:lnTo>
                <a:lnTo>
                  <a:pt x="80010" y="5841"/>
                </a:lnTo>
                <a:lnTo>
                  <a:pt x="59817" y="0"/>
                </a:lnTo>
                <a:close/>
              </a:path>
              <a:path w="1127125" h="243204">
                <a:moveTo>
                  <a:pt x="241554" y="59055"/>
                </a:moveTo>
                <a:lnTo>
                  <a:pt x="221615" y="59055"/>
                </a:lnTo>
                <a:lnTo>
                  <a:pt x="205740" y="97536"/>
                </a:lnTo>
                <a:lnTo>
                  <a:pt x="210819" y="99187"/>
                </a:lnTo>
                <a:lnTo>
                  <a:pt x="216788" y="101345"/>
                </a:lnTo>
                <a:lnTo>
                  <a:pt x="223519" y="104266"/>
                </a:lnTo>
                <a:lnTo>
                  <a:pt x="241554" y="60706"/>
                </a:lnTo>
                <a:lnTo>
                  <a:pt x="241554" y="59055"/>
                </a:lnTo>
                <a:close/>
              </a:path>
              <a:path w="1127125" h="243204">
                <a:moveTo>
                  <a:pt x="121793" y="634"/>
                </a:moveTo>
                <a:lnTo>
                  <a:pt x="112954" y="24070"/>
                </a:lnTo>
                <a:lnTo>
                  <a:pt x="102616" y="46577"/>
                </a:lnTo>
                <a:lnTo>
                  <a:pt x="90753" y="68179"/>
                </a:lnTo>
                <a:lnTo>
                  <a:pt x="77343" y="88900"/>
                </a:lnTo>
                <a:lnTo>
                  <a:pt x="82550" y="92963"/>
                </a:lnTo>
                <a:lnTo>
                  <a:pt x="87630" y="97155"/>
                </a:lnTo>
                <a:lnTo>
                  <a:pt x="92582" y="101472"/>
                </a:lnTo>
                <a:lnTo>
                  <a:pt x="99012" y="91737"/>
                </a:lnTo>
                <a:lnTo>
                  <a:pt x="105346" y="81406"/>
                </a:lnTo>
                <a:lnTo>
                  <a:pt x="111585" y="70504"/>
                </a:lnTo>
                <a:lnTo>
                  <a:pt x="117729" y="59055"/>
                </a:lnTo>
                <a:lnTo>
                  <a:pt x="241554" y="59055"/>
                </a:lnTo>
                <a:lnTo>
                  <a:pt x="241554" y="40258"/>
                </a:lnTo>
                <a:lnTo>
                  <a:pt x="126873" y="40258"/>
                </a:lnTo>
                <a:lnTo>
                  <a:pt x="130395" y="32448"/>
                </a:lnTo>
                <a:lnTo>
                  <a:pt x="133905" y="24447"/>
                </a:lnTo>
                <a:lnTo>
                  <a:pt x="137392" y="16256"/>
                </a:lnTo>
                <a:lnTo>
                  <a:pt x="140843" y="7874"/>
                </a:lnTo>
                <a:lnTo>
                  <a:pt x="121793" y="634"/>
                </a:lnTo>
                <a:close/>
              </a:path>
              <a:path w="1127125" h="243204">
                <a:moveTo>
                  <a:pt x="302132" y="89407"/>
                </a:moveTo>
                <a:lnTo>
                  <a:pt x="254888" y="89407"/>
                </a:lnTo>
                <a:lnTo>
                  <a:pt x="254888" y="106680"/>
                </a:lnTo>
                <a:lnTo>
                  <a:pt x="284353" y="106680"/>
                </a:lnTo>
                <a:lnTo>
                  <a:pt x="284353" y="189991"/>
                </a:lnTo>
                <a:lnTo>
                  <a:pt x="275808" y="198487"/>
                </a:lnTo>
                <a:lnTo>
                  <a:pt x="267716" y="206803"/>
                </a:lnTo>
                <a:lnTo>
                  <a:pt x="260099" y="214905"/>
                </a:lnTo>
                <a:lnTo>
                  <a:pt x="252984" y="222757"/>
                </a:lnTo>
                <a:lnTo>
                  <a:pt x="263144" y="241300"/>
                </a:lnTo>
                <a:lnTo>
                  <a:pt x="270335" y="232471"/>
                </a:lnTo>
                <a:lnTo>
                  <a:pt x="277621" y="223916"/>
                </a:lnTo>
                <a:lnTo>
                  <a:pt x="285003" y="215671"/>
                </a:lnTo>
                <a:lnTo>
                  <a:pt x="292481" y="207771"/>
                </a:lnTo>
                <a:lnTo>
                  <a:pt x="314345" y="207771"/>
                </a:lnTo>
                <a:lnTo>
                  <a:pt x="310042" y="204505"/>
                </a:lnTo>
                <a:lnTo>
                  <a:pt x="302225" y="193801"/>
                </a:lnTo>
                <a:lnTo>
                  <a:pt x="302132" y="89407"/>
                </a:lnTo>
                <a:close/>
              </a:path>
              <a:path w="1127125" h="243204">
                <a:moveTo>
                  <a:pt x="314345" y="207771"/>
                </a:moveTo>
                <a:lnTo>
                  <a:pt x="292481" y="207771"/>
                </a:lnTo>
                <a:lnTo>
                  <a:pt x="302408" y="220414"/>
                </a:lnTo>
                <a:lnTo>
                  <a:pt x="349504" y="237362"/>
                </a:lnTo>
                <a:lnTo>
                  <a:pt x="453249" y="238434"/>
                </a:lnTo>
                <a:lnTo>
                  <a:pt x="491870" y="238125"/>
                </a:lnTo>
                <a:lnTo>
                  <a:pt x="498228" y="219759"/>
                </a:lnTo>
                <a:lnTo>
                  <a:pt x="379035" y="219759"/>
                </a:lnTo>
                <a:lnTo>
                  <a:pt x="348869" y="219328"/>
                </a:lnTo>
                <a:lnTo>
                  <a:pt x="333386" y="217356"/>
                </a:lnTo>
                <a:lnTo>
                  <a:pt x="320452" y="212407"/>
                </a:lnTo>
                <a:lnTo>
                  <a:pt x="314345" y="207771"/>
                </a:lnTo>
                <a:close/>
              </a:path>
              <a:path w="1127125" h="243204">
                <a:moveTo>
                  <a:pt x="498729" y="218312"/>
                </a:moveTo>
                <a:lnTo>
                  <a:pt x="414083" y="219725"/>
                </a:lnTo>
                <a:lnTo>
                  <a:pt x="379035" y="219759"/>
                </a:lnTo>
                <a:lnTo>
                  <a:pt x="498228" y="219759"/>
                </a:lnTo>
                <a:lnTo>
                  <a:pt x="498729" y="218312"/>
                </a:lnTo>
                <a:close/>
              </a:path>
              <a:path w="1127125" h="243204">
                <a:moveTo>
                  <a:pt x="378968" y="170941"/>
                </a:moveTo>
                <a:lnTo>
                  <a:pt x="363093" y="170941"/>
                </a:lnTo>
                <a:lnTo>
                  <a:pt x="363093" y="191896"/>
                </a:lnTo>
                <a:lnTo>
                  <a:pt x="361188" y="196469"/>
                </a:lnTo>
                <a:lnTo>
                  <a:pt x="357505" y="199136"/>
                </a:lnTo>
                <a:lnTo>
                  <a:pt x="365379" y="211962"/>
                </a:lnTo>
                <a:lnTo>
                  <a:pt x="374707" y="208440"/>
                </a:lnTo>
                <a:lnTo>
                  <a:pt x="386476" y="205120"/>
                </a:lnTo>
                <a:lnTo>
                  <a:pt x="400651" y="202015"/>
                </a:lnTo>
                <a:lnTo>
                  <a:pt x="417194" y="199136"/>
                </a:lnTo>
                <a:lnTo>
                  <a:pt x="417068" y="189991"/>
                </a:lnTo>
                <a:lnTo>
                  <a:pt x="378968" y="189991"/>
                </a:lnTo>
                <a:lnTo>
                  <a:pt x="378968" y="170941"/>
                </a:lnTo>
                <a:close/>
              </a:path>
              <a:path w="1127125" h="243204">
                <a:moveTo>
                  <a:pt x="406907" y="152653"/>
                </a:moveTo>
                <a:lnTo>
                  <a:pt x="398653" y="165734"/>
                </a:lnTo>
                <a:lnTo>
                  <a:pt x="421374" y="176595"/>
                </a:lnTo>
                <a:lnTo>
                  <a:pt x="441737" y="186705"/>
                </a:lnTo>
                <a:lnTo>
                  <a:pt x="459767" y="196078"/>
                </a:lnTo>
                <a:lnTo>
                  <a:pt x="475488" y="204724"/>
                </a:lnTo>
                <a:lnTo>
                  <a:pt x="485140" y="190372"/>
                </a:lnTo>
                <a:lnTo>
                  <a:pt x="468058" y="181705"/>
                </a:lnTo>
                <a:lnTo>
                  <a:pt x="459101" y="177299"/>
                </a:lnTo>
                <a:lnTo>
                  <a:pt x="449834" y="172846"/>
                </a:lnTo>
                <a:lnTo>
                  <a:pt x="455098" y="169322"/>
                </a:lnTo>
                <a:lnTo>
                  <a:pt x="459876" y="165988"/>
                </a:lnTo>
                <a:lnTo>
                  <a:pt x="435229" y="165988"/>
                </a:lnTo>
                <a:lnTo>
                  <a:pt x="425418" y="161289"/>
                </a:lnTo>
                <a:lnTo>
                  <a:pt x="406907" y="152653"/>
                </a:lnTo>
                <a:close/>
              </a:path>
              <a:path w="1127125" h="243204">
                <a:moveTo>
                  <a:pt x="403225" y="144271"/>
                </a:moveTo>
                <a:lnTo>
                  <a:pt x="381126" y="144271"/>
                </a:lnTo>
                <a:lnTo>
                  <a:pt x="365392" y="153467"/>
                </a:lnTo>
                <a:lnTo>
                  <a:pt x="348694" y="161829"/>
                </a:lnTo>
                <a:lnTo>
                  <a:pt x="331067" y="169382"/>
                </a:lnTo>
                <a:lnTo>
                  <a:pt x="312547" y="176149"/>
                </a:lnTo>
                <a:lnTo>
                  <a:pt x="317373" y="180720"/>
                </a:lnTo>
                <a:lnTo>
                  <a:pt x="321310" y="185419"/>
                </a:lnTo>
                <a:lnTo>
                  <a:pt x="324104" y="190245"/>
                </a:lnTo>
                <a:lnTo>
                  <a:pt x="334125" y="185765"/>
                </a:lnTo>
                <a:lnTo>
                  <a:pt x="343979" y="181070"/>
                </a:lnTo>
                <a:lnTo>
                  <a:pt x="353643" y="176137"/>
                </a:lnTo>
                <a:lnTo>
                  <a:pt x="363093" y="170941"/>
                </a:lnTo>
                <a:lnTo>
                  <a:pt x="378968" y="170941"/>
                </a:lnTo>
                <a:lnTo>
                  <a:pt x="378968" y="161289"/>
                </a:lnTo>
                <a:lnTo>
                  <a:pt x="385204" y="157148"/>
                </a:lnTo>
                <a:lnTo>
                  <a:pt x="391334" y="152923"/>
                </a:lnTo>
                <a:lnTo>
                  <a:pt x="397345" y="148627"/>
                </a:lnTo>
                <a:lnTo>
                  <a:pt x="403225" y="144271"/>
                </a:lnTo>
                <a:close/>
              </a:path>
              <a:path w="1127125" h="243204">
                <a:moveTo>
                  <a:pt x="417194" y="181482"/>
                </a:moveTo>
                <a:lnTo>
                  <a:pt x="396319" y="186261"/>
                </a:lnTo>
                <a:lnTo>
                  <a:pt x="378968" y="189991"/>
                </a:lnTo>
                <a:lnTo>
                  <a:pt x="417068" y="189991"/>
                </a:lnTo>
                <a:lnTo>
                  <a:pt x="417194" y="181482"/>
                </a:lnTo>
                <a:close/>
              </a:path>
              <a:path w="1127125" h="243204">
                <a:moveTo>
                  <a:pt x="455549" y="147700"/>
                </a:moveTo>
                <a:lnTo>
                  <a:pt x="450927" y="152201"/>
                </a:lnTo>
                <a:lnTo>
                  <a:pt x="446008" y="156749"/>
                </a:lnTo>
                <a:lnTo>
                  <a:pt x="440779" y="161345"/>
                </a:lnTo>
                <a:lnTo>
                  <a:pt x="435229" y="165988"/>
                </a:lnTo>
                <a:lnTo>
                  <a:pt x="459876" y="165988"/>
                </a:lnTo>
                <a:lnTo>
                  <a:pt x="466370" y="161289"/>
                </a:lnTo>
                <a:lnTo>
                  <a:pt x="471297" y="157606"/>
                </a:lnTo>
                <a:lnTo>
                  <a:pt x="455549" y="147700"/>
                </a:lnTo>
                <a:close/>
              </a:path>
              <a:path w="1127125" h="243204">
                <a:moveTo>
                  <a:pt x="468884" y="102743"/>
                </a:moveTo>
                <a:lnTo>
                  <a:pt x="338709" y="102743"/>
                </a:lnTo>
                <a:lnTo>
                  <a:pt x="338709" y="150113"/>
                </a:lnTo>
                <a:lnTo>
                  <a:pt x="354456" y="150113"/>
                </a:lnTo>
                <a:lnTo>
                  <a:pt x="354456" y="144271"/>
                </a:lnTo>
                <a:lnTo>
                  <a:pt x="468884" y="144271"/>
                </a:lnTo>
                <a:lnTo>
                  <a:pt x="468884" y="131825"/>
                </a:lnTo>
                <a:lnTo>
                  <a:pt x="354456" y="131825"/>
                </a:lnTo>
                <a:lnTo>
                  <a:pt x="354456" y="115062"/>
                </a:lnTo>
                <a:lnTo>
                  <a:pt x="468884" y="115062"/>
                </a:lnTo>
                <a:lnTo>
                  <a:pt x="468884" y="102743"/>
                </a:lnTo>
                <a:close/>
              </a:path>
              <a:path w="1127125" h="243204">
                <a:moveTo>
                  <a:pt x="468884" y="115062"/>
                </a:moveTo>
                <a:lnTo>
                  <a:pt x="453009" y="115062"/>
                </a:lnTo>
                <a:lnTo>
                  <a:pt x="453009" y="131825"/>
                </a:lnTo>
                <a:lnTo>
                  <a:pt x="468884" y="131825"/>
                </a:lnTo>
                <a:lnTo>
                  <a:pt x="468884" y="115062"/>
                </a:lnTo>
                <a:close/>
              </a:path>
              <a:path w="1127125" h="243204">
                <a:moveTo>
                  <a:pt x="490855" y="76581"/>
                </a:moveTo>
                <a:lnTo>
                  <a:pt x="316992" y="76581"/>
                </a:lnTo>
                <a:lnTo>
                  <a:pt x="316992" y="90805"/>
                </a:lnTo>
                <a:lnTo>
                  <a:pt x="490855" y="90805"/>
                </a:lnTo>
                <a:lnTo>
                  <a:pt x="490855" y="76581"/>
                </a:lnTo>
                <a:close/>
              </a:path>
              <a:path w="1127125" h="243204">
                <a:moveTo>
                  <a:pt x="475106" y="14224"/>
                </a:moveTo>
                <a:lnTo>
                  <a:pt x="333756" y="14224"/>
                </a:lnTo>
                <a:lnTo>
                  <a:pt x="333756" y="68199"/>
                </a:lnTo>
                <a:lnTo>
                  <a:pt x="349504" y="68199"/>
                </a:lnTo>
                <a:lnTo>
                  <a:pt x="349504" y="62230"/>
                </a:lnTo>
                <a:lnTo>
                  <a:pt x="475106" y="62230"/>
                </a:lnTo>
                <a:lnTo>
                  <a:pt x="475106" y="49911"/>
                </a:lnTo>
                <a:lnTo>
                  <a:pt x="349504" y="49911"/>
                </a:lnTo>
                <a:lnTo>
                  <a:pt x="349504" y="26669"/>
                </a:lnTo>
                <a:lnTo>
                  <a:pt x="475106" y="26669"/>
                </a:lnTo>
                <a:lnTo>
                  <a:pt x="475106" y="14224"/>
                </a:lnTo>
                <a:close/>
              </a:path>
              <a:path w="1127125" h="243204">
                <a:moveTo>
                  <a:pt x="475106" y="62230"/>
                </a:moveTo>
                <a:lnTo>
                  <a:pt x="459231" y="62230"/>
                </a:lnTo>
                <a:lnTo>
                  <a:pt x="459231" y="68199"/>
                </a:lnTo>
                <a:lnTo>
                  <a:pt x="475106" y="68199"/>
                </a:lnTo>
                <a:lnTo>
                  <a:pt x="475106" y="62230"/>
                </a:lnTo>
                <a:close/>
              </a:path>
              <a:path w="1127125" h="243204">
                <a:moveTo>
                  <a:pt x="391032" y="26669"/>
                </a:moveTo>
                <a:lnTo>
                  <a:pt x="376174" y="26669"/>
                </a:lnTo>
                <a:lnTo>
                  <a:pt x="376174" y="49911"/>
                </a:lnTo>
                <a:lnTo>
                  <a:pt x="391032" y="49911"/>
                </a:lnTo>
                <a:lnTo>
                  <a:pt x="391032" y="26669"/>
                </a:lnTo>
                <a:close/>
              </a:path>
              <a:path w="1127125" h="243204">
                <a:moveTo>
                  <a:pt x="432562" y="26669"/>
                </a:moveTo>
                <a:lnTo>
                  <a:pt x="417703" y="26669"/>
                </a:lnTo>
                <a:lnTo>
                  <a:pt x="417703" y="49911"/>
                </a:lnTo>
                <a:lnTo>
                  <a:pt x="432562" y="49911"/>
                </a:lnTo>
                <a:lnTo>
                  <a:pt x="432562" y="26669"/>
                </a:lnTo>
                <a:close/>
              </a:path>
              <a:path w="1127125" h="243204">
                <a:moveTo>
                  <a:pt x="475106" y="26669"/>
                </a:moveTo>
                <a:lnTo>
                  <a:pt x="459231" y="26669"/>
                </a:lnTo>
                <a:lnTo>
                  <a:pt x="459231" y="49911"/>
                </a:lnTo>
                <a:lnTo>
                  <a:pt x="475106" y="49911"/>
                </a:lnTo>
                <a:lnTo>
                  <a:pt x="475106" y="26669"/>
                </a:lnTo>
                <a:close/>
              </a:path>
              <a:path w="1127125" h="243204">
                <a:moveTo>
                  <a:pt x="281813" y="8381"/>
                </a:moveTo>
                <a:lnTo>
                  <a:pt x="267335" y="17018"/>
                </a:lnTo>
                <a:lnTo>
                  <a:pt x="274452" y="28209"/>
                </a:lnTo>
                <a:lnTo>
                  <a:pt x="281320" y="39306"/>
                </a:lnTo>
                <a:lnTo>
                  <a:pt x="287926" y="50307"/>
                </a:lnTo>
                <a:lnTo>
                  <a:pt x="294259" y="61213"/>
                </a:lnTo>
                <a:lnTo>
                  <a:pt x="311023" y="51307"/>
                </a:lnTo>
                <a:lnTo>
                  <a:pt x="303422" y="39546"/>
                </a:lnTo>
                <a:lnTo>
                  <a:pt x="296037" y="28463"/>
                </a:lnTo>
                <a:lnTo>
                  <a:pt x="288841" y="18071"/>
                </a:lnTo>
                <a:lnTo>
                  <a:pt x="281813" y="8381"/>
                </a:lnTo>
                <a:close/>
              </a:path>
              <a:path w="1127125" h="243204">
                <a:moveTo>
                  <a:pt x="552195" y="71119"/>
                </a:moveTo>
                <a:lnTo>
                  <a:pt x="533400" y="71119"/>
                </a:lnTo>
                <a:lnTo>
                  <a:pt x="529590" y="91336"/>
                </a:lnTo>
                <a:lnTo>
                  <a:pt x="525589" y="110267"/>
                </a:lnTo>
                <a:lnTo>
                  <a:pt x="521366" y="128031"/>
                </a:lnTo>
                <a:lnTo>
                  <a:pt x="517017" y="144271"/>
                </a:lnTo>
                <a:lnTo>
                  <a:pt x="526084" y="151786"/>
                </a:lnTo>
                <a:lnTo>
                  <a:pt x="535362" y="159638"/>
                </a:lnTo>
                <a:lnTo>
                  <a:pt x="544681" y="167667"/>
                </a:lnTo>
                <a:lnTo>
                  <a:pt x="554228" y="176021"/>
                </a:lnTo>
                <a:lnTo>
                  <a:pt x="544891" y="189023"/>
                </a:lnTo>
                <a:lnTo>
                  <a:pt x="534019" y="201358"/>
                </a:lnTo>
                <a:lnTo>
                  <a:pt x="521598" y="213026"/>
                </a:lnTo>
                <a:lnTo>
                  <a:pt x="507619" y="224027"/>
                </a:lnTo>
                <a:lnTo>
                  <a:pt x="511810" y="229615"/>
                </a:lnTo>
                <a:lnTo>
                  <a:pt x="515619" y="234950"/>
                </a:lnTo>
                <a:lnTo>
                  <a:pt x="519049" y="240030"/>
                </a:lnTo>
                <a:lnTo>
                  <a:pt x="533548" y="227935"/>
                </a:lnTo>
                <a:lnTo>
                  <a:pt x="546560" y="215280"/>
                </a:lnTo>
                <a:lnTo>
                  <a:pt x="558071" y="202078"/>
                </a:lnTo>
                <a:lnTo>
                  <a:pt x="568070" y="188340"/>
                </a:lnTo>
                <a:lnTo>
                  <a:pt x="598704" y="188340"/>
                </a:lnTo>
                <a:lnTo>
                  <a:pt x="586200" y="178099"/>
                </a:lnTo>
                <a:lnTo>
                  <a:pt x="578104" y="171576"/>
                </a:lnTo>
                <a:lnTo>
                  <a:pt x="583233" y="159638"/>
                </a:lnTo>
                <a:lnTo>
                  <a:pt x="563244" y="159638"/>
                </a:lnTo>
                <a:lnTo>
                  <a:pt x="537082" y="139064"/>
                </a:lnTo>
                <a:lnTo>
                  <a:pt x="540444" y="127037"/>
                </a:lnTo>
                <a:lnTo>
                  <a:pt x="544084" y="111632"/>
                </a:lnTo>
                <a:lnTo>
                  <a:pt x="547977" y="93077"/>
                </a:lnTo>
                <a:lnTo>
                  <a:pt x="552195" y="71119"/>
                </a:lnTo>
                <a:close/>
              </a:path>
              <a:path w="1127125" h="243204">
                <a:moveTo>
                  <a:pt x="622045" y="218312"/>
                </a:moveTo>
                <a:lnTo>
                  <a:pt x="623316" y="225425"/>
                </a:lnTo>
                <a:lnTo>
                  <a:pt x="624459" y="232156"/>
                </a:lnTo>
                <a:lnTo>
                  <a:pt x="625220" y="238378"/>
                </a:lnTo>
                <a:lnTo>
                  <a:pt x="651724" y="238843"/>
                </a:lnTo>
                <a:lnTo>
                  <a:pt x="687484" y="221902"/>
                </a:lnTo>
                <a:lnTo>
                  <a:pt x="687681" y="220599"/>
                </a:lnTo>
                <a:lnTo>
                  <a:pt x="654938" y="220599"/>
                </a:lnTo>
                <a:lnTo>
                  <a:pt x="648888" y="220331"/>
                </a:lnTo>
                <a:lnTo>
                  <a:pt x="641397" y="219884"/>
                </a:lnTo>
                <a:lnTo>
                  <a:pt x="632454" y="219223"/>
                </a:lnTo>
                <a:lnTo>
                  <a:pt x="622045" y="218312"/>
                </a:lnTo>
                <a:close/>
              </a:path>
              <a:path w="1127125" h="243204">
                <a:moveTo>
                  <a:pt x="689482" y="129666"/>
                </a:moveTo>
                <a:lnTo>
                  <a:pt x="669925" y="129666"/>
                </a:lnTo>
                <a:lnTo>
                  <a:pt x="669925" y="215772"/>
                </a:lnTo>
                <a:lnTo>
                  <a:pt x="664972" y="220599"/>
                </a:lnTo>
                <a:lnTo>
                  <a:pt x="687681" y="220599"/>
                </a:lnTo>
                <a:lnTo>
                  <a:pt x="689482" y="208661"/>
                </a:lnTo>
                <a:lnTo>
                  <a:pt x="689482" y="129666"/>
                </a:lnTo>
                <a:close/>
              </a:path>
              <a:path w="1127125" h="243204">
                <a:moveTo>
                  <a:pt x="598704" y="188340"/>
                </a:moveTo>
                <a:lnTo>
                  <a:pt x="568070" y="188340"/>
                </a:lnTo>
                <a:lnTo>
                  <a:pt x="595884" y="213613"/>
                </a:lnTo>
                <a:lnTo>
                  <a:pt x="610488" y="198119"/>
                </a:lnTo>
                <a:lnTo>
                  <a:pt x="598704" y="188340"/>
                </a:lnTo>
                <a:close/>
              </a:path>
              <a:path w="1127125" h="243204">
                <a:moveTo>
                  <a:pt x="602234" y="52577"/>
                </a:moveTo>
                <a:lnTo>
                  <a:pt x="507111" y="52577"/>
                </a:lnTo>
                <a:lnTo>
                  <a:pt x="507111" y="71119"/>
                </a:lnTo>
                <a:lnTo>
                  <a:pt x="583311" y="71119"/>
                </a:lnTo>
                <a:lnTo>
                  <a:pt x="580782" y="96934"/>
                </a:lnTo>
                <a:lnTo>
                  <a:pt x="576611" y="120284"/>
                </a:lnTo>
                <a:lnTo>
                  <a:pt x="570773" y="141182"/>
                </a:lnTo>
                <a:lnTo>
                  <a:pt x="563244" y="159638"/>
                </a:lnTo>
                <a:lnTo>
                  <a:pt x="583233" y="159638"/>
                </a:lnTo>
                <a:lnTo>
                  <a:pt x="586612" y="151768"/>
                </a:lnTo>
                <a:lnTo>
                  <a:pt x="593477" y="127912"/>
                </a:lnTo>
                <a:lnTo>
                  <a:pt x="598660" y="100300"/>
                </a:lnTo>
                <a:lnTo>
                  <a:pt x="602234" y="68580"/>
                </a:lnTo>
                <a:lnTo>
                  <a:pt x="602234" y="52577"/>
                </a:lnTo>
                <a:close/>
              </a:path>
              <a:path w="1127125" h="243204">
                <a:moveTo>
                  <a:pt x="752220" y="111632"/>
                </a:moveTo>
                <a:lnTo>
                  <a:pt x="601980" y="111632"/>
                </a:lnTo>
                <a:lnTo>
                  <a:pt x="601980" y="129666"/>
                </a:lnTo>
                <a:lnTo>
                  <a:pt x="752220" y="129666"/>
                </a:lnTo>
                <a:lnTo>
                  <a:pt x="752220" y="111632"/>
                </a:lnTo>
                <a:close/>
              </a:path>
              <a:path w="1127125" h="243204">
                <a:moveTo>
                  <a:pt x="742061" y="17525"/>
                </a:moveTo>
                <a:lnTo>
                  <a:pt x="610997" y="17525"/>
                </a:lnTo>
                <a:lnTo>
                  <a:pt x="610997" y="35559"/>
                </a:lnTo>
                <a:lnTo>
                  <a:pt x="714756" y="35559"/>
                </a:lnTo>
                <a:lnTo>
                  <a:pt x="704322" y="44182"/>
                </a:lnTo>
                <a:lnTo>
                  <a:pt x="669925" y="73025"/>
                </a:lnTo>
                <a:lnTo>
                  <a:pt x="669925" y="111632"/>
                </a:lnTo>
                <a:lnTo>
                  <a:pt x="689482" y="111632"/>
                </a:lnTo>
                <a:lnTo>
                  <a:pt x="689482" y="81787"/>
                </a:lnTo>
                <a:lnTo>
                  <a:pt x="742061" y="36956"/>
                </a:lnTo>
                <a:lnTo>
                  <a:pt x="742061" y="17525"/>
                </a:lnTo>
                <a:close/>
              </a:path>
              <a:path w="1127125" h="243204">
                <a:moveTo>
                  <a:pt x="543941" y="507"/>
                </a:moveTo>
                <a:lnTo>
                  <a:pt x="542180" y="14126"/>
                </a:lnTo>
                <a:lnTo>
                  <a:pt x="540337" y="27352"/>
                </a:lnTo>
                <a:lnTo>
                  <a:pt x="538422" y="40173"/>
                </a:lnTo>
                <a:lnTo>
                  <a:pt x="536448" y="52577"/>
                </a:lnTo>
                <a:lnTo>
                  <a:pt x="555625" y="52577"/>
                </a:lnTo>
                <a:lnTo>
                  <a:pt x="557649" y="41144"/>
                </a:lnTo>
                <a:lnTo>
                  <a:pt x="559720" y="29114"/>
                </a:lnTo>
                <a:lnTo>
                  <a:pt x="561840" y="16466"/>
                </a:lnTo>
                <a:lnTo>
                  <a:pt x="564007" y="3175"/>
                </a:lnTo>
                <a:lnTo>
                  <a:pt x="543941" y="507"/>
                </a:lnTo>
                <a:close/>
              </a:path>
              <a:path w="1127125" h="243204">
                <a:moveTo>
                  <a:pt x="914526" y="219075"/>
                </a:moveTo>
                <a:lnTo>
                  <a:pt x="916051" y="226313"/>
                </a:lnTo>
                <a:lnTo>
                  <a:pt x="917067" y="233299"/>
                </a:lnTo>
                <a:lnTo>
                  <a:pt x="917829" y="240030"/>
                </a:lnTo>
                <a:lnTo>
                  <a:pt x="928167" y="240176"/>
                </a:lnTo>
                <a:lnTo>
                  <a:pt x="972016" y="238424"/>
                </a:lnTo>
                <a:lnTo>
                  <a:pt x="990212" y="220599"/>
                </a:lnTo>
                <a:lnTo>
                  <a:pt x="956563" y="220599"/>
                </a:lnTo>
                <a:lnTo>
                  <a:pt x="946638" y="220503"/>
                </a:lnTo>
                <a:lnTo>
                  <a:pt x="936307" y="220217"/>
                </a:lnTo>
                <a:lnTo>
                  <a:pt x="925595" y="219741"/>
                </a:lnTo>
                <a:lnTo>
                  <a:pt x="914526" y="219075"/>
                </a:lnTo>
                <a:close/>
              </a:path>
              <a:path w="1127125" h="243204">
                <a:moveTo>
                  <a:pt x="853059" y="165226"/>
                </a:moveTo>
                <a:lnTo>
                  <a:pt x="849249" y="179923"/>
                </a:lnTo>
                <a:lnTo>
                  <a:pt x="845058" y="194310"/>
                </a:lnTo>
                <a:lnTo>
                  <a:pt x="840486" y="208410"/>
                </a:lnTo>
                <a:lnTo>
                  <a:pt x="835532" y="222250"/>
                </a:lnTo>
                <a:lnTo>
                  <a:pt x="840994" y="223265"/>
                </a:lnTo>
                <a:lnTo>
                  <a:pt x="846836" y="225044"/>
                </a:lnTo>
                <a:lnTo>
                  <a:pt x="853059" y="227456"/>
                </a:lnTo>
                <a:lnTo>
                  <a:pt x="857442" y="213669"/>
                </a:lnTo>
                <a:lnTo>
                  <a:pt x="861707" y="199136"/>
                </a:lnTo>
                <a:lnTo>
                  <a:pt x="865685" y="184523"/>
                </a:lnTo>
                <a:lnTo>
                  <a:pt x="869569" y="169163"/>
                </a:lnTo>
                <a:lnTo>
                  <a:pt x="853059" y="165226"/>
                </a:lnTo>
                <a:close/>
              </a:path>
              <a:path w="1127125" h="243204">
                <a:moveTo>
                  <a:pt x="997074" y="147700"/>
                </a:moveTo>
                <a:lnTo>
                  <a:pt x="978535" y="147700"/>
                </a:lnTo>
                <a:lnTo>
                  <a:pt x="977937" y="169163"/>
                </a:lnTo>
                <a:lnTo>
                  <a:pt x="977220" y="184912"/>
                </a:lnTo>
                <a:lnTo>
                  <a:pt x="976229" y="198119"/>
                </a:lnTo>
                <a:lnTo>
                  <a:pt x="975106" y="206501"/>
                </a:lnTo>
                <a:lnTo>
                  <a:pt x="973455" y="215900"/>
                </a:lnTo>
                <a:lnTo>
                  <a:pt x="967232" y="220599"/>
                </a:lnTo>
                <a:lnTo>
                  <a:pt x="990212" y="220599"/>
                </a:lnTo>
                <a:lnTo>
                  <a:pt x="993394" y="210438"/>
                </a:lnTo>
                <a:lnTo>
                  <a:pt x="994584" y="200392"/>
                </a:lnTo>
                <a:lnTo>
                  <a:pt x="995692" y="183485"/>
                </a:lnTo>
                <a:lnTo>
                  <a:pt x="996680" y="160629"/>
                </a:lnTo>
                <a:lnTo>
                  <a:pt x="997074" y="147700"/>
                </a:lnTo>
                <a:close/>
              </a:path>
              <a:path w="1127125" h="243204">
                <a:moveTo>
                  <a:pt x="892556" y="165481"/>
                </a:moveTo>
                <a:lnTo>
                  <a:pt x="877316" y="170180"/>
                </a:lnTo>
                <a:lnTo>
                  <a:pt x="879760" y="181022"/>
                </a:lnTo>
                <a:lnTo>
                  <a:pt x="881951" y="191595"/>
                </a:lnTo>
                <a:lnTo>
                  <a:pt x="884138" y="203201"/>
                </a:lnTo>
                <a:lnTo>
                  <a:pt x="886206" y="215391"/>
                </a:lnTo>
                <a:lnTo>
                  <a:pt x="902716" y="209676"/>
                </a:lnTo>
                <a:lnTo>
                  <a:pt x="899833" y="196105"/>
                </a:lnTo>
                <a:lnTo>
                  <a:pt x="897012" y="183485"/>
                </a:lnTo>
                <a:lnTo>
                  <a:pt x="894893" y="174529"/>
                </a:lnTo>
                <a:lnTo>
                  <a:pt x="892556" y="165481"/>
                </a:lnTo>
                <a:close/>
              </a:path>
              <a:path w="1127125" h="243204">
                <a:moveTo>
                  <a:pt x="925194" y="162051"/>
                </a:moveTo>
                <a:lnTo>
                  <a:pt x="910082" y="167512"/>
                </a:lnTo>
                <a:lnTo>
                  <a:pt x="913608" y="177107"/>
                </a:lnTo>
                <a:lnTo>
                  <a:pt x="916765" y="186642"/>
                </a:lnTo>
                <a:lnTo>
                  <a:pt x="919565" y="196105"/>
                </a:lnTo>
                <a:lnTo>
                  <a:pt x="922019" y="205486"/>
                </a:lnTo>
                <a:lnTo>
                  <a:pt x="938276" y="199136"/>
                </a:lnTo>
                <a:lnTo>
                  <a:pt x="935607" y="190180"/>
                </a:lnTo>
                <a:lnTo>
                  <a:pt x="932545" y="181022"/>
                </a:lnTo>
                <a:lnTo>
                  <a:pt x="929078" y="171650"/>
                </a:lnTo>
                <a:lnTo>
                  <a:pt x="925194" y="162051"/>
                </a:lnTo>
                <a:close/>
              </a:path>
              <a:path w="1127125" h="243204">
                <a:moveTo>
                  <a:pt x="956056" y="157606"/>
                </a:moveTo>
                <a:lnTo>
                  <a:pt x="942213" y="163449"/>
                </a:lnTo>
                <a:lnTo>
                  <a:pt x="945925" y="171956"/>
                </a:lnTo>
                <a:lnTo>
                  <a:pt x="949450" y="180584"/>
                </a:lnTo>
                <a:lnTo>
                  <a:pt x="952732" y="189255"/>
                </a:lnTo>
                <a:lnTo>
                  <a:pt x="955801" y="198119"/>
                </a:lnTo>
                <a:lnTo>
                  <a:pt x="971169" y="191388"/>
                </a:lnTo>
                <a:lnTo>
                  <a:pt x="967878" y="183485"/>
                </a:lnTo>
                <a:lnTo>
                  <a:pt x="964279" y="175212"/>
                </a:lnTo>
                <a:lnTo>
                  <a:pt x="960346" y="166582"/>
                </a:lnTo>
                <a:lnTo>
                  <a:pt x="956056" y="157606"/>
                </a:lnTo>
                <a:close/>
              </a:path>
              <a:path w="1127125" h="243204">
                <a:moveTo>
                  <a:pt x="993394" y="13588"/>
                </a:moveTo>
                <a:lnTo>
                  <a:pt x="856488" y="13588"/>
                </a:lnTo>
                <a:lnTo>
                  <a:pt x="856488" y="155575"/>
                </a:lnTo>
                <a:lnTo>
                  <a:pt x="874776" y="155575"/>
                </a:lnTo>
                <a:lnTo>
                  <a:pt x="874776" y="147700"/>
                </a:lnTo>
                <a:lnTo>
                  <a:pt x="997074" y="147700"/>
                </a:lnTo>
                <a:lnTo>
                  <a:pt x="997585" y="130937"/>
                </a:lnTo>
                <a:lnTo>
                  <a:pt x="874776" y="130937"/>
                </a:lnTo>
                <a:lnTo>
                  <a:pt x="874776" y="107950"/>
                </a:lnTo>
                <a:lnTo>
                  <a:pt x="987932" y="107950"/>
                </a:lnTo>
                <a:lnTo>
                  <a:pt x="987932" y="92075"/>
                </a:lnTo>
                <a:lnTo>
                  <a:pt x="874776" y="92075"/>
                </a:lnTo>
                <a:lnTo>
                  <a:pt x="874776" y="69087"/>
                </a:lnTo>
                <a:lnTo>
                  <a:pt x="987932" y="69087"/>
                </a:lnTo>
                <a:lnTo>
                  <a:pt x="987932" y="53339"/>
                </a:lnTo>
                <a:lnTo>
                  <a:pt x="874776" y="53339"/>
                </a:lnTo>
                <a:lnTo>
                  <a:pt x="874776" y="30352"/>
                </a:lnTo>
                <a:lnTo>
                  <a:pt x="993394" y="30352"/>
                </a:lnTo>
                <a:lnTo>
                  <a:pt x="993394" y="13588"/>
                </a:lnTo>
                <a:close/>
              </a:path>
              <a:path w="1127125" h="243204">
                <a:moveTo>
                  <a:pt x="940307" y="107950"/>
                </a:moveTo>
                <a:lnTo>
                  <a:pt x="922528" y="107950"/>
                </a:lnTo>
                <a:lnTo>
                  <a:pt x="922528" y="130937"/>
                </a:lnTo>
                <a:lnTo>
                  <a:pt x="940307" y="130937"/>
                </a:lnTo>
                <a:lnTo>
                  <a:pt x="940307" y="107950"/>
                </a:lnTo>
                <a:close/>
              </a:path>
              <a:path w="1127125" h="243204">
                <a:moveTo>
                  <a:pt x="940307" y="69087"/>
                </a:moveTo>
                <a:lnTo>
                  <a:pt x="922528" y="69087"/>
                </a:lnTo>
                <a:lnTo>
                  <a:pt x="922528" y="92075"/>
                </a:lnTo>
                <a:lnTo>
                  <a:pt x="940307" y="92075"/>
                </a:lnTo>
                <a:lnTo>
                  <a:pt x="940307" y="69087"/>
                </a:lnTo>
                <a:close/>
              </a:path>
              <a:path w="1127125" h="243204">
                <a:moveTo>
                  <a:pt x="940307" y="30352"/>
                </a:moveTo>
                <a:lnTo>
                  <a:pt x="922528" y="30352"/>
                </a:lnTo>
                <a:lnTo>
                  <a:pt x="922528" y="53339"/>
                </a:lnTo>
                <a:lnTo>
                  <a:pt x="940307" y="53339"/>
                </a:lnTo>
                <a:lnTo>
                  <a:pt x="940307" y="30352"/>
                </a:lnTo>
                <a:close/>
              </a:path>
              <a:path w="1127125" h="243204">
                <a:moveTo>
                  <a:pt x="834770" y="25653"/>
                </a:moveTo>
                <a:lnTo>
                  <a:pt x="769238" y="25653"/>
                </a:lnTo>
                <a:lnTo>
                  <a:pt x="769238" y="200278"/>
                </a:lnTo>
                <a:lnTo>
                  <a:pt x="786638" y="200278"/>
                </a:lnTo>
                <a:lnTo>
                  <a:pt x="786638" y="180847"/>
                </a:lnTo>
                <a:lnTo>
                  <a:pt x="834770" y="180847"/>
                </a:lnTo>
                <a:lnTo>
                  <a:pt x="834770" y="163449"/>
                </a:lnTo>
                <a:lnTo>
                  <a:pt x="786638" y="163449"/>
                </a:lnTo>
                <a:lnTo>
                  <a:pt x="786638" y="42925"/>
                </a:lnTo>
                <a:lnTo>
                  <a:pt x="834770" y="42925"/>
                </a:lnTo>
                <a:lnTo>
                  <a:pt x="834770" y="25653"/>
                </a:lnTo>
                <a:close/>
              </a:path>
              <a:path w="1127125" h="243204">
                <a:moveTo>
                  <a:pt x="834770" y="42925"/>
                </a:moveTo>
                <a:lnTo>
                  <a:pt x="817499" y="42925"/>
                </a:lnTo>
                <a:lnTo>
                  <a:pt x="817499" y="163449"/>
                </a:lnTo>
                <a:lnTo>
                  <a:pt x="834770" y="163449"/>
                </a:lnTo>
                <a:lnTo>
                  <a:pt x="834770" y="42925"/>
                </a:lnTo>
                <a:close/>
              </a:path>
              <a:path w="1127125" h="243204">
                <a:moveTo>
                  <a:pt x="1119417" y="36702"/>
                </a:moveTo>
                <a:lnTo>
                  <a:pt x="1080897" y="36702"/>
                </a:lnTo>
                <a:lnTo>
                  <a:pt x="1088770" y="39369"/>
                </a:lnTo>
                <a:lnTo>
                  <a:pt x="1094613" y="44703"/>
                </a:lnTo>
                <a:lnTo>
                  <a:pt x="1100455" y="49911"/>
                </a:lnTo>
                <a:lnTo>
                  <a:pt x="1103376" y="56641"/>
                </a:lnTo>
                <a:lnTo>
                  <a:pt x="1103376" y="72516"/>
                </a:lnTo>
                <a:lnTo>
                  <a:pt x="1072826" y="109233"/>
                </a:lnTo>
                <a:lnTo>
                  <a:pt x="1067673" y="114220"/>
                </a:lnTo>
                <a:lnTo>
                  <a:pt x="1063543" y="119088"/>
                </a:lnTo>
                <a:lnTo>
                  <a:pt x="1060450" y="123825"/>
                </a:lnTo>
                <a:lnTo>
                  <a:pt x="1057020" y="130047"/>
                </a:lnTo>
                <a:lnTo>
                  <a:pt x="1055243" y="137413"/>
                </a:lnTo>
                <a:lnTo>
                  <a:pt x="1055243" y="156718"/>
                </a:lnTo>
                <a:lnTo>
                  <a:pt x="1076706" y="156718"/>
                </a:lnTo>
                <a:lnTo>
                  <a:pt x="1076706" y="139700"/>
                </a:lnTo>
                <a:lnTo>
                  <a:pt x="1078230" y="133857"/>
                </a:lnTo>
                <a:lnTo>
                  <a:pt x="1081024" y="129793"/>
                </a:lnTo>
                <a:lnTo>
                  <a:pt x="1083945" y="125602"/>
                </a:lnTo>
                <a:lnTo>
                  <a:pt x="1089659" y="120141"/>
                </a:lnTo>
                <a:lnTo>
                  <a:pt x="1098042" y="113156"/>
                </a:lnTo>
                <a:lnTo>
                  <a:pt x="1105302" y="106697"/>
                </a:lnTo>
                <a:lnTo>
                  <a:pt x="1126591" y="69336"/>
                </a:lnTo>
                <a:lnTo>
                  <a:pt x="1126997" y="62356"/>
                </a:lnTo>
                <a:lnTo>
                  <a:pt x="1126114" y="52570"/>
                </a:lnTo>
                <a:lnTo>
                  <a:pt x="1123457" y="43783"/>
                </a:lnTo>
                <a:lnTo>
                  <a:pt x="1119417" y="36702"/>
                </a:lnTo>
                <a:close/>
              </a:path>
              <a:path w="1127125" h="243204">
                <a:moveTo>
                  <a:pt x="1074420" y="16509"/>
                </a:moveTo>
                <a:lnTo>
                  <a:pt x="1062537" y="17319"/>
                </a:lnTo>
                <a:lnTo>
                  <a:pt x="1051083" y="19748"/>
                </a:lnTo>
                <a:lnTo>
                  <a:pt x="1040058" y="23796"/>
                </a:lnTo>
                <a:lnTo>
                  <a:pt x="1029462" y="29463"/>
                </a:lnTo>
                <a:lnTo>
                  <a:pt x="1029462" y="54737"/>
                </a:lnTo>
                <a:lnTo>
                  <a:pt x="1038772" y="46829"/>
                </a:lnTo>
                <a:lnTo>
                  <a:pt x="1048797" y="41195"/>
                </a:lnTo>
                <a:lnTo>
                  <a:pt x="1059537" y="37824"/>
                </a:lnTo>
                <a:lnTo>
                  <a:pt x="1070991" y="36702"/>
                </a:lnTo>
                <a:lnTo>
                  <a:pt x="1119417" y="36702"/>
                </a:lnTo>
                <a:lnTo>
                  <a:pt x="1119014" y="35996"/>
                </a:lnTo>
                <a:lnTo>
                  <a:pt x="1112773" y="29209"/>
                </a:lnTo>
                <a:lnTo>
                  <a:pt x="1105013" y="23635"/>
                </a:lnTo>
                <a:lnTo>
                  <a:pt x="1096025" y="19669"/>
                </a:lnTo>
                <a:lnTo>
                  <a:pt x="1085824" y="17297"/>
                </a:lnTo>
                <a:lnTo>
                  <a:pt x="1074420" y="16509"/>
                </a:lnTo>
                <a:close/>
              </a:path>
              <a:path w="1127125" h="243204">
                <a:moveTo>
                  <a:pt x="1070229" y="182499"/>
                </a:moveTo>
                <a:lnTo>
                  <a:pt x="1061593" y="182499"/>
                </a:lnTo>
                <a:lnTo>
                  <a:pt x="1057910" y="184022"/>
                </a:lnTo>
                <a:lnTo>
                  <a:pt x="1054862" y="187070"/>
                </a:lnTo>
                <a:lnTo>
                  <a:pt x="1051687" y="189991"/>
                </a:lnTo>
                <a:lnTo>
                  <a:pt x="1050163" y="193801"/>
                </a:lnTo>
                <a:lnTo>
                  <a:pt x="1050163" y="202691"/>
                </a:lnTo>
                <a:lnTo>
                  <a:pt x="1051814" y="206501"/>
                </a:lnTo>
                <a:lnTo>
                  <a:pt x="1058037" y="212470"/>
                </a:lnTo>
                <a:lnTo>
                  <a:pt x="1061720" y="213868"/>
                </a:lnTo>
                <a:lnTo>
                  <a:pt x="1070229" y="213868"/>
                </a:lnTo>
                <a:lnTo>
                  <a:pt x="1074039" y="212344"/>
                </a:lnTo>
                <a:lnTo>
                  <a:pt x="1080262" y="206375"/>
                </a:lnTo>
                <a:lnTo>
                  <a:pt x="1081786" y="202691"/>
                </a:lnTo>
                <a:lnTo>
                  <a:pt x="1081786" y="193801"/>
                </a:lnTo>
                <a:lnTo>
                  <a:pt x="1080262" y="190119"/>
                </a:lnTo>
                <a:lnTo>
                  <a:pt x="1077087" y="187070"/>
                </a:lnTo>
                <a:lnTo>
                  <a:pt x="1074039" y="184022"/>
                </a:lnTo>
                <a:lnTo>
                  <a:pt x="1070229" y="182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21964" y="4473194"/>
            <a:ext cx="56515" cy="130810"/>
          </a:xfrm>
          <a:custGeom>
            <a:avLst/>
            <a:gdLst/>
            <a:ahLst/>
            <a:cxnLst/>
            <a:rect l="l" t="t" r="r" b="b"/>
            <a:pathLst>
              <a:path w="56514" h="130810">
                <a:moveTo>
                  <a:pt x="7747" y="0"/>
                </a:moveTo>
                <a:lnTo>
                  <a:pt x="0" y="18033"/>
                </a:lnTo>
                <a:lnTo>
                  <a:pt x="36702" y="34035"/>
                </a:lnTo>
                <a:lnTo>
                  <a:pt x="36702" y="94868"/>
                </a:lnTo>
                <a:lnTo>
                  <a:pt x="1524" y="112648"/>
                </a:lnTo>
                <a:lnTo>
                  <a:pt x="9525" y="130809"/>
                </a:lnTo>
                <a:lnTo>
                  <a:pt x="56007" y="107568"/>
                </a:lnTo>
                <a:lnTo>
                  <a:pt x="56007" y="21716"/>
                </a:lnTo>
                <a:lnTo>
                  <a:pt x="7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5137" y="4885816"/>
            <a:ext cx="178371" cy="19773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6942" y="4868290"/>
            <a:ext cx="1512468" cy="247522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917319" y="2450083"/>
            <a:ext cx="1043305" cy="344170"/>
          </a:xfrm>
          <a:custGeom>
            <a:avLst/>
            <a:gdLst/>
            <a:ahLst/>
            <a:cxnLst/>
            <a:rect l="l" t="t" r="r" b="b"/>
            <a:pathLst>
              <a:path w="1043305" h="344169">
                <a:moveTo>
                  <a:pt x="346202" y="24003"/>
                </a:moveTo>
                <a:lnTo>
                  <a:pt x="277495" y="24003"/>
                </a:lnTo>
                <a:lnTo>
                  <a:pt x="277495" y="131318"/>
                </a:lnTo>
                <a:lnTo>
                  <a:pt x="277495" y="152273"/>
                </a:lnTo>
                <a:lnTo>
                  <a:pt x="203327" y="152273"/>
                </a:lnTo>
                <a:lnTo>
                  <a:pt x="203327" y="131318"/>
                </a:lnTo>
                <a:lnTo>
                  <a:pt x="277495" y="131318"/>
                </a:lnTo>
                <a:lnTo>
                  <a:pt x="277495" y="24003"/>
                </a:lnTo>
                <a:lnTo>
                  <a:pt x="273939" y="24003"/>
                </a:lnTo>
                <a:lnTo>
                  <a:pt x="273939" y="94107"/>
                </a:lnTo>
                <a:lnTo>
                  <a:pt x="209423" y="94107"/>
                </a:lnTo>
                <a:lnTo>
                  <a:pt x="216674" y="85369"/>
                </a:lnTo>
                <a:lnTo>
                  <a:pt x="223608" y="76301"/>
                </a:lnTo>
                <a:lnTo>
                  <a:pt x="230276" y="66776"/>
                </a:lnTo>
                <a:lnTo>
                  <a:pt x="236474" y="57150"/>
                </a:lnTo>
                <a:lnTo>
                  <a:pt x="258953" y="57150"/>
                </a:lnTo>
                <a:lnTo>
                  <a:pt x="246507" y="67564"/>
                </a:lnTo>
                <a:lnTo>
                  <a:pt x="254050" y="74447"/>
                </a:lnTo>
                <a:lnTo>
                  <a:pt x="261124" y="81178"/>
                </a:lnTo>
                <a:lnTo>
                  <a:pt x="267741" y="87731"/>
                </a:lnTo>
                <a:lnTo>
                  <a:pt x="273939" y="94107"/>
                </a:lnTo>
                <a:lnTo>
                  <a:pt x="273939" y="24003"/>
                </a:lnTo>
                <a:lnTo>
                  <a:pt x="254000" y="24003"/>
                </a:lnTo>
                <a:lnTo>
                  <a:pt x="256616" y="18148"/>
                </a:lnTo>
                <a:lnTo>
                  <a:pt x="259143" y="12192"/>
                </a:lnTo>
                <a:lnTo>
                  <a:pt x="261569" y="6146"/>
                </a:lnTo>
                <a:lnTo>
                  <a:pt x="263906" y="0"/>
                </a:lnTo>
                <a:lnTo>
                  <a:pt x="215900" y="0"/>
                </a:lnTo>
                <a:lnTo>
                  <a:pt x="209181" y="14795"/>
                </a:lnTo>
                <a:lnTo>
                  <a:pt x="207264" y="18326"/>
                </a:lnTo>
                <a:lnTo>
                  <a:pt x="207264" y="94107"/>
                </a:lnTo>
                <a:lnTo>
                  <a:pt x="135128" y="94107"/>
                </a:lnTo>
                <a:lnTo>
                  <a:pt x="153543" y="79121"/>
                </a:lnTo>
                <a:lnTo>
                  <a:pt x="147535" y="73406"/>
                </a:lnTo>
                <a:lnTo>
                  <a:pt x="141516" y="67856"/>
                </a:lnTo>
                <a:lnTo>
                  <a:pt x="135483" y="62445"/>
                </a:lnTo>
                <a:lnTo>
                  <a:pt x="129413" y="57150"/>
                </a:lnTo>
                <a:lnTo>
                  <a:pt x="182118" y="57150"/>
                </a:lnTo>
                <a:lnTo>
                  <a:pt x="178816" y="61468"/>
                </a:lnTo>
                <a:lnTo>
                  <a:pt x="175260" y="65659"/>
                </a:lnTo>
                <a:lnTo>
                  <a:pt x="171704" y="69723"/>
                </a:lnTo>
                <a:lnTo>
                  <a:pt x="181267" y="75971"/>
                </a:lnTo>
                <a:lnTo>
                  <a:pt x="190385" y="82105"/>
                </a:lnTo>
                <a:lnTo>
                  <a:pt x="199034" y="88163"/>
                </a:lnTo>
                <a:lnTo>
                  <a:pt x="207264" y="94107"/>
                </a:lnTo>
                <a:lnTo>
                  <a:pt x="207264" y="18326"/>
                </a:lnTo>
                <a:lnTo>
                  <a:pt x="201434" y="29019"/>
                </a:lnTo>
                <a:lnTo>
                  <a:pt x="192659" y="42684"/>
                </a:lnTo>
                <a:lnTo>
                  <a:pt x="182880" y="55753"/>
                </a:lnTo>
                <a:lnTo>
                  <a:pt x="182880" y="24003"/>
                </a:lnTo>
                <a:lnTo>
                  <a:pt x="115570" y="24003"/>
                </a:lnTo>
                <a:lnTo>
                  <a:pt x="115570" y="94107"/>
                </a:lnTo>
                <a:lnTo>
                  <a:pt x="43688" y="94107"/>
                </a:lnTo>
                <a:lnTo>
                  <a:pt x="52197" y="85369"/>
                </a:lnTo>
                <a:lnTo>
                  <a:pt x="60274" y="76301"/>
                </a:lnTo>
                <a:lnTo>
                  <a:pt x="68008" y="66776"/>
                </a:lnTo>
                <a:lnTo>
                  <a:pt x="75184" y="57150"/>
                </a:lnTo>
                <a:lnTo>
                  <a:pt x="104267" y="57150"/>
                </a:lnTo>
                <a:lnTo>
                  <a:pt x="89789" y="68326"/>
                </a:lnTo>
                <a:lnTo>
                  <a:pt x="96824" y="75145"/>
                </a:lnTo>
                <a:lnTo>
                  <a:pt x="103479" y="81699"/>
                </a:lnTo>
                <a:lnTo>
                  <a:pt x="109728" y="88011"/>
                </a:lnTo>
                <a:lnTo>
                  <a:pt x="115570" y="94107"/>
                </a:lnTo>
                <a:lnTo>
                  <a:pt x="115570" y="24003"/>
                </a:lnTo>
                <a:lnTo>
                  <a:pt x="96266" y="24003"/>
                </a:lnTo>
                <a:lnTo>
                  <a:pt x="99377" y="18148"/>
                </a:lnTo>
                <a:lnTo>
                  <a:pt x="102438" y="12192"/>
                </a:lnTo>
                <a:lnTo>
                  <a:pt x="105422" y="6146"/>
                </a:lnTo>
                <a:lnTo>
                  <a:pt x="108331" y="0"/>
                </a:lnTo>
                <a:lnTo>
                  <a:pt x="60579" y="0"/>
                </a:lnTo>
                <a:lnTo>
                  <a:pt x="49212" y="20726"/>
                </a:lnTo>
                <a:lnTo>
                  <a:pt x="35331" y="40386"/>
                </a:lnTo>
                <a:lnTo>
                  <a:pt x="18923" y="59016"/>
                </a:lnTo>
                <a:lnTo>
                  <a:pt x="0" y="76581"/>
                </a:lnTo>
                <a:lnTo>
                  <a:pt x="7239" y="84378"/>
                </a:lnTo>
                <a:lnTo>
                  <a:pt x="14287" y="92316"/>
                </a:lnTo>
                <a:lnTo>
                  <a:pt x="21145" y="100431"/>
                </a:lnTo>
                <a:lnTo>
                  <a:pt x="27813" y="108712"/>
                </a:lnTo>
                <a:lnTo>
                  <a:pt x="33401" y="103886"/>
                </a:lnTo>
                <a:lnTo>
                  <a:pt x="36195" y="101346"/>
                </a:lnTo>
                <a:lnTo>
                  <a:pt x="36195" y="131318"/>
                </a:lnTo>
                <a:lnTo>
                  <a:pt x="155702" y="131318"/>
                </a:lnTo>
                <a:lnTo>
                  <a:pt x="155702" y="152273"/>
                </a:lnTo>
                <a:lnTo>
                  <a:pt x="155702" y="189865"/>
                </a:lnTo>
                <a:lnTo>
                  <a:pt x="155702" y="210693"/>
                </a:lnTo>
                <a:lnTo>
                  <a:pt x="76200" y="210693"/>
                </a:lnTo>
                <a:lnTo>
                  <a:pt x="80137" y="189865"/>
                </a:lnTo>
                <a:lnTo>
                  <a:pt x="155702" y="189865"/>
                </a:lnTo>
                <a:lnTo>
                  <a:pt x="155702" y="152273"/>
                </a:lnTo>
                <a:lnTo>
                  <a:pt x="40386" y="152273"/>
                </a:lnTo>
                <a:lnTo>
                  <a:pt x="23622" y="248285"/>
                </a:lnTo>
                <a:lnTo>
                  <a:pt x="105918" y="248285"/>
                </a:lnTo>
                <a:lnTo>
                  <a:pt x="85077" y="263080"/>
                </a:lnTo>
                <a:lnTo>
                  <a:pt x="61048" y="276593"/>
                </a:lnTo>
                <a:lnTo>
                  <a:pt x="33832" y="288848"/>
                </a:lnTo>
                <a:lnTo>
                  <a:pt x="3429" y="299847"/>
                </a:lnTo>
                <a:lnTo>
                  <a:pt x="11061" y="311912"/>
                </a:lnTo>
                <a:lnTo>
                  <a:pt x="17983" y="322935"/>
                </a:lnTo>
                <a:lnTo>
                  <a:pt x="24155" y="332968"/>
                </a:lnTo>
                <a:lnTo>
                  <a:pt x="29591" y="342011"/>
                </a:lnTo>
                <a:lnTo>
                  <a:pt x="68046" y="324281"/>
                </a:lnTo>
                <a:lnTo>
                  <a:pt x="101879" y="304406"/>
                </a:lnTo>
                <a:lnTo>
                  <a:pt x="131102" y="282422"/>
                </a:lnTo>
                <a:lnTo>
                  <a:pt x="155702" y="258318"/>
                </a:lnTo>
                <a:lnTo>
                  <a:pt x="155702" y="344043"/>
                </a:lnTo>
                <a:lnTo>
                  <a:pt x="203327" y="344043"/>
                </a:lnTo>
                <a:lnTo>
                  <a:pt x="203327" y="258318"/>
                </a:lnTo>
                <a:lnTo>
                  <a:pt x="203327" y="248285"/>
                </a:lnTo>
                <a:lnTo>
                  <a:pt x="293624" y="248285"/>
                </a:lnTo>
                <a:lnTo>
                  <a:pt x="292608" y="260731"/>
                </a:lnTo>
                <a:lnTo>
                  <a:pt x="282829" y="283718"/>
                </a:lnTo>
                <a:lnTo>
                  <a:pt x="278511" y="286385"/>
                </a:lnTo>
                <a:lnTo>
                  <a:pt x="272415" y="287655"/>
                </a:lnTo>
                <a:lnTo>
                  <a:pt x="264541" y="287655"/>
                </a:lnTo>
                <a:lnTo>
                  <a:pt x="216916" y="285623"/>
                </a:lnTo>
                <a:lnTo>
                  <a:pt x="220433" y="296659"/>
                </a:lnTo>
                <a:lnTo>
                  <a:pt x="223596" y="307454"/>
                </a:lnTo>
                <a:lnTo>
                  <a:pt x="226390" y="318046"/>
                </a:lnTo>
                <a:lnTo>
                  <a:pt x="228854" y="328422"/>
                </a:lnTo>
                <a:lnTo>
                  <a:pt x="261302" y="328333"/>
                </a:lnTo>
                <a:lnTo>
                  <a:pt x="302691" y="325234"/>
                </a:lnTo>
                <a:lnTo>
                  <a:pt x="334314" y="295313"/>
                </a:lnTo>
                <a:lnTo>
                  <a:pt x="335534" y="287655"/>
                </a:lnTo>
                <a:lnTo>
                  <a:pt x="337337" y="276352"/>
                </a:lnTo>
                <a:lnTo>
                  <a:pt x="339559" y="248158"/>
                </a:lnTo>
                <a:lnTo>
                  <a:pt x="340995" y="210693"/>
                </a:lnTo>
                <a:lnTo>
                  <a:pt x="203327" y="210693"/>
                </a:lnTo>
                <a:lnTo>
                  <a:pt x="203327" y="189865"/>
                </a:lnTo>
                <a:lnTo>
                  <a:pt x="324612" y="189865"/>
                </a:lnTo>
                <a:lnTo>
                  <a:pt x="324612" y="101346"/>
                </a:lnTo>
                <a:lnTo>
                  <a:pt x="324612" y="94107"/>
                </a:lnTo>
                <a:lnTo>
                  <a:pt x="287147" y="94107"/>
                </a:lnTo>
                <a:lnTo>
                  <a:pt x="308229" y="76581"/>
                </a:lnTo>
                <a:lnTo>
                  <a:pt x="303174" y="71653"/>
                </a:lnTo>
                <a:lnTo>
                  <a:pt x="297967" y="66776"/>
                </a:lnTo>
                <a:lnTo>
                  <a:pt x="292608" y="61937"/>
                </a:lnTo>
                <a:lnTo>
                  <a:pt x="287147" y="57150"/>
                </a:lnTo>
                <a:lnTo>
                  <a:pt x="346202" y="57150"/>
                </a:lnTo>
                <a:lnTo>
                  <a:pt x="346202" y="55753"/>
                </a:lnTo>
                <a:lnTo>
                  <a:pt x="346202" y="24003"/>
                </a:lnTo>
                <a:close/>
              </a:path>
              <a:path w="1043305" h="344169">
                <a:moveTo>
                  <a:pt x="702056" y="146685"/>
                </a:moveTo>
                <a:lnTo>
                  <a:pt x="365633" y="146685"/>
                </a:lnTo>
                <a:lnTo>
                  <a:pt x="365633" y="198247"/>
                </a:lnTo>
                <a:lnTo>
                  <a:pt x="702056" y="198247"/>
                </a:lnTo>
                <a:lnTo>
                  <a:pt x="702056" y="146685"/>
                </a:lnTo>
                <a:close/>
              </a:path>
              <a:path w="1043305" h="344169">
                <a:moveTo>
                  <a:pt x="862330" y="28194"/>
                </a:moveTo>
                <a:lnTo>
                  <a:pt x="816356" y="28194"/>
                </a:lnTo>
                <a:lnTo>
                  <a:pt x="816356" y="73533"/>
                </a:lnTo>
                <a:lnTo>
                  <a:pt x="816356" y="237236"/>
                </a:lnTo>
                <a:lnTo>
                  <a:pt x="782193" y="237236"/>
                </a:lnTo>
                <a:lnTo>
                  <a:pt x="782193" y="73533"/>
                </a:lnTo>
                <a:lnTo>
                  <a:pt x="816356" y="73533"/>
                </a:lnTo>
                <a:lnTo>
                  <a:pt x="816356" y="28194"/>
                </a:lnTo>
                <a:lnTo>
                  <a:pt x="736219" y="28194"/>
                </a:lnTo>
                <a:lnTo>
                  <a:pt x="736219" y="306197"/>
                </a:lnTo>
                <a:lnTo>
                  <a:pt x="782193" y="306197"/>
                </a:lnTo>
                <a:lnTo>
                  <a:pt x="782193" y="282448"/>
                </a:lnTo>
                <a:lnTo>
                  <a:pt x="816356" y="282448"/>
                </a:lnTo>
                <a:lnTo>
                  <a:pt x="816356" y="295656"/>
                </a:lnTo>
                <a:lnTo>
                  <a:pt x="862330" y="295656"/>
                </a:lnTo>
                <a:lnTo>
                  <a:pt x="862330" y="282448"/>
                </a:lnTo>
                <a:lnTo>
                  <a:pt x="862330" y="237236"/>
                </a:lnTo>
                <a:lnTo>
                  <a:pt x="862330" y="73533"/>
                </a:lnTo>
                <a:lnTo>
                  <a:pt x="862330" y="28194"/>
                </a:lnTo>
                <a:close/>
              </a:path>
              <a:path w="1043305" h="344169">
                <a:moveTo>
                  <a:pt x="1043305" y="3810"/>
                </a:moveTo>
                <a:lnTo>
                  <a:pt x="993902" y="3810"/>
                </a:lnTo>
                <a:lnTo>
                  <a:pt x="993902" y="195453"/>
                </a:lnTo>
                <a:lnTo>
                  <a:pt x="978801" y="199986"/>
                </a:lnTo>
                <a:lnTo>
                  <a:pt x="964768" y="204393"/>
                </a:lnTo>
                <a:lnTo>
                  <a:pt x="951801" y="208699"/>
                </a:lnTo>
                <a:lnTo>
                  <a:pt x="939927" y="212852"/>
                </a:lnTo>
                <a:lnTo>
                  <a:pt x="939927" y="33782"/>
                </a:lnTo>
                <a:lnTo>
                  <a:pt x="892556" y="33782"/>
                </a:lnTo>
                <a:lnTo>
                  <a:pt x="892556" y="210693"/>
                </a:lnTo>
                <a:lnTo>
                  <a:pt x="891794" y="221348"/>
                </a:lnTo>
                <a:lnTo>
                  <a:pt x="889508" y="230238"/>
                </a:lnTo>
                <a:lnTo>
                  <a:pt x="885698" y="237401"/>
                </a:lnTo>
                <a:lnTo>
                  <a:pt x="880364" y="242824"/>
                </a:lnTo>
                <a:lnTo>
                  <a:pt x="903732" y="279019"/>
                </a:lnTo>
                <a:lnTo>
                  <a:pt x="921016" y="269240"/>
                </a:lnTo>
                <a:lnTo>
                  <a:pt x="941806" y="259715"/>
                </a:lnTo>
                <a:lnTo>
                  <a:pt x="966114" y="250482"/>
                </a:lnTo>
                <a:lnTo>
                  <a:pt x="993902" y="241554"/>
                </a:lnTo>
                <a:lnTo>
                  <a:pt x="993902" y="342392"/>
                </a:lnTo>
                <a:lnTo>
                  <a:pt x="1043305" y="342392"/>
                </a:lnTo>
                <a:lnTo>
                  <a:pt x="1043305" y="241554"/>
                </a:lnTo>
                <a:lnTo>
                  <a:pt x="1043305" y="212852"/>
                </a:lnTo>
                <a:lnTo>
                  <a:pt x="1043305" y="381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6688073" y="5382640"/>
            <a:ext cx="2002789" cy="245110"/>
            <a:chOff x="6688073" y="5382640"/>
            <a:chExt cx="2002789" cy="245110"/>
          </a:xfrm>
        </p:grpSpPr>
        <p:sp>
          <p:nvSpPr>
            <p:cNvPr id="36" name="object 36"/>
            <p:cNvSpPr/>
            <p:nvPr/>
          </p:nvSpPr>
          <p:spPr>
            <a:xfrm>
              <a:off x="6688074" y="5382640"/>
              <a:ext cx="1749425" cy="245110"/>
            </a:xfrm>
            <a:custGeom>
              <a:avLst/>
              <a:gdLst/>
              <a:ahLst/>
              <a:cxnLst/>
              <a:rect l="l" t="t" r="r" b="b"/>
              <a:pathLst>
                <a:path w="1749425" h="245110">
                  <a:moveTo>
                    <a:pt x="65151" y="28194"/>
                  </a:moveTo>
                  <a:lnTo>
                    <a:pt x="46990" y="28194"/>
                  </a:lnTo>
                  <a:lnTo>
                    <a:pt x="46990" y="46228"/>
                  </a:lnTo>
                  <a:lnTo>
                    <a:pt x="46990" y="166243"/>
                  </a:lnTo>
                  <a:lnTo>
                    <a:pt x="18288" y="166243"/>
                  </a:lnTo>
                  <a:lnTo>
                    <a:pt x="18288" y="46228"/>
                  </a:lnTo>
                  <a:lnTo>
                    <a:pt x="46990" y="46228"/>
                  </a:lnTo>
                  <a:lnTo>
                    <a:pt x="46990" y="28194"/>
                  </a:lnTo>
                  <a:lnTo>
                    <a:pt x="0" y="28194"/>
                  </a:lnTo>
                  <a:lnTo>
                    <a:pt x="0" y="208000"/>
                  </a:lnTo>
                  <a:lnTo>
                    <a:pt x="18288" y="208000"/>
                  </a:lnTo>
                  <a:lnTo>
                    <a:pt x="18288" y="184277"/>
                  </a:lnTo>
                  <a:lnTo>
                    <a:pt x="46990" y="184277"/>
                  </a:lnTo>
                  <a:lnTo>
                    <a:pt x="46990" y="204978"/>
                  </a:lnTo>
                  <a:lnTo>
                    <a:pt x="65151" y="204978"/>
                  </a:lnTo>
                  <a:lnTo>
                    <a:pt x="65151" y="184277"/>
                  </a:lnTo>
                  <a:lnTo>
                    <a:pt x="65151" y="166243"/>
                  </a:lnTo>
                  <a:lnTo>
                    <a:pt x="65151" y="46228"/>
                  </a:lnTo>
                  <a:lnTo>
                    <a:pt x="65151" y="28194"/>
                  </a:lnTo>
                  <a:close/>
                </a:path>
                <a:path w="1749425" h="245110">
                  <a:moveTo>
                    <a:pt x="127000" y="102489"/>
                  </a:moveTo>
                  <a:lnTo>
                    <a:pt x="121158" y="89522"/>
                  </a:lnTo>
                  <a:lnTo>
                    <a:pt x="114871" y="76301"/>
                  </a:lnTo>
                  <a:lnTo>
                    <a:pt x="108102" y="62852"/>
                  </a:lnTo>
                  <a:lnTo>
                    <a:pt x="100838" y="49149"/>
                  </a:lnTo>
                  <a:lnTo>
                    <a:pt x="84201" y="56515"/>
                  </a:lnTo>
                  <a:lnTo>
                    <a:pt x="90627" y="69926"/>
                  </a:lnTo>
                  <a:lnTo>
                    <a:pt x="96774" y="83667"/>
                  </a:lnTo>
                  <a:lnTo>
                    <a:pt x="102628" y="97739"/>
                  </a:lnTo>
                  <a:lnTo>
                    <a:pt x="108204" y="112141"/>
                  </a:lnTo>
                  <a:lnTo>
                    <a:pt x="127000" y="102489"/>
                  </a:lnTo>
                  <a:close/>
                </a:path>
                <a:path w="1749425" h="245110">
                  <a:moveTo>
                    <a:pt x="222123" y="55626"/>
                  </a:moveTo>
                  <a:lnTo>
                    <a:pt x="203327" y="46609"/>
                  </a:lnTo>
                  <a:lnTo>
                    <a:pt x="197459" y="60286"/>
                  </a:lnTo>
                  <a:lnTo>
                    <a:pt x="190728" y="74447"/>
                  </a:lnTo>
                  <a:lnTo>
                    <a:pt x="183121" y="89103"/>
                  </a:lnTo>
                  <a:lnTo>
                    <a:pt x="174625" y="104267"/>
                  </a:lnTo>
                  <a:lnTo>
                    <a:pt x="191008" y="112395"/>
                  </a:lnTo>
                  <a:lnTo>
                    <a:pt x="198577" y="99568"/>
                  </a:lnTo>
                  <a:lnTo>
                    <a:pt x="206273" y="85826"/>
                  </a:lnTo>
                  <a:lnTo>
                    <a:pt x="214109" y="71183"/>
                  </a:lnTo>
                  <a:lnTo>
                    <a:pt x="222123" y="55626"/>
                  </a:lnTo>
                  <a:close/>
                </a:path>
                <a:path w="1749425" h="245110">
                  <a:moveTo>
                    <a:pt x="229743" y="122301"/>
                  </a:moveTo>
                  <a:lnTo>
                    <a:pt x="161290" y="122301"/>
                  </a:lnTo>
                  <a:lnTo>
                    <a:pt x="161290" y="33147"/>
                  </a:lnTo>
                  <a:lnTo>
                    <a:pt x="161290" y="31877"/>
                  </a:lnTo>
                  <a:lnTo>
                    <a:pt x="221869" y="26924"/>
                  </a:lnTo>
                  <a:lnTo>
                    <a:pt x="218186" y="8890"/>
                  </a:lnTo>
                  <a:lnTo>
                    <a:pt x="185166" y="12471"/>
                  </a:lnTo>
                  <a:lnTo>
                    <a:pt x="150710" y="15354"/>
                  </a:lnTo>
                  <a:lnTo>
                    <a:pt x="114769" y="17564"/>
                  </a:lnTo>
                  <a:lnTo>
                    <a:pt x="77343" y="19050"/>
                  </a:lnTo>
                  <a:lnTo>
                    <a:pt x="78740" y="25273"/>
                  </a:lnTo>
                  <a:lnTo>
                    <a:pt x="80010" y="31242"/>
                  </a:lnTo>
                  <a:lnTo>
                    <a:pt x="81026" y="36830"/>
                  </a:lnTo>
                  <a:lnTo>
                    <a:pt x="142494" y="33147"/>
                  </a:lnTo>
                  <a:lnTo>
                    <a:pt x="142494" y="122301"/>
                  </a:lnTo>
                  <a:lnTo>
                    <a:pt x="73914" y="122301"/>
                  </a:lnTo>
                  <a:lnTo>
                    <a:pt x="73914" y="140335"/>
                  </a:lnTo>
                  <a:lnTo>
                    <a:pt x="142494" y="140335"/>
                  </a:lnTo>
                  <a:lnTo>
                    <a:pt x="142494" y="213182"/>
                  </a:lnTo>
                  <a:lnTo>
                    <a:pt x="138049" y="218122"/>
                  </a:lnTo>
                  <a:lnTo>
                    <a:pt x="129159" y="218122"/>
                  </a:lnTo>
                  <a:lnTo>
                    <a:pt x="122059" y="218008"/>
                  </a:lnTo>
                  <a:lnTo>
                    <a:pt x="113512" y="217639"/>
                  </a:lnTo>
                  <a:lnTo>
                    <a:pt x="103530" y="217017"/>
                  </a:lnTo>
                  <a:lnTo>
                    <a:pt x="92075" y="216154"/>
                  </a:lnTo>
                  <a:lnTo>
                    <a:pt x="93980" y="223723"/>
                  </a:lnTo>
                  <a:lnTo>
                    <a:pt x="95250" y="230809"/>
                  </a:lnTo>
                  <a:lnTo>
                    <a:pt x="96139" y="237401"/>
                  </a:lnTo>
                  <a:lnTo>
                    <a:pt x="135382" y="237642"/>
                  </a:lnTo>
                  <a:lnTo>
                    <a:pt x="161290" y="208000"/>
                  </a:lnTo>
                  <a:lnTo>
                    <a:pt x="161290" y="140335"/>
                  </a:lnTo>
                  <a:lnTo>
                    <a:pt x="229743" y="140335"/>
                  </a:lnTo>
                  <a:lnTo>
                    <a:pt x="229743" y="122301"/>
                  </a:lnTo>
                  <a:close/>
                </a:path>
                <a:path w="1749425" h="245110">
                  <a:moveTo>
                    <a:pt x="287782" y="118872"/>
                  </a:moveTo>
                  <a:lnTo>
                    <a:pt x="281559" y="108597"/>
                  </a:lnTo>
                  <a:lnTo>
                    <a:pt x="275272" y="98323"/>
                  </a:lnTo>
                  <a:lnTo>
                    <a:pt x="268884" y="88074"/>
                  </a:lnTo>
                  <a:lnTo>
                    <a:pt x="262382" y="77851"/>
                  </a:lnTo>
                  <a:lnTo>
                    <a:pt x="246761" y="86995"/>
                  </a:lnTo>
                  <a:lnTo>
                    <a:pt x="252755" y="96520"/>
                  </a:lnTo>
                  <a:lnTo>
                    <a:pt x="258787" y="106603"/>
                  </a:lnTo>
                  <a:lnTo>
                    <a:pt x="264858" y="117233"/>
                  </a:lnTo>
                  <a:lnTo>
                    <a:pt x="271018" y="128397"/>
                  </a:lnTo>
                  <a:lnTo>
                    <a:pt x="287782" y="118872"/>
                  </a:lnTo>
                  <a:close/>
                </a:path>
                <a:path w="1749425" h="245110">
                  <a:moveTo>
                    <a:pt x="360426" y="24892"/>
                  </a:moveTo>
                  <a:lnTo>
                    <a:pt x="353771" y="19545"/>
                  </a:lnTo>
                  <a:lnTo>
                    <a:pt x="346989" y="14338"/>
                  </a:lnTo>
                  <a:lnTo>
                    <a:pt x="340055" y="9309"/>
                  </a:lnTo>
                  <a:lnTo>
                    <a:pt x="332994" y="4445"/>
                  </a:lnTo>
                  <a:lnTo>
                    <a:pt x="322580" y="16256"/>
                  </a:lnTo>
                  <a:lnTo>
                    <a:pt x="329692" y="21640"/>
                  </a:lnTo>
                  <a:lnTo>
                    <a:pt x="336397" y="27139"/>
                  </a:lnTo>
                  <a:lnTo>
                    <a:pt x="342696" y="32740"/>
                  </a:lnTo>
                  <a:lnTo>
                    <a:pt x="348615" y="38481"/>
                  </a:lnTo>
                  <a:lnTo>
                    <a:pt x="360426" y="24892"/>
                  </a:lnTo>
                  <a:close/>
                </a:path>
                <a:path w="1749425" h="245110">
                  <a:moveTo>
                    <a:pt x="360934" y="88646"/>
                  </a:moveTo>
                  <a:lnTo>
                    <a:pt x="344678" y="78994"/>
                  </a:lnTo>
                  <a:lnTo>
                    <a:pt x="338836" y="88239"/>
                  </a:lnTo>
                  <a:lnTo>
                    <a:pt x="332232" y="97878"/>
                  </a:lnTo>
                  <a:lnTo>
                    <a:pt x="324853" y="107911"/>
                  </a:lnTo>
                  <a:lnTo>
                    <a:pt x="316738" y="118364"/>
                  </a:lnTo>
                  <a:lnTo>
                    <a:pt x="331978" y="129159"/>
                  </a:lnTo>
                  <a:lnTo>
                    <a:pt x="339483" y="119113"/>
                  </a:lnTo>
                  <a:lnTo>
                    <a:pt x="346163" y="109905"/>
                  </a:lnTo>
                  <a:lnTo>
                    <a:pt x="353479" y="99542"/>
                  </a:lnTo>
                  <a:lnTo>
                    <a:pt x="360934" y="88646"/>
                  </a:lnTo>
                  <a:close/>
                </a:path>
                <a:path w="1749425" h="245110">
                  <a:moveTo>
                    <a:pt x="364617" y="44450"/>
                  </a:moveTo>
                  <a:lnTo>
                    <a:pt x="312547" y="44450"/>
                  </a:lnTo>
                  <a:lnTo>
                    <a:pt x="312547" y="2921"/>
                  </a:lnTo>
                  <a:lnTo>
                    <a:pt x="294259" y="2921"/>
                  </a:lnTo>
                  <a:lnTo>
                    <a:pt x="294259" y="44450"/>
                  </a:lnTo>
                  <a:lnTo>
                    <a:pt x="244094" y="44450"/>
                  </a:lnTo>
                  <a:lnTo>
                    <a:pt x="244094" y="62230"/>
                  </a:lnTo>
                  <a:lnTo>
                    <a:pt x="294259" y="62230"/>
                  </a:lnTo>
                  <a:lnTo>
                    <a:pt x="294259" y="151638"/>
                  </a:lnTo>
                  <a:lnTo>
                    <a:pt x="286131" y="140589"/>
                  </a:lnTo>
                  <a:lnTo>
                    <a:pt x="275437" y="150304"/>
                  </a:lnTo>
                  <a:lnTo>
                    <a:pt x="264121" y="160210"/>
                  </a:lnTo>
                  <a:lnTo>
                    <a:pt x="252196" y="170307"/>
                  </a:lnTo>
                  <a:lnTo>
                    <a:pt x="239649" y="180594"/>
                  </a:lnTo>
                  <a:lnTo>
                    <a:pt x="251968" y="195834"/>
                  </a:lnTo>
                  <a:lnTo>
                    <a:pt x="262674" y="185508"/>
                  </a:lnTo>
                  <a:lnTo>
                    <a:pt x="273304" y="175437"/>
                  </a:lnTo>
                  <a:lnTo>
                    <a:pt x="283819" y="165646"/>
                  </a:lnTo>
                  <a:lnTo>
                    <a:pt x="294259" y="156083"/>
                  </a:lnTo>
                  <a:lnTo>
                    <a:pt x="294259" y="214426"/>
                  </a:lnTo>
                  <a:lnTo>
                    <a:pt x="288544" y="220345"/>
                  </a:lnTo>
                  <a:lnTo>
                    <a:pt x="277241" y="220345"/>
                  </a:lnTo>
                  <a:lnTo>
                    <a:pt x="271068" y="220230"/>
                  </a:lnTo>
                  <a:lnTo>
                    <a:pt x="264185" y="219862"/>
                  </a:lnTo>
                  <a:lnTo>
                    <a:pt x="256590" y="219252"/>
                  </a:lnTo>
                  <a:lnTo>
                    <a:pt x="248285" y="218376"/>
                  </a:lnTo>
                  <a:lnTo>
                    <a:pt x="249936" y="226275"/>
                  </a:lnTo>
                  <a:lnTo>
                    <a:pt x="251218" y="233743"/>
                  </a:lnTo>
                  <a:lnTo>
                    <a:pt x="252222" y="240360"/>
                  </a:lnTo>
                  <a:lnTo>
                    <a:pt x="283845" y="240614"/>
                  </a:lnTo>
                  <a:lnTo>
                    <a:pt x="312496" y="208102"/>
                  </a:lnTo>
                  <a:lnTo>
                    <a:pt x="312547" y="156083"/>
                  </a:lnTo>
                  <a:lnTo>
                    <a:pt x="312547" y="154686"/>
                  </a:lnTo>
                  <a:lnTo>
                    <a:pt x="322008" y="163969"/>
                  </a:lnTo>
                  <a:lnTo>
                    <a:pt x="331304" y="173418"/>
                  </a:lnTo>
                  <a:lnTo>
                    <a:pt x="340753" y="183375"/>
                  </a:lnTo>
                  <a:lnTo>
                    <a:pt x="350266" y="193675"/>
                  </a:lnTo>
                  <a:lnTo>
                    <a:pt x="364617" y="179070"/>
                  </a:lnTo>
                  <a:lnTo>
                    <a:pt x="348716" y="163855"/>
                  </a:lnTo>
                  <a:lnTo>
                    <a:pt x="339064" y="154686"/>
                  </a:lnTo>
                  <a:lnTo>
                    <a:pt x="335813" y="151638"/>
                  </a:lnTo>
                  <a:lnTo>
                    <a:pt x="334060" y="149987"/>
                  </a:lnTo>
                  <a:lnTo>
                    <a:pt x="331139" y="147256"/>
                  </a:lnTo>
                  <a:lnTo>
                    <a:pt x="322580" y="139319"/>
                  </a:lnTo>
                  <a:lnTo>
                    <a:pt x="312547" y="149987"/>
                  </a:lnTo>
                  <a:lnTo>
                    <a:pt x="312547" y="62230"/>
                  </a:lnTo>
                  <a:lnTo>
                    <a:pt x="364617" y="62230"/>
                  </a:lnTo>
                  <a:lnTo>
                    <a:pt x="364617" y="44450"/>
                  </a:lnTo>
                  <a:close/>
                </a:path>
                <a:path w="1749425" h="245110">
                  <a:moveTo>
                    <a:pt x="483489" y="223558"/>
                  </a:moveTo>
                  <a:lnTo>
                    <a:pt x="467309" y="214312"/>
                  </a:lnTo>
                  <a:lnTo>
                    <a:pt x="452704" y="203847"/>
                  </a:lnTo>
                  <a:lnTo>
                    <a:pt x="443026" y="195199"/>
                  </a:lnTo>
                  <a:lnTo>
                    <a:pt x="439635" y="192176"/>
                  </a:lnTo>
                  <a:lnTo>
                    <a:pt x="428117" y="179324"/>
                  </a:lnTo>
                  <a:lnTo>
                    <a:pt x="437921" y="161798"/>
                  </a:lnTo>
                  <a:lnTo>
                    <a:pt x="441159" y="156019"/>
                  </a:lnTo>
                  <a:lnTo>
                    <a:pt x="451167" y="129311"/>
                  </a:lnTo>
                  <a:lnTo>
                    <a:pt x="458114" y="99199"/>
                  </a:lnTo>
                  <a:lnTo>
                    <a:pt x="462026" y="65659"/>
                  </a:lnTo>
                  <a:lnTo>
                    <a:pt x="481203" y="65659"/>
                  </a:lnTo>
                  <a:lnTo>
                    <a:pt x="481203" y="47879"/>
                  </a:lnTo>
                  <a:lnTo>
                    <a:pt x="443738" y="47879"/>
                  </a:lnTo>
                  <a:lnTo>
                    <a:pt x="443738" y="65659"/>
                  </a:lnTo>
                  <a:lnTo>
                    <a:pt x="440296" y="93738"/>
                  </a:lnTo>
                  <a:lnTo>
                    <a:pt x="434555" y="119126"/>
                  </a:lnTo>
                  <a:lnTo>
                    <a:pt x="426478" y="141795"/>
                  </a:lnTo>
                  <a:lnTo>
                    <a:pt x="416052" y="161798"/>
                  </a:lnTo>
                  <a:lnTo>
                    <a:pt x="407949" y="145415"/>
                  </a:lnTo>
                  <a:lnTo>
                    <a:pt x="401205" y="126720"/>
                  </a:lnTo>
                  <a:lnTo>
                    <a:pt x="397395" y="111887"/>
                  </a:lnTo>
                  <a:lnTo>
                    <a:pt x="395808" y="105689"/>
                  </a:lnTo>
                  <a:lnTo>
                    <a:pt x="391795" y="82296"/>
                  </a:lnTo>
                  <a:lnTo>
                    <a:pt x="393954" y="76835"/>
                  </a:lnTo>
                  <a:lnTo>
                    <a:pt x="398018" y="65659"/>
                  </a:lnTo>
                  <a:lnTo>
                    <a:pt x="443738" y="65659"/>
                  </a:lnTo>
                  <a:lnTo>
                    <a:pt x="443738" y="47879"/>
                  </a:lnTo>
                  <a:lnTo>
                    <a:pt x="404114" y="47879"/>
                  </a:lnTo>
                  <a:lnTo>
                    <a:pt x="407250" y="37858"/>
                  </a:lnTo>
                  <a:lnTo>
                    <a:pt x="410210" y="27800"/>
                  </a:lnTo>
                  <a:lnTo>
                    <a:pt x="412965" y="17716"/>
                  </a:lnTo>
                  <a:lnTo>
                    <a:pt x="415544" y="7620"/>
                  </a:lnTo>
                  <a:lnTo>
                    <a:pt x="397764" y="3175"/>
                  </a:lnTo>
                  <a:lnTo>
                    <a:pt x="388683" y="36804"/>
                  </a:lnTo>
                  <a:lnTo>
                    <a:pt x="378244" y="68173"/>
                  </a:lnTo>
                  <a:lnTo>
                    <a:pt x="366445" y="97294"/>
                  </a:lnTo>
                  <a:lnTo>
                    <a:pt x="353314" y="124206"/>
                  </a:lnTo>
                  <a:lnTo>
                    <a:pt x="358521" y="127000"/>
                  </a:lnTo>
                  <a:lnTo>
                    <a:pt x="363728" y="130175"/>
                  </a:lnTo>
                  <a:lnTo>
                    <a:pt x="368808" y="133604"/>
                  </a:lnTo>
                  <a:lnTo>
                    <a:pt x="372491" y="126365"/>
                  </a:lnTo>
                  <a:lnTo>
                    <a:pt x="376034" y="118872"/>
                  </a:lnTo>
                  <a:lnTo>
                    <a:pt x="379222" y="111887"/>
                  </a:lnTo>
                  <a:lnTo>
                    <a:pt x="383616" y="130632"/>
                  </a:lnTo>
                  <a:lnTo>
                    <a:pt x="389204" y="147993"/>
                  </a:lnTo>
                  <a:lnTo>
                    <a:pt x="395947" y="163969"/>
                  </a:lnTo>
                  <a:lnTo>
                    <a:pt x="403860" y="178562"/>
                  </a:lnTo>
                  <a:lnTo>
                    <a:pt x="390613" y="192595"/>
                  </a:lnTo>
                  <a:lnTo>
                    <a:pt x="375475" y="205511"/>
                  </a:lnTo>
                  <a:lnTo>
                    <a:pt x="358419" y="217322"/>
                  </a:lnTo>
                  <a:lnTo>
                    <a:pt x="339471" y="228015"/>
                  </a:lnTo>
                  <a:lnTo>
                    <a:pt x="344551" y="234594"/>
                  </a:lnTo>
                  <a:lnTo>
                    <a:pt x="348615" y="240030"/>
                  </a:lnTo>
                  <a:lnTo>
                    <a:pt x="351536" y="244309"/>
                  </a:lnTo>
                  <a:lnTo>
                    <a:pt x="369887" y="233743"/>
                  </a:lnTo>
                  <a:lnTo>
                    <a:pt x="386676" y="222034"/>
                  </a:lnTo>
                  <a:lnTo>
                    <a:pt x="401891" y="209181"/>
                  </a:lnTo>
                  <a:lnTo>
                    <a:pt x="415544" y="195199"/>
                  </a:lnTo>
                  <a:lnTo>
                    <a:pt x="427278" y="208102"/>
                  </a:lnTo>
                  <a:lnTo>
                    <a:pt x="440639" y="220230"/>
                  </a:lnTo>
                  <a:lnTo>
                    <a:pt x="455422" y="231432"/>
                  </a:lnTo>
                  <a:lnTo>
                    <a:pt x="471805" y="241846"/>
                  </a:lnTo>
                  <a:lnTo>
                    <a:pt x="474980" y="236410"/>
                  </a:lnTo>
                  <a:lnTo>
                    <a:pt x="478917" y="230314"/>
                  </a:lnTo>
                  <a:lnTo>
                    <a:pt x="483489" y="223558"/>
                  </a:lnTo>
                  <a:close/>
                </a:path>
                <a:path w="1749425" h="245110">
                  <a:moveTo>
                    <a:pt x="564515" y="178689"/>
                  </a:moveTo>
                  <a:lnTo>
                    <a:pt x="541528" y="178689"/>
                  </a:lnTo>
                  <a:lnTo>
                    <a:pt x="526288" y="244563"/>
                  </a:lnTo>
                  <a:lnTo>
                    <a:pt x="543687" y="244563"/>
                  </a:lnTo>
                  <a:lnTo>
                    <a:pt x="564515" y="178689"/>
                  </a:lnTo>
                  <a:close/>
                </a:path>
                <a:path w="1749425" h="245110">
                  <a:moveTo>
                    <a:pt x="567563" y="81026"/>
                  </a:moveTo>
                  <a:lnTo>
                    <a:pt x="566039" y="77343"/>
                  </a:lnTo>
                  <a:lnTo>
                    <a:pt x="562864" y="74295"/>
                  </a:lnTo>
                  <a:lnTo>
                    <a:pt x="559816" y="71247"/>
                  </a:lnTo>
                  <a:lnTo>
                    <a:pt x="556006" y="69723"/>
                  </a:lnTo>
                  <a:lnTo>
                    <a:pt x="547243" y="69723"/>
                  </a:lnTo>
                  <a:lnTo>
                    <a:pt x="543560" y="71247"/>
                  </a:lnTo>
                  <a:lnTo>
                    <a:pt x="540385" y="74295"/>
                  </a:lnTo>
                  <a:lnTo>
                    <a:pt x="537337" y="77343"/>
                  </a:lnTo>
                  <a:lnTo>
                    <a:pt x="535686" y="81026"/>
                  </a:lnTo>
                  <a:lnTo>
                    <a:pt x="535686" y="89662"/>
                  </a:lnTo>
                  <a:lnTo>
                    <a:pt x="537210" y="93345"/>
                  </a:lnTo>
                  <a:lnTo>
                    <a:pt x="543306" y="99441"/>
                  </a:lnTo>
                  <a:lnTo>
                    <a:pt x="547116" y="100965"/>
                  </a:lnTo>
                  <a:lnTo>
                    <a:pt x="556133" y="100965"/>
                  </a:lnTo>
                  <a:lnTo>
                    <a:pt x="559943" y="99441"/>
                  </a:lnTo>
                  <a:lnTo>
                    <a:pt x="566039" y="93345"/>
                  </a:lnTo>
                  <a:lnTo>
                    <a:pt x="567563" y="89662"/>
                  </a:lnTo>
                  <a:lnTo>
                    <a:pt x="567563" y="81026"/>
                  </a:lnTo>
                  <a:close/>
                </a:path>
                <a:path w="1749425" h="245110">
                  <a:moveTo>
                    <a:pt x="844169" y="131445"/>
                  </a:moveTo>
                  <a:lnTo>
                    <a:pt x="843788" y="125476"/>
                  </a:lnTo>
                  <a:lnTo>
                    <a:pt x="843559" y="119888"/>
                  </a:lnTo>
                  <a:lnTo>
                    <a:pt x="843407" y="112903"/>
                  </a:lnTo>
                  <a:lnTo>
                    <a:pt x="807085" y="119888"/>
                  </a:lnTo>
                  <a:lnTo>
                    <a:pt x="807085" y="65659"/>
                  </a:lnTo>
                  <a:lnTo>
                    <a:pt x="842899" y="65659"/>
                  </a:lnTo>
                  <a:lnTo>
                    <a:pt x="842899" y="48387"/>
                  </a:lnTo>
                  <a:lnTo>
                    <a:pt x="807085" y="48387"/>
                  </a:lnTo>
                  <a:lnTo>
                    <a:pt x="807085" y="1270"/>
                  </a:lnTo>
                  <a:lnTo>
                    <a:pt x="788035" y="1270"/>
                  </a:lnTo>
                  <a:lnTo>
                    <a:pt x="788035" y="48387"/>
                  </a:lnTo>
                  <a:lnTo>
                    <a:pt x="748284" y="48387"/>
                  </a:lnTo>
                  <a:lnTo>
                    <a:pt x="748284" y="65659"/>
                  </a:lnTo>
                  <a:lnTo>
                    <a:pt x="788035" y="65659"/>
                  </a:lnTo>
                  <a:lnTo>
                    <a:pt x="788035" y="123444"/>
                  </a:lnTo>
                  <a:lnTo>
                    <a:pt x="765073" y="127444"/>
                  </a:lnTo>
                  <a:lnTo>
                    <a:pt x="744601" y="130683"/>
                  </a:lnTo>
                  <a:lnTo>
                    <a:pt x="748538" y="150622"/>
                  </a:lnTo>
                  <a:lnTo>
                    <a:pt x="788035" y="142367"/>
                  </a:lnTo>
                  <a:lnTo>
                    <a:pt x="788035" y="216319"/>
                  </a:lnTo>
                  <a:lnTo>
                    <a:pt x="784606" y="219862"/>
                  </a:lnTo>
                  <a:lnTo>
                    <a:pt x="777494" y="219862"/>
                  </a:lnTo>
                  <a:lnTo>
                    <a:pt x="772198" y="219760"/>
                  </a:lnTo>
                  <a:lnTo>
                    <a:pt x="766076" y="219430"/>
                  </a:lnTo>
                  <a:lnTo>
                    <a:pt x="759104" y="218884"/>
                  </a:lnTo>
                  <a:lnTo>
                    <a:pt x="751332" y="218122"/>
                  </a:lnTo>
                  <a:lnTo>
                    <a:pt x="752983" y="225704"/>
                  </a:lnTo>
                  <a:lnTo>
                    <a:pt x="754126" y="232625"/>
                  </a:lnTo>
                  <a:lnTo>
                    <a:pt x="754761" y="238874"/>
                  </a:lnTo>
                  <a:lnTo>
                    <a:pt x="762660" y="239077"/>
                  </a:lnTo>
                  <a:lnTo>
                    <a:pt x="770153" y="239191"/>
                  </a:lnTo>
                  <a:lnTo>
                    <a:pt x="777227" y="239217"/>
                  </a:lnTo>
                  <a:lnTo>
                    <a:pt x="783844" y="239128"/>
                  </a:lnTo>
                  <a:lnTo>
                    <a:pt x="794004" y="237312"/>
                  </a:lnTo>
                  <a:lnTo>
                    <a:pt x="801268" y="232346"/>
                  </a:lnTo>
                  <a:lnTo>
                    <a:pt x="805624" y="224218"/>
                  </a:lnTo>
                  <a:lnTo>
                    <a:pt x="806183" y="219862"/>
                  </a:lnTo>
                  <a:lnTo>
                    <a:pt x="807085" y="212940"/>
                  </a:lnTo>
                  <a:lnTo>
                    <a:pt x="807085" y="142367"/>
                  </a:lnTo>
                  <a:lnTo>
                    <a:pt x="807085" y="138430"/>
                  </a:lnTo>
                  <a:lnTo>
                    <a:pt x="844169" y="131445"/>
                  </a:lnTo>
                  <a:close/>
                </a:path>
                <a:path w="1749425" h="245110">
                  <a:moveTo>
                    <a:pt x="967740" y="37338"/>
                  </a:moveTo>
                  <a:lnTo>
                    <a:pt x="957135" y="29337"/>
                  </a:lnTo>
                  <a:lnTo>
                    <a:pt x="946442" y="21513"/>
                  </a:lnTo>
                  <a:lnTo>
                    <a:pt x="935634" y="13855"/>
                  </a:lnTo>
                  <a:lnTo>
                    <a:pt x="924687" y="6350"/>
                  </a:lnTo>
                  <a:lnTo>
                    <a:pt x="913892" y="18796"/>
                  </a:lnTo>
                  <a:lnTo>
                    <a:pt x="924026" y="26212"/>
                  </a:lnTo>
                  <a:lnTo>
                    <a:pt x="934275" y="34137"/>
                  </a:lnTo>
                  <a:lnTo>
                    <a:pt x="944600" y="42595"/>
                  </a:lnTo>
                  <a:lnTo>
                    <a:pt x="955040" y="51562"/>
                  </a:lnTo>
                  <a:lnTo>
                    <a:pt x="967740" y="37338"/>
                  </a:lnTo>
                  <a:close/>
                </a:path>
                <a:path w="1749425" h="245110">
                  <a:moveTo>
                    <a:pt x="990727" y="177800"/>
                  </a:moveTo>
                  <a:lnTo>
                    <a:pt x="985520" y="176403"/>
                  </a:lnTo>
                  <a:lnTo>
                    <a:pt x="979170" y="173990"/>
                  </a:lnTo>
                  <a:lnTo>
                    <a:pt x="971677" y="170688"/>
                  </a:lnTo>
                  <a:lnTo>
                    <a:pt x="970457" y="180644"/>
                  </a:lnTo>
                  <a:lnTo>
                    <a:pt x="961136" y="220840"/>
                  </a:lnTo>
                  <a:lnTo>
                    <a:pt x="953008" y="220840"/>
                  </a:lnTo>
                  <a:lnTo>
                    <a:pt x="920191" y="182397"/>
                  </a:lnTo>
                  <a:lnTo>
                    <a:pt x="919378" y="180340"/>
                  </a:lnTo>
                  <a:lnTo>
                    <a:pt x="914654" y="168529"/>
                  </a:lnTo>
                  <a:lnTo>
                    <a:pt x="931367" y="154457"/>
                  </a:lnTo>
                  <a:lnTo>
                    <a:pt x="936879" y="149225"/>
                  </a:lnTo>
                  <a:lnTo>
                    <a:pt x="947013" y="139636"/>
                  </a:lnTo>
                  <a:lnTo>
                    <a:pt x="961605" y="124066"/>
                  </a:lnTo>
                  <a:lnTo>
                    <a:pt x="975106" y="107696"/>
                  </a:lnTo>
                  <a:lnTo>
                    <a:pt x="959104" y="95631"/>
                  </a:lnTo>
                  <a:lnTo>
                    <a:pt x="948410" y="109905"/>
                  </a:lnTo>
                  <a:lnTo>
                    <a:pt x="936523" y="123571"/>
                  </a:lnTo>
                  <a:lnTo>
                    <a:pt x="923455" y="136677"/>
                  </a:lnTo>
                  <a:lnTo>
                    <a:pt x="909193" y="149225"/>
                  </a:lnTo>
                  <a:lnTo>
                    <a:pt x="906564" y="136448"/>
                  </a:lnTo>
                  <a:lnTo>
                    <a:pt x="904379" y="121907"/>
                  </a:lnTo>
                  <a:lnTo>
                    <a:pt x="902601" y="105638"/>
                  </a:lnTo>
                  <a:lnTo>
                    <a:pt x="901369" y="89916"/>
                  </a:lnTo>
                  <a:lnTo>
                    <a:pt x="901192" y="87630"/>
                  </a:lnTo>
                  <a:lnTo>
                    <a:pt x="985774" y="77851"/>
                  </a:lnTo>
                  <a:lnTo>
                    <a:pt x="984669" y="69215"/>
                  </a:lnTo>
                  <a:lnTo>
                    <a:pt x="983488" y="59817"/>
                  </a:lnTo>
                  <a:lnTo>
                    <a:pt x="900176" y="69215"/>
                  </a:lnTo>
                  <a:lnTo>
                    <a:pt x="899477" y="53340"/>
                  </a:lnTo>
                  <a:lnTo>
                    <a:pt x="898969" y="37693"/>
                  </a:lnTo>
                  <a:lnTo>
                    <a:pt x="898525" y="18796"/>
                  </a:lnTo>
                  <a:lnTo>
                    <a:pt x="898271" y="254"/>
                  </a:lnTo>
                  <a:lnTo>
                    <a:pt x="878078" y="254"/>
                  </a:lnTo>
                  <a:lnTo>
                    <a:pt x="878954" y="21513"/>
                  </a:lnTo>
                  <a:lnTo>
                    <a:pt x="879678" y="37693"/>
                  </a:lnTo>
                  <a:lnTo>
                    <a:pt x="880516" y="55054"/>
                  </a:lnTo>
                  <a:lnTo>
                    <a:pt x="881380" y="71501"/>
                  </a:lnTo>
                  <a:lnTo>
                    <a:pt x="832104" y="77089"/>
                  </a:lnTo>
                  <a:lnTo>
                    <a:pt x="835025" y="95377"/>
                  </a:lnTo>
                  <a:lnTo>
                    <a:pt x="882523" y="89916"/>
                  </a:lnTo>
                  <a:lnTo>
                    <a:pt x="884301" y="111252"/>
                  </a:lnTo>
                  <a:lnTo>
                    <a:pt x="886625" y="130302"/>
                  </a:lnTo>
                  <a:lnTo>
                    <a:pt x="889495" y="147066"/>
                  </a:lnTo>
                  <a:lnTo>
                    <a:pt x="892937" y="161544"/>
                  </a:lnTo>
                  <a:lnTo>
                    <a:pt x="877265" y="172237"/>
                  </a:lnTo>
                  <a:lnTo>
                    <a:pt x="860552" y="182397"/>
                  </a:lnTo>
                  <a:lnTo>
                    <a:pt x="842784" y="191998"/>
                  </a:lnTo>
                  <a:lnTo>
                    <a:pt x="823976" y="201041"/>
                  </a:lnTo>
                  <a:lnTo>
                    <a:pt x="829183" y="207340"/>
                  </a:lnTo>
                  <a:lnTo>
                    <a:pt x="833348" y="212940"/>
                  </a:lnTo>
                  <a:lnTo>
                    <a:pt x="836295" y="217385"/>
                  </a:lnTo>
                  <a:lnTo>
                    <a:pt x="852982" y="208876"/>
                  </a:lnTo>
                  <a:lnTo>
                    <a:pt x="868997" y="199872"/>
                  </a:lnTo>
                  <a:lnTo>
                    <a:pt x="884415" y="190309"/>
                  </a:lnTo>
                  <a:lnTo>
                    <a:pt x="899033" y="180340"/>
                  </a:lnTo>
                  <a:lnTo>
                    <a:pt x="905459" y="195757"/>
                  </a:lnTo>
                  <a:lnTo>
                    <a:pt x="931164" y="230238"/>
                  </a:lnTo>
                  <a:lnTo>
                    <a:pt x="959104" y="240855"/>
                  </a:lnTo>
                  <a:lnTo>
                    <a:pt x="966787" y="239610"/>
                  </a:lnTo>
                  <a:lnTo>
                    <a:pt x="986129" y="202831"/>
                  </a:lnTo>
                  <a:lnTo>
                    <a:pt x="988390" y="191198"/>
                  </a:lnTo>
                  <a:lnTo>
                    <a:pt x="990727" y="177800"/>
                  </a:lnTo>
                  <a:close/>
                </a:path>
                <a:path w="1749425" h="245110">
                  <a:moveTo>
                    <a:pt x="1243711" y="215900"/>
                  </a:moveTo>
                  <a:lnTo>
                    <a:pt x="1204798" y="191096"/>
                  </a:lnTo>
                  <a:lnTo>
                    <a:pt x="1172629" y="155727"/>
                  </a:lnTo>
                  <a:lnTo>
                    <a:pt x="1147216" y="109804"/>
                  </a:lnTo>
                  <a:lnTo>
                    <a:pt x="1128522" y="53340"/>
                  </a:lnTo>
                  <a:lnTo>
                    <a:pt x="1130274" y="41198"/>
                  </a:lnTo>
                  <a:lnTo>
                    <a:pt x="1131735" y="28752"/>
                  </a:lnTo>
                  <a:lnTo>
                    <a:pt x="1132890" y="16002"/>
                  </a:lnTo>
                  <a:lnTo>
                    <a:pt x="1133729" y="2921"/>
                  </a:lnTo>
                  <a:lnTo>
                    <a:pt x="1112012" y="2921"/>
                  </a:lnTo>
                  <a:lnTo>
                    <a:pt x="1105433" y="61645"/>
                  </a:lnTo>
                  <a:lnTo>
                    <a:pt x="1090764" y="112839"/>
                  </a:lnTo>
                  <a:lnTo>
                    <a:pt x="1067981" y="156527"/>
                  </a:lnTo>
                  <a:lnTo>
                    <a:pt x="1037082" y="192684"/>
                  </a:lnTo>
                  <a:lnTo>
                    <a:pt x="998093" y="221335"/>
                  </a:lnTo>
                  <a:lnTo>
                    <a:pt x="1004062" y="227761"/>
                  </a:lnTo>
                  <a:lnTo>
                    <a:pt x="1009142" y="234022"/>
                  </a:lnTo>
                  <a:lnTo>
                    <a:pt x="1013714" y="240118"/>
                  </a:lnTo>
                  <a:lnTo>
                    <a:pt x="1050404" y="212839"/>
                  </a:lnTo>
                  <a:lnTo>
                    <a:pt x="1080477" y="178816"/>
                  </a:lnTo>
                  <a:lnTo>
                    <a:pt x="1103934" y="138049"/>
                  </a:lnTo>
                  <a:lnTo>
                    <a:pt x="1120775" y="90551"/>
                  </a:lnTo>
                  <a:lnTo>
                    <a:pt x="1139012" y="139242"/>
                  </a:lnTo>
                  <a:lnTo>
                    <a:pt x="1162519" y="179946"/>
                  </a:lnTo>
                  <a:lnTo>
                    <a:pt x="1191310" y="212661"/>
                  </a:lnTo>
                  <a:lnTo>
                    <a:pt x="1225423" y="237401"/>
                  </a:lnTo>
                  <a:lnTo>
                    <a:pt x="1229487" y="232257"/>
                  </a:lnTo>
                  <a:lnTo>
                    <a:pt x="1233893" y="226961"/>
                  </a:lnTo>
                  <a:lnTo>
                    <a:pt x="1238631" y="221513"/>
                  </a:lnTo>
                  <a:lnTo>
                    <a:pt x="1243711" y="215900"/>
                  </a:lnTo>
                  <a:close/>
                </a:path>
                <a:path w="1749425" h="245110">
                  <a:moveTo>
                    <a:pt x="1376299" y="35306"/>
                  </a:moveTo>
                  <a:lnTo>
                    <a:pt x="1326896" y="35306"/>
                  </a:lnTo>
                  <a:lnTo>
                    <a:pt x="1326896" y="22733"/>
                  </a:lnTo>
                  <a:lnTo>
                    <a:pt x="1370203" y="22733"/>
                  </a:lnTo>
                  <a:lnTo>
                    <a:pt x="1370203" y="11811"/>
                  </a:lnTo>
                  <a:lnTo>
                    <a:pt x="1326896" y="11811"/>
                  </a:lnTo>
                  <a:lnTo>
                    <a:pt x="1326896" y="0"/>
                  </a:lnTo>
                  <a:lnTo>
                    <a:pt x="1309116" y="0"/>
                  </a:lnTo>
                  <a:lnTo>
                    <a:pt x="1309116" y="11811"/>
                  </a:lnTo>
                  <a:lnTo>
                    <a:pt x="1262888" y="11811"/>
                  </a:lnTo>
                  <a:lnTo>
                    <a:pt x="1262888" y="22733"/>
                  </a:lnTo>
                  <a:lnTo>
                    <a:pt x="1309116" y="22733"/>
                  </a:lnTo>
                  <a:lnTo>
                    <a:pt x="1309116" y="35306"/>
                  </a:lnTo>
                  <a:lnTo>
                    <a:pt x="1256030" y="35306"/>
                  </a:lnTo>
                  <a:lnTo>
                    <a:pt x="1256030" y="46228"/>
                  </a:lnTo>
                  <a:lnTo>
                    <a:pt x="1376299" y="46228"/>
                  </a:lnTo>
                  <a:lnTo>
                    <a:pt x="1376299" y="35306"/>
                  </a:lnTo>
                  <a:close/>
                </a:path>
                <a:path w="1749425" h="245110">
                  <a:moveTo>
                    <a:pt x="1382522" y="83185"/>
                  </a:moveTo>
                  <a:lnTo>
                    <a:pt x="1326896" y="85725"/>
                  </a:lnTo>
                  <a:lnTo>
                    <a:pt x="1326896" y="73152"/>
                  </a:lnTo>
                  <a:lnTo>
                    <a:pt x="1371854" y="73152"/>
                  </a:lnTo>
                  <a:lnTo>
                    <a:pt x="1371854" y="62230"/>
                  </a:lnTo>
                  <a:lnTo>
                    <a:pt x="1326896" y="62230"/>
                  </a:lnTo>
                  <a:lnTo>
                    <a:pt x="1326896" y="49403"/>
                  </a:lnTo>
                  <a:lnTo>
                    <a:pt x="1309116" y="49403"/>
                  </a:lnTo>
                  <a:lnTo>
                    <a:pt x="1309116" y="62230"/>
                  </a:lnTo>
                  <a:lnTo>
                    <a:pt x="1262634" y="62230"/>
                  </a:lnTo>
                  <a:lnTo>
                    <a:pt x="1262634" y="73152"/>
                  </a:lnTo>
                  <a:lnTo>
                    <a:pt x="1309116" y="73152"/>
                  </a:lnTo>
                  <a:lnTo>
                    <a:pt x="1309116" y="86487"/>
                  </a:lnTo>
                  <a:lnTo>
                    <a:pt x="1254760" y="88646"/>
                  </a:lnTo>
                  <a:lnTo>
                    <a:pt x="1257046" y="100584"/>
                  </a:lnTo>
                  <a:lnTo>
                    <a:pt x="1281899" y="98996"/>
                  </a:lnTo>
                  <a:lnTo>
                    <a:pt x="1343723" y="95999"/>
                  </a:lnTo>
                  <a:lnTo>
                    <a:pt x="1380744" y="94615"/>
                  </a:lnTo>
                  <a:lnTo>
                    <a:pt x="1381125" y="90297"/>
                  </a:lnTo>
                  <a:lnTo>
                    <a:pt x="1381633" y="86487"/>
                  </a:lnTo>
                  <a:lnTo>
                    <a:pt x="1381836" y="85725"/>
                  </a:lnTo>
                  <a:lnTo>
                    <a:pt x="1382522" y="83185"/>
                  </a:lnTo>
                  <a:close/>
                </a:path>
                <a:path w="1749425" h="245110">
                  <a:moveTo>
                    <a:pt x="1427988" y="62992"/>
                  </a:moveTo>
                  <a:lnTo>
                    <a:pt x="1421320" y="56565"/>
                  </a:lnTo>
                  <a:lnTo>
                    <a:pt x="1414272" y="50203"/>
                  </a:lnTo>
                  <a:lnTo>
                    <a:pt x="1406842" y="43891"/>
                  </a:lnTo>
                  <a:lnTo>
                    <a:pt x="1399032" y="37592"/>
                  </a:lnTo>
                  <a:lnTo>
                    <a:pt x="1387729" y="45720"/>
                  </a:lnTo>
                  <a:lnTo>
                    <a:pt x="1395742" y="52755"/>
                  </a:lnTo>
                  <a:lnTo>
                    <a:pt x="1403045" y="59537"/>
                  </a:lnTo>
                  <a:lnTo>
                    <a:pt x="1409598" y="66090"/>
                  </a:lnTo>
                  <a:lnTo>
                    <a:pt x="1415415" y="72390"/>
                  </a:lnTo>
                  <a:lnTo>
                    <a:pt x="1427988" y="62992"/>
                  </a:lnTo>
                  <a:close/>
                </a:path>
                <a:path w="1749425" h="245110">
                  <a:moveTo>
                    <a:pt x="1475105" y="186309"/>
                  </a:moveTo>
                  <a:lnTo>
                    <a:pt x="1380998" y="186309"/>
                  </a:lnTo>
                  <a:lnTo>
                    <a:pt x="1380998" y="172212"/>
                  </a:lnTo>
                  <a:lnTo>
                    <a:pt x="1445260" y="172212"/>
                  </a:lnTo>
                  <a:lnTo>
                    <a:pt x="1445260" y="177165"/>
                  </a:lnTo>
                  <a:lnTo>
                    <a:pt x="1460881" y="177165"/>
                  </a:lnTo>
                  <a:lnTo>
                    <a:pt x="1460881" y="109474"/>
                  </a:lnTo>
                  <a:lnTo>
                    <a:pt x="1445260" y="109474"/>
                  </a:lnTo>
                  <a:lnTo>
                    <a:pt x="1445260" y="121793"/>
                  </a:lnTo>
                  <a:lnTo>
                    <a:pt x="1445260" y="134874"/>
                  </a:lnTo>
                  <a:lnTo>
                    <a:pt x="1445260" y="146685"/>
                  </a:lnTo>
                  <a:lnTo>
                    <a:pt x="1445260" y="160020"/>
                  </a:lnTo>
                  <a:lnTo>
                    <a:pt x="1302004" y="160020"/>
                  </a:lnTo>
                  <a:lnTo>
                    <a:pt x="1302004" y="146685"/>
                  </a:lnTo>
                  <a:lnTo>
                    <a:pt x="1445260" y="146685"/>
                  </a:lnTo>
                  <a:lnTo>
                    <a:pt x="1445260" y="134874"/>
                  </a:lnTo>
                  <a:lnTo>
                    <a:pt x="1302004" y="134874"/>
                  </a:lnTo>
                  <a:lnTo>
                    <a:pt x="1302004" y="121793"/>
                  </a:lnTo>
                  <a:lnTo>
                    <a:pt x="1445260" y="121793"/>
                  </a:lnTo>
                  <a:lnTo>
                    <a:pt x="1445260" y="109474"/>
                  </a:lnTo>
                  <a:lnTo>
                    <a:pt x="1362202" y="109474"/>
                  </a:lnTo>
                  <a:lnTo>
                    <a:pt x="1364361" y="104140"/>
                  </a:lnTo>
                  <a:lnTo>
                    <a:pt x="1365631" y="101219"/>
                  </a:lnTo>
                  <a:lnTo>
                    <a:pt x="1366012" y="100838"/>
                  </a:lnTo>
                  <a:lnTo>
                    <a:pt x="1349629" y="96520"/>
                  </a:lnTo>
                  <a:lnTo>
                    <a:pt x="1348054" y="100838"/>
                  </a:lnTo>
                  <a:lnTo>
                    <a:pt x="1346708" y="105029"/>
                  </a:lnTo>
                  <a:lnTo>
                    <a:pt x="1345184" y="109474"/>
                  </a:lnTo>
                  <a:lnTo>
                    <a:pt x="1286383" y="109474"/>
                  </a:lnTo>
                  <a:lnTo>
                    <a:pt x="1286383" y="177165"/>
                  </a:lnTo>
                  <a:lnTo>
                    <a:pt x="1302004" y="177165"/>
                  </a:lnTo>
                  <a:lnTo>
                    <a:pt x="1302004" y="172212"/>
                  </a:lnTo>
                  <a:lnTo>
                    <a:pt x="1364234" y="172212"/>
                  </a:lnTo>
                  <a:lnTo>
                    <a:pt x="1364234" y="186309"/>
                  </a:lnTo>
                  <a:lnTo>
                    <a:pt x="1271778" y="186309"/>
                  </a:lnTo>
                  <a:lnTo>
                    <a:pt x="1271778" y="231470"/>
                  </a:lnTo>
                  <a:lnTo>
                    <a:pt x="1288415" y="231470"/>
                  </a:lnTo>
                  <a:lnTo>
                    <a:pt x="1288415" y="200152"/>
                  </a:lnTo>
                  <a:lnTo>
                    <a:pt x="1364234" y="200152"/>
                  </a:lnTo>
                  <a:lnTo>
                    <a:pt x="1364234" y="241109"/>
                  </a:lnTo>
                  <a:lnTo>
                    <a:pt x="1380998" y="241109"/>
                  </a:lnTo>
                  <a:lnTo>
                    <a:pt x="1380998" y="200152"/>
                  </a:lnTo>
                  <a:lnTo>
                    <a:pt x="1458595" y="200152"/>
                  </a:lnTo>
                  <a:lnTo>
                    <a:pt x="1458595" y="212115"/>
                  </a:lnTo>
                  <a:lnTo>
                    <a:pt x="1454785" y="215900"/>
                  </a:lnTo>
                  <a:lnTo>
                    <a:pt x="1447038" y="215900"/>
                  </a:lnTo>
                  <a:lnTo>
                    <a:pt x="1440395" y="215607"/>
                  </a:lnTo>
                  <a:lnTo>
                    <a:pt x="1433830" y="215226"/>
                  </a:lnTo>
                  <a:lnTo>
                    <a:pt x="1427353" y="214757"/>
                  </a:lnTo>
                  <a:lnTo>
                    <a:pt x="1421003" y="214172"/>
                  </a:lnTo>
                  <a:lnTo>
                    <a:pt x="1422400" y="220433"/>
                  </a:lnTo>
                  <a:lnTo>
                    <a:pt x="1424051" y="230720"/>
                  </a:lnTo>
                  <a:lnTo>
                    <a:pt x="1429588" y="230949"/>
                  </a:lnTo>
                  <a:lnTo>
                    <a:pt x="1436128" y="231101"/>
                  </a:lnTo>
                  <a:lnTo>
                    <a:pt x="1452118" y="231216"/>
                  </a:lnTo>
                  <a:lnTo>
                    <a:pt x="1462189" y="229616"/>
                  </a:lnTo>
                  <a:lnTo>
                    <a:pt x="1469364" y="225044"/>
                  </a:lnTo>
                  <a:lnTo>
                    <a:pt x="1473669" y="217512"/>
                  </a:lnTo>
                  <a:lnTo>
                    <a:pt x="1473885" y="215900"/>
                  </a:lnTo>
                  <a:lnTo>
                    <a:pt x="1475105" y="207010"/>
                  </a:lnTo>
                  <a:lnTo>
                    <a:pt x="1475105" y="200152"/>
                  </a:lnTo>
                  <a:lnTo>
                    <a:pt x="1475105" y="186309"/>
                  </a:lnTo>
                  <a:close/>
                </a:path>
                <a:path w="1749425" h="245110">
                  <a:moveTo>
                    <a:pt x="1493393" y="20447"/>
                  </a:moveTo>
                  <a:lnTo>
                    <a:pt x="1466215" y="20447"/>
                  </a:lnTo>
                  <a:lnTo>
                    <a:pt x="1466215" y="0"/>
                  </a:lnTo>
                  <a:lnTo>
                    <a:pt x="1448435" y="0"/>
                  </a:lnTo>
                  <a:lnTo>
                    <a:pt x="1448435" y="20447"/>
                  </a:lnTo>
                  <a:lnTo>
                    <a:pt x="1380236" y="20447"/>
                  </a:lnTo>
                  <a:lnTo>
                    <a:pt x="1380236" y="32131"/>
                  </a:lnTo>
                  <a:lnTo>
                    <a:pt x="1448435" y="32131"/>
                  </a:lnTo>
                  <a:lnTo>
                    <a:pt x="1448536" y="73152"/>
                  </a:lnTo>
                  <a:lnTo>
                    <a:pt x="1449070" y="79502"/>
                  </a:lnTo>
                  <a:lnTo>
                    <a:pt x="1442593" y="82931"/>
                  </a:lnTo>
                  <a:lnTo>
                    <a:pt x="1429004" y="82296"/>
                  </a:lnTo>
                  <a:lnTo>
                    <a:pt x="1407083" y="81724"/>
                  </a:lnTo>
                  <a:lnTo>
                    <a:pt x="1402207" y="81534"/>
                  </a:lnTo>
                  <a:lnTo>
                    <a:pt x="1404239" y="87757"/>
                  </a:lnTo>
                  <a:lnTo>
                    <a:pt x="1405509" y="92710"/>
                  </a:lnTo>
                  <a:lnTo>
                    <a:pt x="1406271" y="96266"/>
                  </a:lnTo>
                  <a:lnTo>
                    <a:pt x="1411859" y="96583"/>
                  </a:lnTo>
                  <a:lnTo>
                    <a:pt x="1418170" y="96735"/>
                  </a:lnTo>
                  <a:lnTo>
                    <a:pt x="1425194" y="96723"/>
                  </a:lnTo>
                  <a:lnTo>
                    <a:pt x="1464259" y="87236"/>
                  </a:lnTo>
                  <a:lnTo>
                    <a:pt x="1465376" y="82931"/>
                  </a:lnTo>
                  <a:lnTo>
                    <a:pt x="1466215" y="79756"/>
                  </a:lnTo>
                  <a:lnTo>
                    <a:pt x="1466215" y="32131"/>
                  </a:lnTo>
                  <a:lnTo>
                    <a:pt x="1493393" y="32131"/>
                  </a:lnTo>
                  <a:lnTo>
                    <a:pt x="1493393" y="20447"/>
                  </a:lnTo>
                  <a:close/>
                </a:path>
                <a:path w="1749425" h="245110">
                  <a:moveTo>
                    <a:pt x="1532509" y="60960"/>
                  </a:moveTo>
                  <a:lnTo>
                    <a:pt x="1515110" y="58547"/>
                  </a:lnTo>
                  <a:lnTo>
                    <a:pt x="1512658" y="75907"/>
                  </a:lnTo>
                  <a:lnTo>
                    <a:pt x="1509903" y="91986"/>
                  </a:lnTo>
                  <a:lnTo>
                    <a:pt x="1506855" y="106768"/>
                  </a:lnTo>
                  <a:lnTo>
                    <a:pt x="1503553" y="120269"/>
                  </a:lnTo>
                  <a:lnTo>
                    <a:pt x="1516126" y="122936"/>
                  </a:lnTo>
                  <a:lnTo>
                    <a:pt x="1521079" y="124206"/>
                  </a:lnTo>
                  <a:lnTo>
                    <a:pt x="1524292" y="109181"/>
                  </a:lnTo>
                  <a:lnTo>
                    <a:pt x="1527263" y="93637"/>
                  </a:lnTo>
                  <a:lnTo>
                    <a:pt x="1530007" y="77558"/>
                  </a:lnTo>
                  <a:lnTo>
                    <a:pt x="1532509" y="60960"/>
                  </a:lnTo>
                  <a:close/>
                </a:path>
                <a:path w="1749425" h="245110">
                  <a:moveTo>
                    <a:pt x="1600708" y="91694"/>
                  </a:moveTo>
                  <a:lnTo>
                    <a:pt x="1577975" y="61468"/>
                  </a:lnTo>
                  <a:lnTo>
                    <a:pt x="1571498" y="54102"/>
                  </a:lnTo>
                  <a:lnTo>
                    <a:pt x="1560576" y="61468"/>
                  </a:lnTo>
                  <a:lnTo>
                    <a:pt x="1560576" y="1397"/>
                  </a:lnTo>
                  <a:lnTo>
                    <a:pt x="1541145" y="1397"/>
                  </a:lnTo>
                  <a:lnTo>
                    <a:pt x="1541145" y="242836"/>
                  </a:lnTo>
                  <a:lnTo>
                    <a:pt x="1560576" y="242836"/>
                  </a:lnTo>
                  <a:lnTo>
                    <a:pt x="1560576" y="66675"/>
                  </a:lnTo>
                  <a:lnTo>
                    <a:pt x="1567383" y="75209"/>
                  </a:lnTo>
                  <a:lnTo>
                    <a:pt x="1573695" y="84023"/>
                  </a:lnTo>
                  <a:lnTo>
                    <a:pt x="1579524" y="93116"/>
                  </a:lnTo>
                  <a:lnTo>
                    <a:pt x="1584833" y="102489"/>
                  </a:lnTo>
                  <a:lnTo>
                    <a:pt x="1600708" y="91694"/>
                  </a:lnTo>
                  <a:close/>
                </a:path>
                <a:path w="1749425" h="245110">
                  <a:moveTo>
                    <a:pt x="1689862" y="38735"/>
                  </a:moveTo>
                  <a:lnTo>
                    <a:pt x="1683766" y="29743"/>
                  </a:lnTo>
                  <a:lnTo>
                    <a:pt x="1677314" y="20447"/>
                  </a:lnTo>
                  <a:lnTo>
                    <a:pt x="1670532" y="10883"/>
                  </a:lnTo>
                  <a:lnTo>
                    <a:pt x="1663446" y="1016"/>
                  </a:lnTo>
                  <a:lnTo>
                    <a:pt x="1646809" y="11303"/>
                  </a:lnTo>
                  <a:lnTo>
                    <a:pt x="1653235" y="20485"/>
                  </a:lnTo>
                  <a:lnTo>
                    <a:pt x="1659585" y="29908"/>
                  </a:lnTo>
                  <a:lnTo>
                    <a:pt x="1665859" y="39636"/>
                  </a:lnTo>
                  <a:lnTo>
                    <a:pt x="1672082" y="49657"/>
                  </a:lnTo>
                  <a:lnTo>
                    <a:pt x="1689862" y="38735"/>
                  </a:lnTo>
                  <a:close/>
                </a:path>
                <a:path w="1749425" h="245110">
                  <a:moveTo>
                    <a:pt x="1749425" y="52070"/>
                  </a:moveTo>
                  <a:lnTo>
                    <a:pt x="1596517" y="52070"/>
                  </a:lnTo>
                  <a:lnTo>
                    <a:pt x="1596517" y="70612"/>
                  </a:lnTo>
                  <a:lnTo>
                    <a:pt x="1614551" y="70612"/>
                  </a:lnTo>
                  <a:lnTo>
                    <a:pt x="1614551" y="230238"/>
                  </a:lnTo>
                  <a:lnTo>
                    <a:pt x="1739773" y="230238"/>
                  </a:lnTo>
                  <a:lnTo>
                    <a:pt x="1739773" y="211709"/>
                  </a:lnTo>
                  <a:lnTo>
                    <a:pt x="1635252" y="211709"/>
                  </a:lnTo>
                  <a:lnTo>
                    <a:pt x="1635252" y="70612"/>
                  </a:lnTo>
                  <a:lnTo>
                    <a:pt x="1749425" y="70612"/>
                  </a:lnTo>
                  <a:lnTo>
                    <a:pt x="1749425" y="5207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44356" y="5384291"/>
              <a:ext cx="246379" cy="237477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8853805" y="5396484"/>
            <a:ext cx="635000" cy="198755"/>
            <a:chOff x="8853805" y="5396484"/>
            <a:chExt cx="635000" cy="198755"/>
          </a:xfrm>
        </p:grpSpPr>
        <p:sp>
          <p:nvSpPr>
            <p:cNvPr id="39" name="object 39"/>
            <p:cNvSpPr/>
            <p:nvPr/>
          </p:nvSpPr>
          <p:spPr>
            <a:xfrm>
              <a:off x="8853805" y="5397373"/>
              <a:ext cx="78740" cy="59690"/>
            </a:xfrm>
            <a:custGeom>
              <a:avLst/>
              <a:gdLst/>
              <a:ahLst/>
              <a:cxnLst/>
              <a:rect l="l" t="t" r="r" b="b"/>
              <a:pathLst>
                <a:path w="78740" h="59689">
                  <a:moveTo>
                    <a:pt x="78613" y="0"/>
                  </a:moveTo>
                  <a:lnTo>
                    <a:pt x="61849" y="0"/>
                  </a:lnTo>
                  <a:lnTo>
                    <a:pt x="42291" y="59435"/>
                  </a:lnTo>
                  <a:lnTo>
                    <a:pt x="64135" y="59435"/>
                  </a:lnTo>
                  <a:lnTo>
                    <a:pt x="78613" y="0"/>
                  </a:lnTo>
                  <a:close/>
                </a:path>
                <a:path w="78740" h="59689">
                  <a:moveTo>
                    <a:pt x="36322" y="0"/>
                  </a:moveTo>
                  <a:lnTo>
                    <a:pt x="19558" y="0"/>
                  </a:lnTo>
                  <a:lnTo>
                    <a:pt x="0" y="59435"/>
                  </a:lnTo>
                  <a:lnTo>
                    <a:pt x="21971" y="59435"/>
                  </a:lnTo>
                  <a:lnTo>
                    <a:pt x="36322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73312" y="5396484"/>
              <a:ext cx="407670" cy="198755"/>
            </a:xfrm>
            <a:custGeom>
              <a:avLst/>
              <a:gdLst/>
              <a:ahLst/>
              <a:cxnLst/>
              <a:rect l="l" t="t" r="r" b="b"/>
              <a:pathLst>
                <a:path w="407670" h="198754">
                  <a:moveTo>
                    <a:pt x="68199" y="31876"/>
                  </a:moveTo>
                  <a:lnTo>
                    <a:pt x="44196" y="31876"/>
                  </a:lnTo>
                  <a:lnTo>
                    <a:pt x="44196" y="195516"/>
                  </a:lnTo>
                  <a:lnTo>
                    <a:pt x="68199" y="195516"/>
                  </a:lnTo>
                  <a:lnTo>
                    <a:pt x="68199" y="31876"/>
                  </a:lnTo>
                  <a:close/>
                </a:path>
                <a:path w="407670" h="198754">
                  <a:moveTo>
                    <a:pt x="68199" y="0"/>
                  </a:moveTo>
                  <a:lnTo>
                    <a:pt x="59055" y="0"/>
                  </a:lnTo>
                  <a:lnTo>
                    <a:pt x="53907" y="4145"/>
                  </a:lnTo>
                  <a:lnTo>
                    <a:pt x="47783" y="8397"/>
                  </a:lnTo>
                  <a:lnTo>
                    <a:pt x="7741" y="28326"/>
                  </a:lnTo>
                  <a:lnTo>
                    <a:pt x="0" y="30733"/>
                  </a:lnTo>
                  <a:lnTo>
                    <a:pt x="0" y="54482"/>
                  </a:lnTo>
                  <a:lnTo>
                    <a:pt x="40386" y="35686"/>
                  </a:lnTo>
                  <a:lnTo>
                    <a:pt x="44196" y="31876"/>
                  </a:lnTo>
                  <a:lnTo>
                    <a:pt x="68199" y="31876"/>
                  </a:lnTo>
                  <a:lnTo>
                    <a:pt x="68199" y="0"/>
                  </a:lnTo>
                  <a:close/>
                </a:path>
                <a:path w="407670" h="198754">
                  <a:moveTo>
                    <a:pt x="217551" y="31876"/>
                  </a:moveTo>
                  <a:lnTo>
                    <a:pt x="193548" y="31876"/>
                  </a:lnTo>
                  <a:lnTo>
                    <a:pt x="193548" y="195516"/>
                  </a:lnTo>
                  <a:lnTo>
                    <a:pt x="217551" y="195516"/>
                  </a:lnTo>
                  <a:lnTo>
                    <a:pt x="217551" y="31876"/>
                  </a:lnTo>
                  <a:close/>
                </a:path>
                <a:path w="407670" h="198754">
                  <a:moveTo>
                    <a:pt x="217551" y="0"/>
                  </a:moveTo>
                  <a:lnTo>
                    <a:pt x="208407" y="0"/>
                  </a:lnTo>
                  <a:lnTo>
                    <a:pt x="203259" y="4145"/>
                  </a:lnTo>
                  <a:lnTo>
                    <a:pt x="197135" y="8397"/>
                  </a:lnTo>
                  <a:lnTo>
                    <a:pt x="157093" y="28326"/>
                  </a:lnTo>
                  <a:lnTo>
                    <a:pt x="149352" y="30733"/>
                  </a:lnTo>
                  <a:lnTo>
                    <a:pt x="149352" y="54482"/>
                  </a:lnTo>
                  <a:lnTo>
                    <a:pt x="189738" y="35686"/>
                  </a:lnTo>
                  <a:lnTo>
                    <a:pt x="193548" y="31876"/>
                  </a:lnTo>
                  <a:lnTo>
                    <a:pt x="217551" y="31876"/>
                  </a:lnTo>
                  <a:lnTo>
                    <a:pt x="217551" y="0"/>
                  </a:lnTo>
                  <a:close/>
                </a:path>
                <a:path w="407670" h="198754">
                  <a:moveTo>
                    <a:pt x="295402" y="169544"/>
                  </a:moveTo>
                  <a:lnTo>
                    <a:pt x="295402" y="192176"/>
                  </a:lnTo>
                  <a:lnTo>
                    <a:pt x="302756" y="195043"/>
                  </a:lnTo>
                  <a:lnTo>
                    <a:pt x="310896" y="197091"/>
                  </a:lnTo>
                  <a:lnTo>
                    <a:pt x="319797" y="198320"/>
                  </a:lnTo>
                  <a:lnTo>
                    <a:pt x="329438" y="198729"/>
                  </a:lnTo>
                  <a:lnTo>
                    <a:pt x="346821" y="196947"/>
                  </a:lnTo>
                  <a:lnTo>
                    <a:pt x="362203" y="191598"/>
                  </a:lnTo>
                  <a:lnTo>
                    <a:pt x="375586" y="182677"/>
                  </a:lnTo>
                  <a:lnTo>
                    <a:pt x="379219" y="178688"/>
                  </a:lnTo>
                  <a:lnTo>
                    <a:pt x="329438" y="178688"/>
                  </a:lnTo>
                  <a:lnTo>
                    <a:pt x="320458" y="178117"/>
                  </a:lnTo>
                  <a:lnTo>
                    <a:pt x="311800" y="176402"/>
                  </a:lnTo>
                  <a:lnTo>
                    <a:pt x="303452" y="173545"/>
                  </a:lnTo>
                  <a:lnTo>
                    <a:pt x="295402" y="169544"/>
                  </a:lnTo>
                  <a:close/>
                </a:path>
                <a:path w="407670" h="198754">
                  <a:moveTo>
                    <a:pt x="407032" y="100837"/>
                  </a:moveTo>
                  <a:lnTo>
                    <a:pt x="383413" y="100837"/>
                  </a:lnTo>
                  <a:lnTo>
                    <a:pt x="382531" y="118437"/>
                  </a:lnTo>
                  <a:lnTo>
                    <a:pt x="379888" y="133905"/>
                  </a:lnTo>
                  <a:lnTo>
                    <a:pt x="361531" y="167330"/>
                  </a:lnTo>
                  <a:lnTo>
                    <a:pt x="329438" y="178688"/>
                  </a:lnTo>
                  <a:lnTo>
                    <a:pt x="379219" y="178688"/>
                  </a:lnTo>
                  <a:lnTo>
                    <a:pt x="386969" y="170179"/>
                  </a:lnTo>
                  <a:lnTo>
                    <a:pt x="395989" y="154368"/>
                  </a:lnTo>
                  <a:lnTo>
                    <a:pt x="402463" y="135508"/>
                  </a:lnTo>
                  <a:lnTo>
                    <a:pt x="406364" y="113601"/>
                  </a:lnTo>
                  <a:lnTo>
                    <a:pt x="407032" y="100837"/>
                  </a:lnTo>
                  <a:close/>
                </a:path>
                <a:path w="407670" h="198754">
                  <a:moveTo>
                    <a:pt x="346964" y="1015"/>
                  </a:moveTo>
                  <a:lnTo>
                    <a:pt x="302133" y="19049"/>
                  </a:lnTo>
                  <a:lnTo>
                    <a:pt x="284861" y="65277"/>
                  </a:lnTo>
                  <a:lnTo>
                    <a:pt x="285859" y="77898"/>
                  </a:lnTo>
                  <a:lnTo>
                    <a:pt x="309145" y="115571"/>
                  </a:lnTo>
                  <a:lnTo>
                    <a:pt x="340614" y="124840"/>
                  </a:lnTo>
                  <a:lnTo>
                    <a:pt x="354401" y="123340"/>
                  </a:lnTo>
                  <a:lnTo>
                    <a:pt x="366045" y="118840"/>
                  </a:lnTo>
                  <a:lnTo>
                    <a:pt x="375546" y="111339"/>
                  </a:lnTo>
                  <a:lnTo>
                    <a:pt x="380591" y="104139"/>
                  </a:lnTo>
                  <a:lnTo>
                    <a:pt x="346456" y="104139"/>
                  </a:lnTo>
                  <a:lnTo>
                    <a:pt x="338242" y="103427"/>
                  </a:lnTo>
                  <a:lnTo>
                    <a:pt x="309989" y="71352"/>
                  </a:lnTo>
                  <a:lnTo>
                    <a:pt x="309372" y="62229"/>
                  </a:lnTo>
                  <a:lnTo>
                    <a:pt x="309993" y="53750"/>
                  </a:lnTo>
                  <a:lnTo>
                    <a:pt x="337675" y="21818"/>
                  </a:lnTo>
                  <a:lnTo>
                    <a:pt x="345059" y="21081"/>
                  </a:lnTo>
                  <a:lnTo>
                    <a:pt x="389494" y="21081"/>
                  </a:lnTo>
                  <a:lnTo>
                    <a:pt x="382754" y="13553"/>
                  </a:lnTo>
                  <a:lnTo>
                    <a:pt x="372395" y="6572"/>
                  </a:lnTo>
                  <a:lnTo>
                    <a:pt x="360465" y="2401"/>
                  </a:lnTo>
                  <a:lnTo>
                    <a:pt x="346964" y="1015"/>
                  </a:lnTo>
                  <a:close/>
                </a:path>
                <a:path w="407670" h="198754">
                  <a:moveTo>
                    <a:pt x="389494" y="21081"/>
                  </a:moveTo>
                  <a:lnTo>
                    <a:pt x="345059" y="21081"/>
                  </a:lnTo>
                  <a:lnTo>
                    <a:pt x="352960" y="21937"/>
                  </a:lnTo>
                  <a:lnTo>
                    <a:pt x="360076" y="24495"/>
                  </a:lnTo>
                  <a:lnTo>
                    <a:pt x="381500" y="58924"/>
                  </a:lnTo>
                  <a:lnTo>
                    <a:pt x="382143" y="68833"/>
                  </a:lnTo>
                  <a:lnTo>
                    <a:pt x="381500" y="75884"/>
                  </a:lnTo>
                  <a:lnTo>
                    <a:pt x="353746" y="103495"/>
                  </a:lnTo>
                  <a:lnTo>
                    <a:pt x="346456" y="104139"/>
                  </a:lnTo>
                  <a:lnTo>
                    <a:pt x="380591" y="104139"/>
                  </a:lnTo>
                  <a:lnTo>
                    <a:pt x="382905" y="100837"/>
                  </a:lnTo>
                  <a:lnTo>
                    <a:pt x="407032" y="100837"/>
                  </a:lnTo>
                  <a:lnTo>
                    <a:pt x="407636" y="89280"/>
                  </a:lnTo>
                  <a:lnTo>
                    <a:pt x="403653" y="50911"/>
                  </a:lnTo>
                  <a:lnTo>
                    <a:pt x="391541" y="23367"/>
                  </a:lnTo>
                  <a:lnTo>
                    <a:pt x="389494" y="21081"/>
                  </a:lnTo>
                  <a:close/>
                </a:path>
                <a:path w="407670" h="198754">
                  <a:moveTo>
                    <a:pt x="383413" y="100837"/>
                  </a:moveTo>
                  <a:lnTo>
                    <a:pt x="382905" y="100837"/>
                  </a:lnTo>
                  <a:lnTo>
                    <a:pt x="383159" y="101091"/>
                  </a:lnTo>
                  <a:lnTo>
                    <a:pt x="383413" y="1008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409938" y="5397373"/>
              <a:ext cx="78740" cy="59690"/>
            </a:xfrm>
            <a:custGeom>
              <a:avLst/>
              <a:gdLst/>
              <a:ahLst/>
              <a:cxnLst/>
              <a:rect l="l" t="t" r="r" b="b"/>
              <a:pathLst>
                <a:path w="78740" h="59689">
                  <a:moveTo>
                    <a:pt x="78739" y="0"/>
                  </a:moveTo>
                  <a:lnTo>
                    <a:pt x="56895" y="0"/>
                  </a:lnTo>
                  <a:lnTo>
                    <a:pt x="42417" y="59435"/>
                  </a:lnTo>
                  <a:lnTo>
                    <a:pt x="59181" y="59435"/>
                  </a:lnTo>
                  <a:lnTo>
                    <a:pt x="78739" y="0"/>
                  </a:lnTo>
                  <a:close/>
                </a:path>
                <a:path w="78740" h="59689">
                  <a:moveTo>
                    <a:pt x="36321" y="0"/>
                  </a:moveTo>
                  <a:lnTo>
                    <a:pt x="14350" y="0"/>
                  </a:lnTo>
                  <a:lnTo>
                    <a:pt x="0" y="59435"/>
                  </a:lnTo>
                  <a:lnTo>
                    <a:pt x="16763" y="59435"/>
                  </a:lnTo>
                  <a:lnTo>
                    <a:pt x="36321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651365" y="5380101"/>
            <a:ext cx="1509395" cy="246379"/>
            <a:chOff x="9651365" y="5380101"/>
            <a:chExt cx="1509395" cy="246379"/>
          </a:xfrm>
        </p:grpSpPr>
        <p:sp>
          <p:nvSpPr>
            <p:cNvPr id="43" name="object 43"/>
            <p:cNvSpPr/>
            <p:nvPr/>
          </p:nvSpPr>
          <p:spPr>
            <a:xfrm>
              <a:off x="9651365" y="5380101"/>
              <a:ext cx="751205" cy="246379"/>
            </a:xfrm>
            <a:custGeom>
              <a:avLst/>
              <a:gdLst/>
              <a:ahLst/>
              <a:cxnLst/>
              <a:rect l="l" t="t" r="r" b="b"/>
              <a:pathLst>
                <a:path w="751204" h="246379">
                  <a:moveTo>
                    <a:pt x="49149" y="90424"/>
                  </a:moveTo>
                  <a:lnTo>
                    <a:pt x="2031" y="90424"/>
                  </a:lnTo>
                  <a:lnTo>
                    <a:pt x="2031" y="107823"/>
                  </a:lnTo>
                  <a:lnTo>
                    <a:pt x="31368" y="107823"/>
                  </a:lnTo>
                  <a:lnTo>
                    <a:pt x="31368" y="191008"/>
                  </a:lnTo>
                  <a:lnTo>
                    <a:pt x="22842" y="199560"/>
                  </a:lnTo>
                  <a:lnTo>
                    <a:pt x="14779" y="207884"/>
                  </a:lnTo>
                  <a:lnTo>
                    <a:pt x="7169" y="215987"/>
                  </a:lnTo>
                  <a:lnTo>
                    <a:pt x="0" y="223875"/>
                  </a:lnTo>
                  <a:lnTo>
                    <a:pt x="10159" y="242404"/>
                  </a:lnTo>
                  <a:lnTo>
                    <a:pt x="17351" y="233546"/>
                  </a:lnTo>
                  <a:lnTo>
                    <a:pt x="24637" y="224994"/>
                  </a:lnTo>
                  <a:lnTo>
                    <a:pt x="32019" y="216749"/>
                  </a:lnTo>
                  <a:lnTo>
                    <a:pt x="39496" y="208813"/>
                  </a:lnTo>
                  <a:lnTo>
                    <a:pt x="61336" y="208813"/>
                  </a:lnTo>
                  <a:lnTo>
                    <a:pt x="57076" y="205583"/>
                  </a:lnTo>
                  <a:lnTo>
                    <a:pt x="49149" y="194690"/>
                  </a:lnTo>
                  <a:lnTo>
                    <a:pt x="49149" y="90424"/>
                  </a:lnTo>
                  <a:close/>
                </a:path>
                <a:path w="751204" h="246379">
                  <a:moveTo>
                    <a:pt x="61336" y="208813"/>
                  </a:moveTo>
                  <a:lnTo>
                    <a:pt x="39496" y="208813"/>
                  </a:lnTo>
                  <a:lnTo>
                    <a:pt x="49498" y="221503"/>
                  </a:lnTo>
                  <a:lnTo>
                    <a:pt x="96646" y="238455"/>
                  </a:lnTo>
                  <a:lnTo>
                    <a:pt x="200267" y="239517"/>
                  </a:lnTo>
                  <a:lnTo>
                    <a:pt x="238886" y="239191"/>
                  </a:lnTo>
                  <a:lnTo>
                    <a:pt x="245379" y="220823"/>
                  </a:lnTo>
                  <a:lnTo>
                    <a:pt x="126107" y="220823"/>
                  </a:lnTo>
                  <a:lnTo>
                    <a:pt x="95884" y="220421"/>
                  </a:lnTo>
                  <a:lnTo>
                    <a:pt x="80456" y="218443"/>
                  </a:lnTo>
                  <a:lnTo>
                    <a:pt x="67516" y="213499"/>
                  </a:lnTo>
                  <a:lnTo>
                    <a:pt x="61336" y="208813"/>
                  </a:lnTo>
                  <a:close/>
                </a:path>
                <a:path w="751204" h="246379">
                  <a:moveTo>
                    <a:pt x="245871" y="219430"/>
                  </a:moveTo>
                  <a:lnTo>
                    <a:pt x="161162" y="220792"/>
                  </a:lnTo>
                  <a:lnTo>
                    <a:pt x="126107" y="220823"/>
                  </a:lnTo>
                  <a:lnTo>
                    <a:pt x="245379" y="220823"/>
                  </a:lnTo>
                  <a:lnTo>
                    <a:pt x="245871" y="219430"/>
                  </a:lnTo>
                  <a:close/>
                </a:path>
                <a:path w="751204" h="246379">
                  <a:moveTo>
                    <a:pt x="125983" y="171958"/>
                  </a:moveTo>
                  <a:lnTo>
                    <a:pt x="110235" y="171958"/>
                  </a:lnTo>
                  <a:lnTo>
                    <a:pt x="110235" y="193040"/>
                  </a:lnTo>
                  <a:lnTo>
                    <a:pt x="108330" y="197485"/>
                  </a:lnTo>
                  <a:lnTo>
                    <a:pt x="104520" y="200152"/>
                  </a:lnTo>
                  <a:lnTo>
                    <a:pt x="112394" y="213004"/>
                  </a:lnTo>
                  <a:lnTo>
                    <a:pt x="121779" y="209517"/>
                  </a:lnTo>
                  <a:lnTo>
                    <a:pt x="133556" y="206216"/>
                  </a:lnTo>
                  <a:lnTo>
                    <a:pt x="147738" y="203096"/>
                  </a:lnTo>
                  <a:lnTo>
                    <a:pt x="164337" y="200152"/>
                  </a:lnTo>
                  <a:lnTo>
                    <a:pt x="164194" y="197201"/>
                  </a:lnTo>
                  <a:lnTo>
                    <a:pt x="164083" y="191008"/>
                  </a:lnTo>
                  <a:lnTo>
                    <a:pt x="125983" y="191008"/>
                  </a:lnTo>
                  <a:lnTo>
                    <a:pt x="125983" y="171958"/>
                  </a:lnTo>
                  <a:close/>
                </a:path>
                <a:path w="751204" h="246379">
                  <a:moveTo>
                    <a:pt x="153924" y="153670"/>
                  </a:moveTo>
                  <a:lnTo>
                    <a:pt x="145795" y="166751"/>
                  </a:lnTo>
                  <a:lnTo>
                    <a:pt x="168463" y="177631"/>
                  </a:lnTo>
                  <a:lnTo>
                    <a:pt x="188833" y="187785"/>
                  </a:lnTo>
                  <a:lnTo>
                    <a:pt x="206892" y="197201"/>
                  </a:lnTo>
                  <a:lnTo>
                    <a:pt x="222630" y="205867"/>
                  </a:lnTo>
                  <a:lnTo>
                    <a:pt x="232282" y="191515"/>
                  </a:lnTo>
                  <a:lnTo>
                    <a:pt x="223855" y="187205"/>
                  </a:lnTo>
                  <a:lnTo>
                    <a:pt x="206190" y="178442"/>
                  </a:lnTo>
                  <a:lnTo>
                    <a:pt x="196976" y="173990"/>
                  </a:lnTo>
                  <a:lnTo>
                    <a:pt x="202170" y="170445"/>
                  </a:lnTo>
                  <a:lnTo>
                    <a:pt x="207022" y="167005"/>
                  </a:lnTo>
                  <a:lnTo>
                    <a:pt x="182371" y="167005"/>
                  </a:lnTo>
                  <a:lnTo>
                    <a:pt x="172502" y="162306"/>
                  </a:lnTo>
                  <a:lnTo>
                    <a:pt x="153924" y="153670"/>
                  </a:lnTo>
                  <a:close/>
                </a:path>
                <a:path w="751204" h="246379">
                  <a:moveTo>
                    <a:pt x="150240" y="145287"/>
                  </a:moveTo>
                  <a:lnTo>
                    <a:pt x="128269" y="145287"/>
                  </a:lnTo>
                  <a:lnTo>
                    <a:pt x="112480" y="154501"/>
                  </a:lnTo>
                  <a:lnTo>
                    <a:pt x="95773" y="162893"/>
                  </a:lnTo>
                  <a:lnTo>
                    <a:pt x="78138" y="170451"/>
                  </a:lnTo>
                  <a:lnTo>
                    <a:pt x="59562" y="177165"/>
                  </a:lnTo>
                  <a:lnTo>
                    <a:pt x="64515" y="181737"/>
                  </a:lnTo>
                  <a:lnTo>
                    <a:pt x="68325" y="186436"/>
                  </a:lnTo>
                  <a:lnTo>
                    <a:pt x="71119" y="191262"/>
                  </a:lnTo>
                  <a:lnTo>
                    <a:pt x="81196" y="186834"/>
                  </a:lnTo>
                  <a:lnTo>
                    <a:pt x="91058" y="182133"/>
                  </a:lnTo>
                  <a:lnTo>
                    <a:pt x="100741" y="177165"/>
                  </a:lnTo>
                  <a:lnTo>
                    <a:pt x="110235" y="171958"/>
                  </a:lnTo>
                  <a:lnTo>
                    <a:pt x="125983" y="171958"/>
                  </a:lnTo>
                  <a:lnTo>
                    <a:pt x="125983" y="162306"/>
                  </a:lnTo>
                  <a:lnTo>
                    <a:pt x="132220" y="158236"/>
                  </a:lnTo>
                  <a:lnTo>
                    <a:pt x="138350" y="154035"/>
                  </a:lnTo>
                  <a:lnTo>
                    <a:pt x="144361" y="149715"/>
                  </a:lnTo>
                  <a:lnTo>
                    <a:pt x="150240" y="145287"/>
                  </a:lnTo>
                  <a:close/>
                </a:path>
                <a:path w="751204" h="246379">
                  <a:moveTo>
                    <a:pt x="164337" y="182626"/>
                  </a:moveTo>
                  <a:lnTo>
                    <a:pt x="125983" y="191008"/>
                  </a:lnTo>
                  <a:lnTo>
                    <a:pt x="164083" y="191008"/>
                  </a:lnTo>
                  <a:lnTo>
                    <a:pt x="164188" y="186436"/>
                  </a:lnTo>
                  <a:lnTo>
                    <a:pt x="164337" y="182626"/>
                  </a:lnTo>
                  <a:close/>
                </a:path>
                <a:path w="751204" h="246379">
                  <a:moveTo>
                    <a:pt x="202564" y="148717"/>
                  </a:moveTo>
                  <a:lnTo>
                    <a:pt x="197998" y="153217"/>
                  </a:lnTo>
                  <a:lnTo>
                    <a:pt x="193087" y="157765"/>
                  </a:lnTo>
                  <a:lnTo>
                    <a:pt x="187866" y="162361"/>
                  </a:lnTo>
                  <a:lnTo>
                    <a:pt x="182371" y="167005"/>
                  </a:lnTo>
                  <a:lnTo>
                    <a:pt x="207022" y="167005"/>
                  </a:lnTo>
                  <a:lnTo>
                    <a:pt x="213473" y="162306"/>
                  </a:lnTo>
                  <a:lnTo>
                    <a:pt x="218439" y="158623"/>
                  </a:lnTo>
                  <a:lnTo>
                    <a:pt x="202564" y="148717"/>
                  </a:lnTo>
                  <a:close/>
                </a:path>
                <a:path w="751204" h="246379">
                  <a:moveTo>
                    <a:pt x="215900" y="103759"/>
                  </a:moveTo>
                  <a:lnTo>
                    <a:pt x="85725" y="103759"/>
                  </a:lnTo>
                  <a:lnTo>
                    <a:pt x="85725" y="151257"/>
                  </a:lnTo>
                  <a:lnTo>
                    <a:pt x="101600" y="151257"/>
                  </a:lnTo>
                  <a:lnTo>
                    <a:pt x="101600" y="145287"/>
                  </a:lnTo>
                  <a:lnTo>
                    <a:pt x="215900" y="145287"/>
                  </a:lnTo>
                  <a:lnTo>
                    <a:pt x="215900" y="132969"/>
                  </a:lnTo>
                  <a:lnTo>
                    <a:pt x="101600" y="132969"/>
                  </a:lnTo>
                  <a:lnTo>
                    <a:pt x="101600" y="116205"/>
                  </a:lnTo>
                  <a:lnTo>
                    <a:pt x="215900" y="116205"/>
                  </a:lnTo>
                  <a:lnTo>
                    <a:pt x="215900" y="103759"/>
                  </a:lnTo>
                  <a:close/>
                </a:path>
                <a:path w="751204" h="246379">
                  <a:moveTo>
                    <a:pt x="215900" y="116205"/>
                  </a:moveTo>
                  <a:lnTo>
                    <a:pt x="200151" y="116205"/>
                  </a:lnTo>
                  <a:lnTo>
                    <a:pt x="200151" y="132969"/>
                  </a:lnTo>
                  <a:lnTo>
                    <a:pt x="215900" y="132969"/>
                  </a:lnTo>
                  <a:lnTo>
                    <a:pt x="215900" y="116205"/>
                  </a:lnTo>
                  <a:close/>
                </a:path>
                <a:path w="751204" h="246379">
                  <a:moveTo>
                    <a:pt x="237870" y="77597"/>
                  </a:moveTo>
                  <a:lnTo>
                    <a:pt x="64007" y="77597"/>
                  </a:lnTo>
                  <a:lnTo>
                    <a:pt x="64007" y="91948"/>
                  </a:lnTo>
                  <a:lnTo>
                    <a:pt x="237870" y="91948"/>
                  </a:lnTo>
                  <a:lnTo>
                    <a:pt x="237870" y="77597"/>
                  </a:lnTo>
                  <a:close/>
                </a:path>
                <a:path w="751204" h="246379">
                  <a:moveTo>
                    <a:pt x="222123" y="15367"/>
                  </a:moveTo>
                  <a:lnTo>
                    <a:pt x="80771" y="15367"/>
                  </a:lnTo>
                  <a:lnTo>
                    <a:pt x="80771" y="69215"/>
                  </a:lnTo>
                  <a:lnTo>
                    <a:pt x="96646" y="69215"/>
                  </a:lnTo>
                  <a:lnTo>
                    <a:pt x="96646" y="63246"/>
                  </a:lnTo>
                  <a:lnTo>
                    <a:pt x="222123" y="63246"/>
                  </a:lnTo>
                  <a:lnTo>
                    <a:pt x="222123" y="50927"/>
                  </a:lnTo>
                  <a:lnTo>
                    <a:pt x="96646" y="50927"/>
                  </a:lnTo>
                  <a:lnTo>
                    <a:pt x="96646" y="27686"/>
                  </a:lnTo>
                  <a:lnTo>
                    <a:pt x="222123" y="27686"/>
                  </a:lnTo>
                  <a:lnTo>
                    <a:pt x="222123" y="15367"/>
                  </a:lnTo>
                  <a:close/>
                </a:path>
                <a:path w="751204" h="246379">
                  <a:moveTo>
                    <a:pt x="222123" y="63246"/>
                  </a:moveTo>
                  <a:lnTo>
                    <a:pt x="206248" y="63246"/>
                  </a:lnTo>
                  <a:lnTo>
                    <a:pt x="206248" y="69215"/>
                  </a:lnTo>
                  <a:lnTo>
                    <a:pt x="222123" y="69215"/>
                  </a:lnTo>
                  <a:lnTo>
                    <a:pt x="222123" y="63246"/>
                  </a:lnTo>
                  <a:close/>
                </a:path>
                <a:path w="751204" h="246379">
                  <a:moveTo>
                    <a:pt x="138175" y="27686"/>
                  </a:moveTo>
                  <a:lnTo>
                    <a:pt x="123316" y="27686"/>
                  </a:lnTo>
                  <a:lnTo>
                    <a:pt x="123316" y="50927"/>
                  </a:lnTo>
                  <a:lnTo>
                    <a:pt x="138175" y="50927"/>
                  </a:lnTo>
                  <a:lnTo>
                    <a:pt x="138175" y="27686"/>
                  </a:lnTo>
                  <a:close/>
                </a:path>
                <a:path w="751204" h="246379">
                  <a:moveTo>
                    <a:pt x="179577" y="27686"/>
                  </a:moveTo>
                  <a:lnTo>
                    <a:pt x="164845" y="27686"/>
                  </a:lnTo>
                  <a:lnTo>
                    <a:pt x="164845" y="50927"/>
                  </a:lnTo>
                  <a:lnTo>
                    <a:pt x="179577" y="50927"/>
                  </a:lnTo>
                  <a:lnTo>
                    <a:pt x="179577" y="27686"/>
                  </a:lnTo>
                  <a:close/>
                </a:path>
                <a:path w="751204" h="246379">
                  <a:moveTo>
                    <a:pt x="222123" y="27686"/>
                  </a:moveTo>
                  <a:lnTo>
                    <a:pt x="206248" y="27686"/>
                  </a:lnTo>
                  <a:lnTo>
                    <a:pt x="206248" y="50927"/>
                  </a:lnTo>
                  <a:lnTo>
                    <a:pt x="222123" y="50927"/>
                  </a:lnTo>
                  <a:lnTo>
                    <a:pt x="222123" y="27686"/>
                  </a:lnTo>
                  <a:close/>
                </a:path>
                <a:path w="751204" h="246379">
                  <a:moveTo>
                    <a:pt x="28955" y="9398"/>
                  </a:moveTo>
                  <a:lnTo>
                    <a:pt x="14350" y="18034"/>
                  </a:lnTo>
                  <a:lnTo>
                    <a:pt x="21468" y="29227"/>
                  </a:lnTo>
                  <a:lnTo>
                    <a:pt x="28336" y="40338"/>
                  </a:lnTo>
                  <a:lnTo>
                    <a:pt x="34942" y="51377"/>
                  </a:lnTo>
                  <a:lnTo>
                    <a:pt x="41275" y="62357"/>
                  </a:lnTo>
                  <a:lnTo>
                    <a:pt x="58038" y="52451"/>
                  </a:lnTo>
                  <a:lnTo>
                    <a:pt x="50494" y="40687"/>
                  </a:lnTo>
                  <a:lnTo>
                    <a:pt x="43116" y="29590"/>
                  </a:lnTo>
                  <a:lnTo>
                    <a:pt x="35929" y="19161"/>
                  </a:lnTo>
                  <a:lnTo>
                    <a:pt x="28955" y="9398"/>
                  </a:lnTo>
                  <a:close/>
                </a:path>
                <a:path w="751204" h="246379">
                  <a:moveTo>
                    <a:pt x="323214" y="116332"/>
                  </a:moveTo>
                  <a:lnTo>
                    <a:pt x="303656" y="116332"/>
                  </a:lnTo>
                  <a:lnTo>
                    <a:pt x="303656" y="244132"/>
                  </a:lnTo>
                  <a:lnTo>
                    <a:pt x="323214" y="244132"/>
                  </a:lnTo>
                  <a:lnTo>
                    <a:pt x="323214" y="188340"/>
                  </a:lnTo>
                  <a:lnTo>
                    <a:pt x="467486" y="188340"/>
                  </a:lnTo>
                  <a:lnTo>
                    <a:pt x="467486" y="171450"/>
                  </a:lnTo>
                  <a:lnTo>
                    <a:pt x="323214" y="171450"/>
                  </a:lnTo>
                  <a:lnTo>
                    <a:pt x="323214" y="141859"/>
                  </a:lnTo>
                  <a:lnTo>
                    <a:pt x="467486" y="141859"/>
                  </a:lnTo>
                  <a:lnTo>
                    <a:pt x="467486" y="125095"/>
                  </a:lnTo>
                  <a:lnTo>
                    <a:pt x="323214" y="125095"/>
                  </a:lnTo>
                  <a:lnTo>
                    <a:pt x="323214" y="116332"/>
                  </a:lnTo>
                  <a:close/>
                </a:path>
                <a:path w="751204" h="246379">
                  <a:moveTo>
                    <a:pt x="394080" y="220916"/>
                  </a:moveTo>
                  <a:lnTo>
                    <a:pt x="395731" y="228815"/>
                  </a:lnTo>
                  <a:lnTo>
                    <a:pt x="397001" y="235572"/>
                  </a:lnTo>
                  <a:lnTo>
                    <a:pt x="397763" y="241173"/>
                  </a:lnTo>
                  <a:lnTo>
                    <a:pt x="437514" y="240931"/>
                  </a:lnTo>
                  <a:lnTo>
                    <a:pt x="450609" y="239015"/>
                  </a:lnTo>
                  <a:lnTo>
                    <a:pt x="459978" y="233267"/>
                  </a:lnTo>
                  <a:lnTo>
                    <a:pt x="465607" y="223690"/>
                  </a:lnTo>
                  <a:lnTo>
                    <a:pt x="465754" y="222643"/>
                  </a:lnTo>
                  <a:lnTo>
                    <a:pt x="430656" y="222643"/>
                  </a:lnTo>
                  <a:lnTo>
                    <a:pt x="423156" y="222536"/>
                  </a:lnTo>
                  <a:lnTo>
                    <a:pt x="414559" y="222213"/>
                  </a:lnTo>
                  <a:lnTo>
                    <a:pt x="404868" y="221673"/>
                  </a:lnTo>
                  <a:lnTo>
                    <a:pt x="394080" y="220916"/>
                  </a:lnTo>
                  <a:close/>
                </a:path>
                <a:path w="751204" h="246379">
                  <a:moveTo>
                    <a:pt x="467486" y="188340"/>
                  </a:moveTo>
                  <a:lnTo>
                    <a:pt x="447675" y="188340"/>
                  </a:lnTo>
                  <a:lnTo>
                    <a:pt x="447675" y="217043"/>
                  </a:lnTo>
                  <a:lnTo>
                    <a:pt x="441959" y="222643"/>
                  </a:lnTo>
                  <a:lnTo>
                    <a:pt x="465754" y="222643"/>
                  </a:lnTo>
                  <a:lnTo>
                    <a:pt x="467486" y="210286"/>
                  </a:lnTo>
                  <a:lnTo>
                    <a:pt x="467486" y="188340"/>
                  </a:lnTo>
                  <a:close/>
                </a:path>
                <a:path w="751204" h="246379">
                  <a:moveTo>
                    <a:pt x="467486" y="141859"/>
                  </a:moveTo>
                  <a:lnTo>
                    <a:pt x="447675" y="141859"/>
                  </a:lnTo>
                  <a:lnTo>
                    <a:pt x="447675" y="171450"/>
                  </a:lnTo>
                  <a:lnTo>
                    <a:pt x="467486" y="171450"/>
                  </a:lnTo>
                  <a:lnTo>
                    <a:pt x="467486" y="141859"/>
                  </a:lnTo>
                  <a:close/>
                </a:path>
                <a:path w="751204" h="246379">
                  <a:moveTo>
                    <a:pt x="348868" y="49911"/>
                  </a:moveTo>
                  <a:lnTo>
                    <a:pt x="326770" y="49911"/>
                  </a:lnTo>
                  <a:lnTo>
                    <a:pt x="312050" y="73654"/>
                  </a:lnTo>
                  <a:lnTo>
                    <a:pt x="294735" y="96313"/>
                  </a:lnTo>
                  <a:lnTo>
                    <a:pt x="274800" y="117901"/>
                  </a:lnTo>
                  <a:lnTo>
                    <a:pt x="252221" y="138430"/>
                  </a:lnTo>
                  <a:lnTo>
                    <a:pt x="256666" y="144653"/>
                  </a:lnTo>
                  <a:lnTo>
                    <a:pt x="260603" y="150622"/>
                  </a:lnTo>
                  <a:lnTo>
                    <a:pt x="264159" y="156464"/>
                  </a:lnTo>
                  <a:lnTo>
                    <a:pt x="274706" y="146728"/>
                  </a:lnTo>
                  <a:lnTo>
                    <a:pt x="284813" y="136778"/>
                  </a:lnTo>
                  <a:lnTo>
                    <a:pt x="294467" y="126638"/>
                  </a:lnTo>
                  <a:lnTo>
                    <a:pt x="303656" y="116332"/>
                  </a:lnTo>
                  <a:lnTo>
                    <a:pt x="323214" y="116332"/>
                  </a:lnTo>
                  <a:lnTo>
                    <a:pt x="323214" y="95631"/>
                  </a:lnTo>
                  <a:lnTo>
                    <a:pt x="467486" y="95631"/>
                  </a:lnTo>
                  <a:lnTo>
                    <a:pt x="467486" y="78359"/>
                  </a:lnTo>
                  <a:lnTo>
                    <a:pt x="332104" y="78359"/>
                  </a:lnTo>
                  <a:lnTo>
                    <a:pt x="336581" y="71377"/>
                  </a:lnTo>
                  <a:lnTo>
                    <a:pt x="340867" y="64325"/>
                  </a:lnTo>
                  <a:lnTo>
                    <a:pt x="344963" y="57177"/>
                  </a:lnTo>
                  <a:lnTo>
                    <a:pt x="348868" y="49911"/>
                  </a:lnTo>
                  <a:close/>
                </a:path>
                <a:path w="751204" h="246379">
                  <a:moveTo>
                    <a:pt x="467486" y="95631"/>
                  </a:moveTo>
                  <a:lnTo>
                    <a:pt x="447675" y="95631"/>
                  </a:lnTo>
                  <a:lnTo>
                    <a:pt x="447675" y="125095"/>
                  </a:lnTo>
                  <a:lnTo>
                    <a:pt x="467486" y="125095"/>
                  </a:lnTo>
                  <a:lnTo>
                    <a:pt x="467486" y="95631"/>
                  </a:lnTo>
                  <a:close/>
                </a:path>
                <a:path w="751204" h="246379">
                  <a:moveTo>
                    <a:pt x="497331" y="31623"/>
                  </a:moveTo>
                  <a:lnTo>
                    <a:pt x="259206" y="31623"/>
                  </a:lnTo>
                  <a:lnTo>
                    <a:pt x="259206" y="49911"/>
                  </a:lnTo>
                  <a:lnTo>
                    <a:pt x="497331" y="49911"/>
                  </a:lnTo>
                  <a:lnTo>
                    <a:pt x="497331" y="31623"/>
                  </a:lnTo>
                  <a:close/>
                </a:path>
                <a:path w="751204" h="246379">
                  <a:moveTo>
                    <a:pt x="348106" y="0"/>
                  </a:moveTo>
                  <a:lnTo>
                    <a:pt x="345436" y="8048"/>
                  </a:lnTo>
                  <a:lnTo>
                    <a:pt x="342550" y="16002"/>
                  </a:lnTo>
                  <a:lnTo>
                    <a:pt x="339427" y="23860"/>
                  </a:lnTo>
                  <a:lnTo>
                    <a:pt x="336041" y="31623"/>
                  </a:lnTo>
                  <a:lnTo>
                    <a:pt x="357758" y="31623"/>
                  </a:lnTo>
                  <a:lnTo>
                    <a:pt x="360662" y="25005"/>
                  </a:lnTo>
                  <a:lnTo>
                    <a:pt x="363458" y="18303"/>
                  </a:lnTo>
                  <a:lnTo>
                    <a:pt x="366135" y="11531"/>
                  </a:lnTo>
                  <a:lnTo>
                    <a:pt x="368680" y="4699"/>
                  </a:lnTo>
                  <a:lnTo>
                    <a:pt x="348106" y="0"/>
                  </a:lnTo>
                  <a:close/>
                </a:path>
                <a:path w="751204" h="246379">
                  <a:moveTo>
                    <a:pt x="731327" y="225361"/>
                  </a:moveTo>
                  <a:lnTo>
                    <a:pt x="704595" y="225361"/>
                  </a:lnTo>
                  <a:lnTo>
                    <a:pt x="712120" y="235799"/>
                  </a:lnTo>
                  <a:lnTo>
                    <a:pt x="719454" y="246113"/>
                  </a:lnTo>
                  <a:lnTo>
                    <a:pt x="737742" y="233756"/>
                  </a:lnTo>
                  <a:lnTo>
                    <a:pt x="731327" y="225361"/>
                  </a:lnTo>
                  <a:close/>
                </a:path>
                <a:path w="751204" h="246379">
                  <a:moveTo>
                    <a:pt x="628776" y="136906"/>
                  </a:moveTo>
                  <a:lnTo>
                    <a:pt x="601852" y="136906"/>
                  </a:lnTo>
                  <a:lnTo>
                    <a:pt x="589018" y="155596"/>
                  </a:lnTo>
                  <a:lnTo>
                    <a:pt x="576040" y="172989"/>
                  </a:lnTo>
                  <a:lnTo>
                    <a:pt x="549655" y="203835"/>
                  </a:lnTo>
                  <a:lnTo>
                    <a:pt x="529208" y="216217"/>
                  </a:lnTo>
                  <a:lnTo>
                    <a:pt x="539876" y="236728"/>
                  </a:lnTo>
                  <a:lnTo>
                    <a:pt x="592778" y="230551"/>
                  </a:lnTo>
                  <a:lnTo>
                    <a:pt x="704595" y="225361"/>
                  </a:lnTo>
                  <a:lnTo>
                    <a:pt x="731327" y="225361"/>
                  </a:lnTo>
                  <a:lnTo>
                    <a:pt x="721876" y="213004"/>
                  </a:lnTo>
                  <a:lnTo>
                    <a:pt x="568198" y="213004"/>
                  </a:lnTo>
                  <a:lnTo>
                    <a:pt x="584628" y="193870"/>
                  </a:lnTo>
                  <a:lnTo>
                    <a:pt x="600201" y="174802"/>
                  </a:lnTo>
                  <a:lnTo>
                    <a:pt x="614918" y="155811"/>
                  </a:lnTo>
                  <a:lnTo>
                    <a:pt x="628776" y="136906"/>
                  </a:lnTo>
                  <a:close/>
                </a:path>
                <a:path w="751204" h="246379">
                  <a:moveTo>
                    <a:pt x="673480" y="153415"/>
                  </a:moveTo>
                  <a:lnTo>
                    <a:pt x="657859" y="164337"/>
                  </a:lnTo>
                  <a:lnTo>
                    <a:pt x="666904" y="175718"/>
                  </a:lnTo>
                  <a:lnTo>
                    <a:pt x="675735" y="186993"/>
                  </a:lnTo>
                  <a:lnTo>
                    <a:pt x="684327" y="198151"/>
                  </a:lnTo>
                  <a:lnTo>
                    <a:pt x="692657" y="209181"/>
                  </a:lnTo>
                  <a:lnTo>
                    <a:pt x="568198" y="213004"/>
                  </a:lnTo>
                  <a:lnTo>
                    <a:pt x="721876" y="213004"/>
                  </a:lnTo>
                  <a:lnTo>
                    <a:pt x="706231" y="193176"/>
                  </a:lnTo>
                  <a:lnTo>
                    <a:pt x="690004" y="173209"/>
                  </a:lnTo>
                  <a:lnTo>
                    <a:pt x="673480" y="153415"/>
                  </a:lnTo>
                  <a:close/>
                </a:path>
                <a:path w="751204" h="246379">
                  <a:moveTo>
                    <a:pt x="751077" y="118110"/>
                  </a:moveTo>
                  <a:lnTo>
                    <a:pt x="509142" y="118110"/>
                  </a:lnTo>
                  <a:lnTo>
                    <a:pt x="509142" y="136906"/>
                  </a:lnTo>
                  <a:lnTo>
                    <a:pt x="751077" y="136906"/>
                  </a:lnTo>
                  <a:lnTo>
                    <a:pt x="751077" y="118110"/>
                  </a:lnTo>
                  <a:close/>
                </a:path>
                <a:path w="751204" h="246379">
                  <a:moveTo>
                    <a:pt x="640333" y="62357"/>
                  </a:moveTo>
                  <a:lnTo>
                    <a:pt x="618870" y="62357"/>
                  </a:lnTo>
                  <a:lnTo>
                    <a:pt x="618870" y="118110"/>
                  </a:lnTo>
                  <a:lnTo>
                    <a:pt x="640333" y="118110"/>
                  </a:lnTo>
                  <a:lnTo>
                    <a:pt x="640333" y="62357"/>
                  </a:lnTo>
                  <a:close/>
                </a:path>
                <a:path w="751204" h="246379">
                  <a:moveTo>
                    <a:pt x="731519" y="43561"/>
                  </a:moveTo>
                  <a:lnTo>
                    <a:pt x="529462" y="43561"/>
                  </a:lnTo>
                  <a:lnTo>
                    <a:pt x="529462" y="62357"/>
                  </a:lnTo>
                  <a:lnTo>
                    <a:pt x="731519" y="62357"/>
                  </a:lnTo>
                  <a:lnTo>
                    <a:pt x="731519" y="43561"/>
                  </a:lnTo>
                  <a:close/>
                </a:path>
                <a:path w="751204" h="246379">
                  <a:moveTo>
                    <a:pt x="640333" y="254"/>
                  </a:moveTo>
                  <a:lnTo>
                    <a:pt x="618870" y="254"/>
                  </a:lnTo>
                  <a:lnTo>
                    <a:pt x="618870" y="43561"/>
                  </a:lnTo>
                  <a:lnTo>
                    <a:pt x="640333" y="43561"/>
                  </a:lnTo>
                  <a:lnTo>
                    <a:pt x="640333" y="25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10571" y="5382133"/>
              <a:ext cx="246125" cy="24112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662920" y="5400675"/>
              <a:ext cx="497840" cy="191770"/>
            </a:xfrm>
            <a:custGeom>
              <a:avLst/>
              <a:gdLst/>
              <a:ahLst/>
              <a:cxnLst/>
              <a:rect l="l" t="t" r="r" b="b"/>
              <a:pathLst>
                <a:path w="497840" h="191770">
                  <a:moveTo>
                    <a:pt x="99313" y="0"/>
                  </a:moveTo>
                  <a:lnTo>
                    <a:pt x="72898" y="0"/>
                  </a:lnTo>
                  <a:lnTo>
                    <a:pt x="0" y="191325"/>
                  </a:lnTo>
                  <a:lnTo>
                    <a:pt x="27304" y="191325"/>
                  </a:lnTo>
                  <a:lnTo>
                    <a:pt x="45720" y="138937"/>
                  </a:lnTo>
                  <a:lnTo>
                    <a:pt x="152251" y="138937"/>
                  </a:lnTo>
                  <a:lnTo>
                    <a:pt x="144025" y="117347"/>
                  </a:lnTo>
                  <a:lnTo>
                    <a:pt x="53466" y="117347"/>
                  </a:lnTo>
                  <a:lnTo>
                    <a:pt x="82169" y="37718"/>
                  </a:lnTo>
                  <a:lnTo>
                    <a:pt x="83311" y="34671"/>
                  </a:lnTo>
                  <a:lnTo>
                    <a:pt x="84327" y="30225"/>
                  </a:lnTo>
                  <a:lnTo>
                    <a:pt x="85216" y="24384"/>
                  </a:lnTo>
                  <a:lnTo>
                    <a:pt x="108604" y="24384"/>
                  </a:lnTo>
                  <a:lnTo>
                    <a:pt x="99313" y="0"/>
                  </a:lnTo>
                  <a:close/>
                </a:path>
                <a:path w="497840" h="191770">
                  <a:moveTo>
                    <a:pt x="152251" y="138937"/>
                  </a:moveTo>
                  <a:lnTo>
                    <a:pt x="125349" y="138937"/>
                  </a:lnTo>
                  <a:lnTo>
                    <a:pt x="144906" y="191325"/>
                  </a:lnTo>
                  <a:lnTo>
                    <a:pt x="172211" y="191325"/>
                  </a:lnTo>
                  <a:lnTo>
                    <a:pt x="152251" y="138937"/>
                  </a:lnTo>
                  <a:close/>
                </a:path>
                <a:path w="497840" h="191770">
                  <a:moveTo>
                    <a:pt x="108604" y="24384"/>
                  </a:moveTo>
                  <a:lnTo>
                    <a:pt x="85851" y="24384"/>
                  </a:lnTo>
                  <a:lnTo>
                    <a:pt x="86995" y="30734"/>
                  </a:lnTo>
                  <a:lnTo>
                    <a:pt x="87883" y="35178"/>
                  </a:lnTo>
                  <a:lnTo>
                    <a:pt x="88900" y="37718"/>
                  </a:lnTo>
                  <a:lnTo>
                    <a:pt x="117728" y="117347"/>
                  </a:lnTo>
                  <a:lnTo>
                    <a:pt x="144025" y="117347"/>
                  </a:lnTo>
                  <a:lnTo>
                    <a:pt x="108604" y="24384"/>
                  </a:lnTo>
                  <a:close/>
                </a:path>
                <a:path w="497840" h="191770">
                  <a:moveTo>
                    <a:pt x="297306" y="0"/>
                  </a:moveTo>
                  <a:lnTo>
                    <a:pt x="198627" y="0"/>
                  </a:lnTo>
                  <a:lnTo>
                    <a:pt x="198627" y="191325"/>
                  </a:lnTo>
                  <a:lnTo>
                    <a:pt x="301625" y="191325"/>
                  </a:lnTo>
                  <a:lnTo>
                    <a:pt x="301625" y="169418"/>
                  </a:lnTo>
                  <a:lnTo>
                    <a:pt x="223393" y="169418"/>
                  </a:lnTo>
                  <a:lnTo>
                    <a:pt x="223393" y="105156"/>
                  </a:lnTo>
                  <a:lnTo>
                    <a:pt x="291846" y="105156"/>
                  </a:lnTo>
                  <a:lnTo>
                    <a:pt x="291846" y="83184"/>
                  </a:lnTo>
                  <a:lnTo>
                    <a:pt x="223393" y="83184"/>
                  </a:lnTo>
                  <a:lnTo>
                    <a:pt x="223393" y="21971"/>
                  </a:lnTo>
                  <a:lnTo>
                    <a:pt x="297306" y="21971"/>
                  </a:lnTo>
                  <a:lnTo>
                    <a:pt x="297306" y="0"/>
                  </a:lnTo>
                  <a:close/>
                </a:path>
                <a:path w="497840" h="191770">
                  <a:moveTo>
                    <a:pt x="396494" y="0"/>
                  </a:moveTo>
                  <a:lnTo>
                    <a:pt x="341883" y="0"/>
                  </a:lnTo>
                  <a:lnTo>
                    <a:pt x="341883" y="191325"/>
                  </a:lnTo>
                  <a:lnTo>
                    <a:pt x="394588" y="191325"/>
                  </a:lnTo>
                  <a:lnTo>
                    <a:pt x="416234" y="189646"/>
                  </a:lnTo>
                  <a:lnTo>
                    <a:pt x="435832" y="184610"/>
                  </a:lnTo>
                  <a:lnTo>
                    <a:pt x="453382" y="176216"/>
                  </a:lnTo>
                  <a:lnTo>
                    <a:pt x="462350" y="169418"/>
                  </a:lnTo>
                  <a:lnTo>
                    <a:pt x="366649" y="169418"/>
                  </a:lnTo>
                  <a:lnTo>
                    <a:pt x="366649" y="21971"/>
                  </a:lnTo>
                  <a:lnTo>
                    <a:pt x="464302" y="21971"/>
                  </a:lnTo>
                  <a:lnTo>
                    <a:pt x="453518" y="14198"/>
                  </a:lnTo>
                  <a:lnTo>
                    <a:pt x="436356" y="6302"/>
                  </a:lnTo>
                  <a:lnTo>
                    <a:pt x="417359" y="1573"/>
                  </a:lnTo>
                  <a:lnTo>
                    <a:pt x="396494" y="0"/>
                  </a:lnTo>
                  <a:close/>
                </a:path>
                <a:path w="497840" h="191770">
                  <a:moveTo>
                    <a:pt x="464302" y="21971"/>
                  </a:moveTo>
                  <a:lnTo>
                    <a:pt x="395477" y="21971"/>
                  </a:lnTo>
                  <a:lnTo>
                    <a:pt x="411789" y="23092"/>
                  </a:lnTo>
                  <a:lnTo>
                    <a:pt x="426434" y="26463"/>
                  </a:lnTo>
                  <a:lnTo>
                    <a:pt x="459964" y="50151"/>
                  </a:lnTo>
                  <a:lnTo>
                    <a:pt x="471804" y="93853"/>
                  </a:lnTo>
                  <a:lnTo>
                    <a:pt x="470521" y="110761"/>
                  </a:lnTo>
                  <a:lnTo>
                    <a:pt x="451357" y="149606"/>
                  </a:lnTo>
                  <a:lnTo>
                    <a:pt x="411656" y="168179"/>
                  </a:lnTo>
                  <a:lnTo>
                    <a:pt x="394461" y="169418"/>
                  </a:lnTo>
                  <a:lnTo>
                    <a:pt x="462350" y="169418"/>
                  </a:lnTo>
                  <a:lnTo>
                    <a:pt x="490489" y="133318"/>
                  </a:lnTo>
                  <a:lnTo>
                    <a:pt x="497712" y="93218"/>
                  </a:lnTo>
                  <a:lnTo>
                    <a:pt x="495905" y="72975"/>
                  </a:lnTo>
                  <a:lnTo>
                    <a:pt x="490489" y="54911"/>
                  </a:lnTo>
                  <a:lnTo>
                    <a:pt x="481478" y="39014"/>
                  </a:lnTo>
                  <a:lnTo>
                    <a:pt x="468883" y="25272"/>
                  </a:lnTo>
                  <a:lnTo>
                    <a:pt x="464302" y="219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984492" y="5988507"/>
            <a:ext cx="1946782" cy="256578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6361938" y="4840858"/>
            <a:ext cx="1043940" cy="344170"/>
          </a:xfrm>
          <a:custGeom>
            <a:avLst/>
            <a:gdLst/>
            <a:ahLst/>
            <a:cxnLst/>
            <a:rect l="l" t="t" r="r" b="b"/>
            <a:pathLst>
              <a:path w="1043940" h="344170">
                <a:moveTo>
                  <a:pt x="346202" y="24003"/>
                </a:moveTo>
                <a:lnTo>
                  <a:pt x="277609" y="24003"/>
                </a:lnTo>
                <a:lnTo>
                  <a:pt x="277609" y="131191"/>
                </a:lnTo>
                <a:lnTo>
                  <a:pt x="277609" y="152146"/>
                </a:lnTo>
                <a:lnTo>
                  <a:pt x="203327" y="152146"/>
                </a:lnTo>
                <a:lnTo>
                  <a:pt x="203327" y="131191"/>
                </a:lnTo>
                <a:lnTo>
                  <a:pt x="277609" y="131191"/>
                </a:lnTo>
                <a:lnTo>
                  <a:pt x="277609" y="24003"/>
                </a:lnTo>
                <a:lnTo>
                  <a:pt x="273939" y="24003"/>
                </a:lnTo>
                <a:lnTo>
                  <a:pt x="273939" y="93980"/>
                </a:lnTo>
                <a:lnTo>
                  <a:pt x="209410" y="93980"/>
                </a:lnTo>
                <a:lnTo>
                  <a:pt x="216674" y="85318"/>
                </a:lnTo>
                <a:lnTo>
                  <a:pt x="223608" y="76263"/>
                </a:lnTo>
                <a:lnTo>
                  <a:pt x="230251" y="66763"/>
                </a:lnTo>
                <a:lnTo>
                  <a:pt x="236461" y="57023"/>
                </a:lnTo>
                <a:lnTo>
                  <a:pt x="258953" y="57023"/>
                </a:lnTo>
                <a:lnTo>
                  <a:pt x="246634" y="67564"/>
                </a:lnTo>
                <a:lnTo>
                  <a:pt x="254127" y="74434"/>
                </a:lnTo>
                <a:lnTo>
                  <a:pt x="261188" y="81114"/>
                </a:lnTo>
                <a:lnTo>
                  <a:pt x="267792" y="87630"/>
                </a:lnTo>
                <a:lnTo>
                  <a:pt x="273939" y="93980"/>
                </a:lnTo>
                <a:lnTo>
                  <a:pt x="273939" y="24003"/>
                </a:lnTo>
                <a:lnTo>
                  <a:pt x="254000" y="24003"/>
                </a:lnTo>
                <a:lnTo>
                  <a:pt x="256616" y="18148"/>
                </a:lnTo>
                <a:lnTo>
                  <a:pt x="259156" y="12192"/>
                </a:lnTo>
                <a:lnTo>
                  <a:pt x="261620" y="6146"/>
                </a:lnTo>
                <a:lnTo>
                  <a:pt x="264033" y="0"/>
                </a:lnTo>
                <a:lnTo>
                  <a:pt x="215900" y="0"/>
                </a:lnTo>
                <a:lnTo>
                  <a:pt x="209181" y="14770"/>
                </a:lnTo>
                <a:lnTo>
                  <a:pt x="207264" y="18288"/>
                </a:lnTo>
                <a:lnTo>
                  <a:pt x="207264" y="93980"/>
                </a:lnTo>
                <a:lnTo>
                  <a:pt x="135128" y="93980"/>
                </a:lnTo>
                <a:lnTo>
                  <a:pt x="153543" y="78994"/>
                </a:lnTo>
                <a:lnTo>
                  <a:pt x="147535" y="73329"/>
                </a:lnTo>
                <a:lnTo>
                  <a:pt x="141516" y="67779"/>
                </a:lnTo>
                <a:lnTo>
                  <a:pt x="135483" y="62331"/>
                </a:lnTo>
                <a:lnTo>
                  <a:pt x="129413" y="57023"/>
                </a:lnTo>
                <a:lnTo>
                  <a:pt x="182118" y="57023"/>
                </a:lnTo>
                <a:lnTo>
                  <a:pt x="178816" y="61341"/>
                </a:lnTo>
                <a:lnTo>
                  <a:pt x="175260" y="65532"/>
                </a:lnTo>
                <a:lnTo>
                  <a:pt x="171704" y="69596"/>
                </a:lnTo>
                <a:lnTo>
                  <a:pt x="181864" y="76314"/>
                </a:lnTo>
                <a:lnTo>
                  <a:pt x="190385" y="82080"/>
                </a:lnTo>
                <a:lnTo>
                  <a:pt x="199034" y="88099"/>
                </a:lnTo>
                <a:lnTo>
                  <a:pt x="207264" y="93980"/>
                </a:lnTo>
                <a:lnTo>
                  <a:pt x="207264" y="18288"/>
                </a:lnTo>
                <a:lnTo>
                  <a:pt x="201434" y="28956"/>
                </a:lnTo>
                <a:lnTo>
                  <a:pt x="192659" y="42583"/>
                </a:lnTo>
                <a:lnTo>
                  <a:pt x="182880" y="55626"/>
                </a:lnTo>
                <a:lnTo>
                  <a:pt x="182880" y="24003"/>
                </a:lnTo>
                <a:lnTo>
                  <a:pt x="115570" y="24003"/>
                </a:lnTo>
                <a:lnTo>
                  <a:pt x="115570" y="93980"/>
                </a:lnTo>
                <a:lnTo>
                  <a:pt x="43688" y="93980"/>
                </a:lnTo>
                <a:lnTo>
                  <a:pt x="52158" y="85318"/>
                </a:lnTo>
                <a:lnTo>
                  <a:pt x="60236" y="76263"/>
                </a:lnTo>
                <a:lnTo>
                  <a:pt x="67957" y="66763"/>
                </a:lnTo>
                <a:lnTo>
                  <a:pt x="75184" y="57023"/>
                </a:lnTo>
                <a:lnTo>
                  <a:pt x="104267" y="57023"/>
                </a:lnTo>
                <a:lnTo>
                  <a:pt x="89916" y="68199"/>
                </a:lnTo>
                <a:lnTo>
                  <a:pt x="98171" y="76314"/>
                </a:lnTo>
                <a:lnTo>
                  <a:pt x="103505" y="81622"/>
                </a:lnTo>
                <a:lnTo>
                  <a:pt x="109728" y="87934"/>
                </a:lnTo>
                <a:lnTo>
                  <a:pt x="115570" y="93980"/>
                </a:lnTo>
                <a:lnTo>
                  <a:pt x="115570" y="24003"/>
                </a:lnTo>
                <a:lnTo>
                  <a:pt x="96266" y="24003"/>
                </a:lnTo>
                <a:lnTo>
                  <a:pt x="99377" y="18148"/>
                </a:lnTo>
                <a:lnTo>
                  <a:pt x="102438" y="12192"/>
                </a:lnTo>
                <a:lnTo>
                  <a:pt x="105422" y="6146"/>
                </a:lnTo>
                <a:lnTo>
                  <a:pt x="108331" y="0"/>
                </a:lnTo>
                <a:lnTo>
                  <a:pt x="60579" y="0"/>
                </a:lnTo>
                <a:lnTo>
                  <a:pt x="49212" y="20726"/>
                </a:lnTo>
                <a:lnTo>
                  <a:pt x="35331" y="40386"/>
                </a:lnTo>
                <a:lnTo>
                  <a:pt x="18923" y="59016"/>
                </a:lnTo>
                <a:lnTo>
                  <a:pt x="0" y="76581"/>
                </a:lnTo>
                <a:lnTo>
                  <a:pt x="7239" y="84315"/>
                </a:lnTo>
                <a:lnTo>
                  <a:pt x="14287" y="92252"/>
                </a:lnTo>
                <a:lnTo>
                  <a:pt x="21145" y="100355"/>
                </a:lnTo>
                <a:lnTo>
                  <a:pt x="27813" y="108585"/>
                </a:lnTo>
                <a:lnTo>
                  <a:pt x="30607" y="106299"/>
                </a:lnTo>
                <a:lnTo>
                  <a:pt x="33401" y="103886"/>
                </a:lnTo>
                <a:lnTo>
                  <a:pt x="36195" y="101346"/>
                </a:lnTo>
                <a:lnTo>
                  <a:pt x="36195" y="131191"/>
                </a:lnTo>
                <a:lnTo>
                  <a:pt x="155702" y="131191"/>
                </a:lnTo>
                <a:lnTo>
                  <a:pt x="155702" y="152146"/>
                </a:lnTo>
                <a:lnTo>
                  <a:pt x="155702" y="189738"/>
                </a:lnTo>
                <a:lnTo>
                  <a:pt x="155702" y="210693"/>
                </a:lnTo>
                <a:lnTo>
                  <a:pt x="76327" y="210693"/>
                </a:lnTo>
                <a:lnTo>
                  <a:pt x="80137" y="189738"/>
                </a:lnTo>
                <a:lnTo>
                  <a:pt x="155702" y="189738"/>
                </a:lnTo>
                <a:lnTo>
                  <a:pt x="155702" y="152146"/>
                </a:lnTo>
                <a:lnTo>
                  <a:pt x="40386" y="152146"/>
                </a:lnTo>
                <a:lnTo>
                  <a:pt x="23749" y="248285"/>
                </a:lnTo>
                <a:lnTo>
                  <a:pt x="105918" y="248285"/>
                </a:lnTo>
                <a:lnTo>
                  <a:pt x="85077" y="263080"/>
                </a:lnTo>
                <a:lnTo>
                  <a:pt x="61048" y="276593"/>
                </a:lnTo>
                <a:lnTo>
                  <a:pt x="33832" y="288848"/>
                </a:lnTo>
                <a:lnTo>
                  <a:pt x="3429" y="299847"/>
                </a:lnTo>
                <a:lnTo>
                  <a:pt x="11112" y="311848"/>
                </a:lnTo>
                <a:lnTo>
                  <a:pt x="18034" y="322884"/>
                </a:lnTo>
                <a:lnTo>
                  <a:pt x="24180" y="332943"/>
                </a:lnTo>
                <a:lnTo>
                  <a:pt x="29591" y="342011"/>
                </a:lnTo>
                <a:lnTo>
                  <a:pt x="68046" y="324205"/>
                </a:lnTo>
                <a:lnTo>
                  <a:pt x="101879" y="304292"/>
                </a:lnTo>
                <a:lnTo>
                  <a:pt x="131102" y="282295"/>
                </a:lnTo>
                <a:lnTo>
                  <a:pt x="155702" y="258191"/>
                </a:lnTo>
                <a:lnTo>
                  <a:pt x="155702" y="344043"/>
                </a:lnTo>
                <a:lnTo>
                  <a:pt x="203327" y="344043"/>
                </a:lnTo>
                <a:lnTo>
                  <a:pt x="203327" y="258191"/>
                </a:lnTo>
                <a:lnTo>
                  <a:pt x="203327" y="248285"/>
                </a:lnTo>
                <a:lnTo>
                  <a:pt x="293611" y="248285"/>
                </a:lnTo>
                <a:lnTo>
                  <a:pt x="292608" y="260731"/>
                </a:lnTo>
                <a:lnTo>
                  <a:pt x="282829" y="283591"/>
                </a:lnTo>
                <a:lnTo>
                  <a:pt x="278511" y="286258"/>
                </a:lnTo>
                <a:lnTo>
                  <a:pt x="272415" y="287655"/>
                </a:lnTo>
                <a:lnTo>
                  <a:pt x="264541" y="287655"/>
                </a:lnTo>
                <a:lnTo>
                  <a:pt x="216916" y="285496"/>
                </a:lnTo>
                <a:lnTo>
                  <a:pt x="220433" y="296545"/>
                </a:lnTo>
                <a:lnTo>
                  <a:pt x="223596" y="307390"/>
                </a:lnTo>
                <a:lnTo>
                  <a:pt x="226390" y="318020"/>
                </a:lnTo>
                <a:lnTo>
                  <a:pt x="228854" y="328422"/>
                </a:lnTo>
                <a:lnTo>
                  <a:pt x="261302" y="328256"/>
                </a:lnTo>
                <a:lnTo>
                  <a:pt x="302691" y="325158"/>
                </a:lnTo>
                <a:lnTo>
                  <a:pt x="334327" y="295300"/>
                </a:lnTo>
                <a:lnTo>
                  <a:pt x="335559" y="287655"/>
                </a:lnTo>
                <a:lnTo>
                  <a:pt x="337388" y="276313"/>
                </a:lnTo>
                <a:lnTo>
                  <a:pt x="339610" y="248107"/>
                </a:lnTo>
                <a:lnTo>
                  <a:pt x="340995" y="210693"/>
                </a:lnTo>
                <a:lnTo>
                  <a:pt x="203327" y="210693"/>
                </a:lnTo>
                <a:lnTo>
                  <a:pt x="203327" y="189738"/>
                </a:lnTo>
                <a:lnTo>
                  <a:pt x="324612" y="189738"/>
                </a:lnTo>
                <a:lnTo>
                  <a:pt x="324612" y="101346"/>
                </a:lnTo>
                <a:lnTo>
                  <a:pt x="324612" y="93980"/>
                </a:lnTo>
                <a:lnTo>
                  <a:pt x="287134" y="93980"/>
                </a:lnTo>
                <a:lnTo>
                  <a:pt x="308229" y="76581"/>
                </a:lnTo>
                <a:lnTo>
                  <a:pt x="303174" y="71653"/>
                </a:lnTo>
                <a:lnTo>
                  <a:pt x="297967" y="66763"/>
                </a:lnTo>
                <a:lnTo>
                  <a:pt x="292608" y="61887"/>
                </a:lnTo>
                <a:lnTo>
                  <a:pt x="287134" y="57023"/>
                </a:lnTo>
                <a:lnTo>
                  <a:pt x="346202" y="57023"/>
                </a:lnTo>
                <a:lnTo>
                  <a:pt x="346202" y="55626"/>
                </a:lnTo>
                <a:lnTo>
                  <a:pt x="346202" y="24003"/>
                </a:lnTo>
                <a:close/>
              </a:path>
              <a:path w="1043940" h="344170">
                <a:moveTo>
                  <a:pt x="675640" y="39370"/>
                </a:moveTo>
                <a:lnTo>
                  <a:pt x="391414" y="39370"/>
                </a:lnTo>
                <a:lnTo>
                  <a:pt x="391414" y="91567"/>
                </a:lnTo>
                <a:lnTo>
                  <a:pt x="675640" y="91567"/>
                </a:lnTo>
                <a:lnTo>
                  <a:pt x="675640" y="39370"/>
                </a:lnTo>
                <a:close/>
              </a:path>
              <a:path w="1043940" h="344170">
                <a:moveTo>
                  <a:pt x="701421" y="254508"/>
                </a:moveTo>
                <a:lnTo>
                  <a:pt x="366395" y="254508"/>
                </a:lnTo>
                <a:lnTo>
                  <a:pt x="366395" y="307467"/>
                </a:lnTo>
                <a:lnTo>
                  <a:pt x="701421" y="307467"/>
                </a:lnTo>
                <a:lnTo>
                  <a:pt x="701421" y="254508"/>
                </a:lnTo>
                <a:close/>
              </a:path>
              <a:path w="1043940" h="344170">
                <a:moveTo>
                  <a:pt x="862330" y="28194"/>
                </a:moveTo>
                <a:lnTo>
                  <a:pt x="816356" y="28194"/>
                </a:lnTo>
                <a:lnTo>
                  <a:pt x="816356" y="73406"/>
                </a:lnTo>
                <a:lnTo>
                  <a:pt x="816356" y="237109"/>
                </a:lnTo>
                <a:lnTo>
                  <a:pt x="782193" y="237109"/>
                </a:lnTo>
                <a:lnTo>
                  <a:pt x="782193" y="73406"/>
                </a:lnTo>
                <a:lnTo>
                  <a:pt x="816356" y="73406"/>
                </a:lnTo>
                <a:lnTo>
                  <a:pt x="816356" y="28194"/>
                </a:lnTo>
                <a:lnTo>
                  <a:pt x="736219" y="28194"/>
                </a:lnTo>
                <a:lnTo>
                  <a:pt x="736219" y="306070"/>
                </a:lnTo>
                <a:lnTo>
                  <a:pt x="782193" y="306070"/>
                </a:lnTo>
                <a:lnTo>
                  <a:pt x="782193" y="282448"/>
                </a:lnTo>
                <a:lnTo>
                  <a:pt x="816356" y="282448"/>
                </a:lnTo>
                <a:lnTo>
                  <a:pt x="816356" y="295656"/>
                </a:lnTo>
                <a:lnTo>
                  <a:pt x="862330" y="295656"/>
                </a:lnTo>
                <a:lnTo>
                  <a:pt x="862330" y="282448"/>
                </a:lnTo>
                <a:lnTo>
                  <a:pt x="862330" y="237109"/>
                </a:lnTo>
                <a:lnTo>
                  <a:pt x="862330" y="73406"/>
                </a:lnTo>
                <a:lnTo>
                  <a:pt x="862330" y="28194"/>
                </a:lnTo>
                <a:close/>
              </a:path>
              <a:path w="1043940" h="344170">
                <a:moveTo>
                  <a:pt x="1043432" y="3810"/>
                </a:moveTo>
                <a:lnTo>
                  <a:pt x="993902" y="3810"/>
                </a:lnTo>
                <a:lnTo>
                  <a:pt x="993902" y="195326"/>
                </a:lnTo>
                <a:lnTo>
                  <a:pt x="978801" y="199910"/>
                </a:lnTo>
                <a:lnTo>
                  <a:pt x="964768" y="204317"/>
                </a:lnTo>
                <a:lnTo>
                  <a:pt x="951801" y="208584"/>
                </a:lnTo>
                <a:lnTo>
                  <a:pt x="939927" y="212725"/>
                </a:lnTo>
                <a:lnTo>
                  <a:pt x="939927" y="33782"/>
                </a:lnTo>
                <a:lnTo>
                  <a:pt x="892556" y="33782"/>
                </a:lnTo>
                <a:lnTo>
                  <a:pt x="892556" y="210693"/>
                </a:lnTo>
                <a:lnTo>
                  <a:pt x="891794" y="221272"/>
                </a:lnTo>
                <a:lnTo>
                  <a:pt x="889508" y="230136"/>
                </a:lnTo>
                <a:lnTo>
                  <a:pt x="885698" y="237274"/>
                </a:lnTo>
                <a:lnTo>
                  <a:pt x="880364" y="242697"/>
                </a:lnTo>
                <a:lnTo>
                  <a:pt x="903732" y="278892"/>
                </a:lnTo>
                <a:lnTo>
                  <a:pt x="921067" y="269138"/>
                </a:lnTo>
                <a:lnTo>
                  <a:pt x="941857" y="259638"/>
                </a:lnTo>
                <a:lnTo>
                  <a:pt x="966127" y="250418"/>
                </a:lnTo>
                <a:lnTo>
                  <a:pt x="993902" y="241427"/>
                </a:lnTo>
                <a:lnTo>
                  <a:pt x="993902" y="342265"/>
                </a:lnTo>
                <a:lnTo>
                  <a:pt x="1043432" y="342265"/>
                </a:lnTo>
                <a:lnTo>
                  <a:pt x="1043432" y="241427"/>
                </a:lnTo>
                <a:lnTo>
                  <a:pt x="1043432" y="212725"/>
                </a:lnTo>
                <a:lnTo>
                  <a:pt x="1043432" y="381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27175" y="1051560"/>
            <a:ext cx="9412605" cy="548640"/>
          </a:xfrm>
          <a:custGeom>
            <a:avLst/>
            <a:gdLst/>
            <a:ahLst/>
            <a:cxnLst/>
            <a:rect l="l" t="t" r="r" b="b"/>
            <a:pathLst>
              <a:path w="9412605" h="548640">
                <a:moveTo>
                  <a:pt x="9412224" y="0"/>
                </a:moveTo>
                <a:lnTo>
                  <a:pt x="0" y="0"/>
                </a:lnTo>
                <a:lnTo>
                  <a:pt x="0" y="548639"/>
                </a:lnTo>
                <a:lnTo>
                  <a:pt x="9412224" y="548639"/>
                </a:lnTo>
                <a:lnTo>
                  <a:pt x="94122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570478" y="1075181"/>
            <a:ext cx="433006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施救前：首先確認環境現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場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安全！</a:t>
            </a:r>
            <a:r>
              <a:rPr sz="2000" b="1" spc="10" dirty="0">
                <a:solidFill>
                  <a:srgbClr val="FFFFFF"/>
                </a:solidFill>
                <a:latin typeface="Microsoft YaHei"/>
                <a:cs typeface="Microsoft YaHei"/>
              </a:rPr>
              <a:t>！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！</a:t>
            </a:r>
            <a:endParaRPr sz="2000">
              <a:latin typeface="Microsoft YaHei"/>
              <a:cs typeface="Microsoft YaHei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884664" y="2203557"/>
            <a:ext cx="1859279" cy="163110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32192" y="2200655"/>
            <a:ext cx="2182367" cy="1517903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100" dirty="0">
                <a:solidFill>
                  <a:srgbClr val="A70900"/>
                </a:solidFill>
                <a:latin typeface="Yu Gothic UI"/>
                <a:cs typeface="Yu Gothic UI"/>
              </a:rPr>
              <a:t>01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58" name="object 5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CA</a:t>
            </a:r>
            <a:r>
              <a:rPr sz="320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930891" y="6309105"/>
            <a:ext cx="2866390" cy="62230"/>
            <a:chOff x="7930891" y="6309105"/>
            <a:chExt cx="2866390" cy="6223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30891" y="6309105"/>
              <a:ext cx="2865891" cy="622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33943" y="6321570"/>
              <a:ext cx="2843783" cy="212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017134" y="4883911"/>
            <a:ext cx="4610100" cy="1570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3690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latin typeface="Yu Gothic UI"/>
                <a:cs typeface="Yu Gothic UI"/>
              </a:rPr>
              <a:t>人工呼吸（</a:t>
            </a:r>
            <a:r>
              <a:rPr sz="2800" b="1" spc="5" dirty="0">
                <a:solidFill>
                  <a:srgbClr val="FF0000"/>
                </a:solidFill>
                <a:latin typeface="Yu Gothic UI"/>
                <a:cs typeface="Yu Gothic UI"/>
              </a:rPr>
              <a:t>B</a:t>
            </a:r>
            <a:r>
              <a:rPr sz="2800" b="1" spc="5" dirty="0">
                <a:latin typeface="Yu Gothic UI"/>
                <a:cs typeface="Yu Gothic UI"/>
              </a:rPr>
              <a:t>，</a:t>
            </a:r>
            <a:r>
              <a:rPr sz="2800" b="1" spc="-15" dirty="0">
                <a:latin typeface="Yu Gothic UI"/>
                <a:cs typeface="Yu Gothic UI"/>
              </a:rPr>
              <a:t>b</a:t>
            </a:r>
            <a:r>
              <a:rPr sz="2800" b="1" spc="-5" dirty="0">
                <a:latin typeface="Yu Gothic UI"/>
                <a:cs typeface="Yu Gothic UI"/>
              </a:rPr>
              <a:t>r</a:t>
            </a:r>
            <a:r>
              <a:rPr sz="2800" b="1" spc="-15" dirty="0">
                <a:latin typeface="Yu Gothic UI"/>
                <a:cs typeface="Yu Gothic UI"/>
              </a:rPr>
              <a:t>e</a:t>
            </a:r>
            <a:r>
              <a:rPr sz="2800" b="1" dirty="0">
                <a:latin typeface="Yu Gothic UI"/>
                <a:cs typeface="Yu Gothic UI"/>
              </a:rPr>
              <a:t>at</a:t>
            </a:r>
            <a:r>
              <a:rPr sz="2800" b="1" spc="-10" dirty="0">
                <a:latin typeface="Yu Gothic UI"/>
                <a:cs typeface="Yu Gothic UI"/>
              </a:rPr>
              <a:t>h</a:t>
            </a:r>
            <a:r>
              <a:rPr sz="2800" b="1" spc="5" dirty="0">
                <a:latin typeface="Yu Gothic UI"/>
                <a:cs typeface="Yu Gothic UI"/>
              </a:rPr>
              <a:t>i</a:t>
            </a:r>
            <a:r>
              <a:rPr sz="2800" b="1" spc="-5" dirty="0">
                <a:latin typeface="Yu Gothic UI"/>
                <a:cs typeface="Yu Gothic UI"/>
              </a:rPr>
              <a:t>n</a:t>
            </a:r>
            <a:r>
              <a:rPr sz="2800" b="1" spc="-15" dirty="0">
                <a:latin typeface="Yu Gothic UI"/>
                <a:cs typeface="Yu Gothic UI"/>
              </a:rPr>
              <a:t>g</a:t>
            </a:r>
            <a:r>
              <a:rPr sz="2800" b="1" spc="5" dirty="0">
                <a:latin typeface="Yu Gothic UI"/>
                <a:cs typeface="Yu Gothic UI"/>
              </a:rPr>
              <a:t>）</a:t>
            </a:r>
            <a:endParaRPr sz="2800">
              <a:latin typeface="Yu Gothic UI"/>
              <a:cs typeface="Yu Gothic U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200">
              <a:latin typeface="Yu Gothic UI"/>
              <a:cs typeface="Yu Gothic U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A70900"/>
                </a:solidFill>
                <a:latin typeface="Yu Gothic UI"/>
                <a:cs typeface="Yu Gothic UI"/>
              </a:rPr>
              <a:t>基</a:t>
            </a:r>
            <a:r>
              <a:rPr sz="2400" b="1" spc="20" dirty="0">
                <a:solidFill>
                  <a:srgbClr val="A70900"/>
                </a:solidFill>
                <a:latin typeface="Yu Gothic UI"/>
                <a:cs typeface="Yu Gothic UI"/>
              </a:rPr>
              <a:t>本</a:t>
            </a:r>
            <a:r>
              <a:rPr sz="2400" b="1" dirty="0">
                <a:solidFill>
                  <a:srgbClr val="A70900"/>
                </a:solidFill>
                <a:latin typeface="Yu Gothic UI"/>
                <a:cs typeface="Yu Gothic UI"/>
              </a:rPr>
              <a:t>生命支</a:t>
            </a:r>
            <a:r>
              <a:rPr sz="2400" b="1" spc="-5" dirty="0">
                <a:solidFill>
                  <a:srgbClr val="A70900"/>
                </a:solidFill>
                <a:latin typeface="Yu Gothic UI"/>
                <a:cs typeface="Yu Gothic UI"/>
              </a:rPr>
              <a:t>持</a:t>
            </a:r>
            <a:r>
              <a:rPr sz="2400" b="1" spc="-10" dirty="0">
                <a:solidFill>
                  <a:srgbClr val="A70900"/>
                </a:solidFill>
                <a:latin typeface="Yu Gothic UI"/>
                <a:cs typeface="Yu Gothic UI"/>
              </a:rPr>
              <a:t>(BLS)</a:t>
            </a:r>
            <a:endParaRPr sz="2400">
              <a:latin typeface="Yu Gothic UI"/>
              <a:cs typeface="Yu Gothic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15435" y="6309105"/>
            <a:ext cx="2866390" cy="62230"/>
            <a:chOff x="1615435" y="6309105"/>
            <a:chExt cx="2866390" cy="622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5435" y="6309105"/>
              <a:ext cx="2865891" cy="622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8488" y="6321570"/>
              <a:ext cx="2843784" cy="2129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60119" y="1228344"/>
            <a:ext cx="4547870" cy="4578350"/>
            <a:chOff x="960119" y="1228344"/>
            <a:chExt cx="4547870" cy="457835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0119" y="1228344"/>
              <a:ext cx="4453889" cy="42618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0919" y="1344168"/>
              <a:ext cx="1344168" cy="13441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2568" y="1347216"/>
              <a:ext cx="890016" cy="8900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60519" y="2913888"/>
              <a:ext cx="1347215" cy="13472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92167" y="2916936"/>
              <a:ext cx="893064" cy="893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32631" y="4459198"/>
              <a:ext cx="1347215" cy="134721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64280" y="4462272"/>
              <a:ext cx="893064" cy="8930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0599" y="1938527"/>
              <a:ext cx="2897886" cy="29009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9238" y="2072005"/>
              <a:ext cx="2592590" cy="25908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22831" y="2286000"/>
              <a:ext cx="2180082" cy="217703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34155" y="1512316"/>
              <a:ext cx="394970" cy="520700"/>
            </a:xfrm>
            <a:custGeom>
              <a:avLst/>
              <a:gdLst/>
              <a:ahLst/>
              <a:cxnLst/>
              <a:rect l="l" t="t" r="r" b="b"/>
              <a:pathLst>
                <a:path w="394970" h="520700">
                  <a:moveTo>
                    <a:pt x="360735" y="468629"/>
                  </a:moveTo>
                  <a:lnTo>
                    <a:pt x="123952" y="468629"/>
                  </a:lnTo>
                  <a:lnTo>
                    <a:pt x="165117" y="490220"/>
                  </a:lnTo>
                  <a:lnTo>
                    <a:pt x="207152" y="506729"/>
                  </a:lnTo>
                  <a:lnTo>
                    <a:pt x="247878" y="518160"/>
                  </a:lnTo>
                  <a:lnTo>
                    <a:pt x="285115" y="520700"/>
                  </a:lnTo>
                  <a:lnTo>
                    <a:pt x="298376" y="520700"/>
                  </a:lnTo>
                  <a:lnTo>
                    <a:pt x="356627" y="480060"/>
                  </a:lnTo>
                  <a:lnTo>
                    <a:pt x="360735" y="468629"/>
                  </a:lnTo>
                  <a:close/>
                </a:path>
                <a:path w="394970" h="520700">
                  <a:moveTo>
                    <a:pt x="62168" y="157479"/>
                  </a:moveTo>
                  <a:lnTo>
                    <a:pt x="53212" y="157479"/>
                  </a:lnTo>
                  <a:lnTo>
                    <a:pt x="49784" y="189229"/>
                  </a:lnTo>
                  <a:lnTo>
                    <a:pt x="40512" y="198120"/>
                  </a:lnTo>
                  <a:lnTo>
                    <a:pt x="35941" y="204470"/>
                  </a:lnTo>
                  <a:lnTo>
                    <a:pt x="21468" y="227329"/>
                  </a:lnTo>
                  <a:lnTo>
                    <a:pt x="10080" y="257810"/>
                  </a:lnTo>
                  <a:lnTo>
                    <a:pt x="5240" y="294639"/>
                  </a:lnTo>
                  <a:lnTo>
                    <a:pt x="10414" y="339089"/>
                  </a:lnTo>
                  <a:lnTo>
                    <a:pt x="15617" y="354329"/>
                  </a:lnTo>
                  <a:lnTo>
                    <a:pt x="22701" y="370839"/>
                  </a:lnTo>
                  <a:lnTo>
                    <a:pt x="31738" y="386079"/>
                  </a:lnTo>
                  <a:lnTo>
                    <a:pt x="42799" y="400050"/>
                  </a:lnTo>
                  <a:lnTo>
                    <a:pt x="44729" y="434339"/>
                  </a:lnTo>
                  <a:lnTo>
                    <a:pt x="46624" y="463550"/>
                  </a:lnTo>
                  <a:lnTo>
                    <a:pt x="48067" y="482600"/>
                  </a:lnTo>
                  <a:lnTo>
                    <a:pt x="48641" y="492760"/>
                  </a:lnTo>
                  <a:lnTo>
                    <a:pt x="51506" y="500379"/>
                  </a:lnTo>
                  <a:lnTo>
                    <a:pt x="59372" y="506729"/>
                  </a:lnTo>
                  <a:lnTo>
                    <a:pt x="71143" y="511810"/>
                  </a:lnTo>
                  <a:lnTo>
                    <a:pt x="85725" y="513079"/>
                  </a:lnTo>
                  <a:lnTo>
                    <a:pt x="100306" y="511810"/>
                  </a:lnTo>
                  <a:lnTo>
                    <a:pt x="112077" y="506729"/>
                  </a:lnTo>
                  <a:lnTo>
                    <a:pt x="119943" y="500379"/>
                  </a:lnTo>
                  <a:lnTo>
                    <a:pt x="122809" y="492760"/>
                  </a:lnTo>
                  <a:lnTo>
                    <a:pt x="122809" y="482600"/>
                  </a:lnTo>
                  <a:lnTo>
                    <a:pt x="123224" y="477520"/>
                  </a:lnTo>
                  <a:lnTo>
                    <a:pt x="56769" y="477520"/>
                  </a:lnTo>
                  <a:lnTo>
                    <a:pt x="55837" y="463550"/>
                  </a:lnTo>
                  <a:lnTo>
                    <a:pt x="55038" y="449579"/>
                  </a:lnTo>
                  <a:lnTo>
                    <a:pt x="54143" y="433070"/>
                  </a:lnTo>
                  <a:lnTo>
                    <a:pt x="53212" y="412750"/>
                  </a:lnTo>
                  <a:lnTo>
                    <a:pt x="377192" y="412750"/>
                  </a:lnTo>
                  <a:lnTo>
                    <a:pt x="383512" y="372110"/>
                  </a:lnTo>
                  <a:lnTo>
                    <a:pt x="383667" y="312420"/>
                  </a:lnTo>
                  <a:lnTo>
                    <a:pt x="374142" y="256539"/>
                  </a:lnTo>
                  <a:lnTo>
                    <a:pt x="364728" y="231139"/>
                  </a:lnTo>
                  <a:lnTo>
                    <a:pt x="216789" y="231139"/>
                  </a:lnTo>
                  <a:lnTo>
                    <a:pt x="208661" y="228600"/>
                  </a:lnTo>
                  <a:lnTo>
                    <a:pt x="180848" y="199389"/>
                  </a:lnTo>
                  <a:lnTo>
                    <a:pt x="186330" y="180339"/>
                  </a:lnTo>
                  <a:lnTo>
                    <a:pt x="60198" y="180339"/>
                  </a:lnTo>
                  <a:lnTo>
                    <a:pt x="62168" y="157479"/>
                  </a:lnTo>
                  <a:close/>
                </a:path>
                <a:path w="394970" h="520700">
                  <a:moveTo>
                    <a:pt x="85725" y="469900"/>
                  </a:moveTo>
                  <a:lnTo>
                    <a:pt x="77307" y="471170"/>
                  </a:lnTo>
                  <a:lnTo>
                    <a:pt x="69532" y="472439"/>
                  </a:lnTo>
                  <a:lnTo>
                    <a:pt x="62614" y="473710"/>
                  </a:lnTo>
                  <a:lnTo>
                    <a:pt x="56769" y="477520"/>
                  </a:lnTo>
                  <a:lnTo>
                    <a:pt x="113537" y="477520"/>
                  </a:lnTo>
                  <a:lnTo>
                    <a:pt x="107870" y="473710"/>
                  </a:lnTo>
                  <a:lnTo>
                    <a:pt x="101346" y="472439"/>
                  </a:lnTo>
                  <a:lnTo>
                    <a:pt x="93964" y="471170"/>
                  </a:lnTo>
                  <a:lnTo>
                    <a:pt x="85725" y="469900"/>
                  </a:lnTo>
                  <a:close/>
                </a:path>
                <a:path w="394970" h="520700">
                  <a:moveTo>
                    <a:pt x="377192" y="412750"/>
                  </a:moveTo>
                  <a:lnTo>
                    <a:pt x="53212" y="412750"/>
                  </a:lnTo>
                  <a:lnTo>
                    <a:pt x="66264" y="426720"/>
                  </a:lnTo>
                  <a:lnTo>
                    <a:pt x="80946" y="439420"/>
                  </a:lnTo>
                  <a:lnTo>
                    <a:pt x="97129" y="452120"/>
                  </a:lnTo>
                  <a:lnTo>
                    <a:pt x="114681" y="463550"/>
                  </a:lnTo>
                  <a:lnTo>
                    <a:pt x="113537" y="468629"/>
                  </a:lnTo>
                  <a:lnTo>
                    <a:pt x="113537" y="477520"/>
                  </a:lnTo>
                  <a:lnTo>
                    <a:pt x="123224" y="477520"/>
                  </a:lnTo>
                  <a:lnTo>
                    <a:pt x="123952" y="468629"/>
                  </a:lnTo>
                  <a:lnTo>
                    <a:pt x="360735" y="468629"/>
                  </a:lnTo>
                  <a:lnTo>
                    <a:pt x="374427" y="430529"/>
                  </a:lnTo>
                  <a:lnTo>
                    <a:pt x="377192" y="412750"/>
                  </a:lnTo>
                  <a:close/>
                </a:path>
                <a:path w="394970" h="520700">
                  <a:moveTo>
                    <a:pt x="384862" y="105410"/>
                  </a:moveTo>
                  <a:lnTo>
                    <a:pt x="350139" y="105410"/>
                  </a:lnTo>
                  <a:lnTo>
                    <a:pt x="348799" y="111760"/>
                  </a:lnTo>
                  <a:lnTo>
                    <a:pt x="348472" y="119379"/>
                  </a:lnTo>
                  <a:lnTo>
                    <a:pt x="349263" y="125729"/>
                  </a:lnTo>
                  <a:lnTo>
                    <a:pt x="351282" y="133350"/>
                  </a:lnTo>
                  <a:lnTo>
                    <a:pt x="353568" y="142239"/>
                  </a:lnTo>
                  <a:lnTo>
                    <a:pt x="358267" y="149860"/>
                  </a:lnTo>
                  <a:lnTo>
                    <a:pt x="363982" y="154939"/>
                  </a:lnTo>
                  <a:lnTo>
                    <a:pt x="340671" y="160020"/>
                  </a:lnTo>
                  <a:lnTo>
                    <a:pt x="283668" y="182879"/>
                  </a:lnTo>
                  <a:lnTo>
                    <a:pt x="249368" y="210820"/>
                  </a:lnTo>
                  <a:lnTo>
                    <a:pt x="235331" y="229870"/>
                  </a:lnTo>
                  <a:lnTo>
                    <a:pt x="233045" y="229870"/>
                  </a:lnTo>
                  <a:lnTo>
                    <a:pt x="229489" y="231139"/>
                  </a:lnTo>
                  <a:lnTo>
                    <a:pt x="364728" y="231139"/>
                  </a:lnTo>
                  <a:lnTo>
                    <a:pt x="355854" y="214629"/>
                  </a:lnTo>
                  <a:lnTo>
                    <a:pt x="355639" y="204470"/>
                  </a:lnTo>
                  <a:lnTo>
                    <a:pt x="355353" y="199389"/>
                  </a:lnTo>
                  <a:lnTo>
                    <a:pt x="345440" y="199389"/>
                  </a:lnTo>
                  <a:lnTo>
                    <a:pt x="339790" y="193039"/>
                  </a:lnTo>
                  <a:lnTo>
                    <a:pt x="333390" y="186689"/>
                  </a:lnTo>
                  <a:lnTo>
                    <a:pt x="326348" y="181610"/>
                  </a:lnTo>
                  <a:lnTo>
                    <a:pt x="318770" y="177800"/>
                  </a:lnTo>
                  <a:lnTo>
                    <a:pt x="326898" y="175260"/>
                  </a:lnTo>
                  <a:lnTo>
                    <a:pt x="335025" y="171450"/>
                  </a:lnTo>
                  <a:lnTo>
                    <a:pt x="352875" y="171450"/>
                  </a:lnTo>
                  <a:lnTo>
                    <a:pt x="352425" y="167639"/>
                  </a:lnTo>
                  <a:lnTo>
                    <a:pt x="363628" y="163829"/>
                  </a:lnTo>
                  <a:lnTo>
                    <a:pt x="372427" y="162560"/>
                  </a:lnTo>
                  <a:lnTo>
                    <a:pt x="378178" y="161289"/>
                  </a:lnTo>
                  <a:lnTo>
                    <a:pt x="381381" y="161289"/>
                  </a:lnTo>
                  <a:lnTo>
                    <a:pt x="381381" y="160020"/>
                  </a:lnTo>
                  <a:lnTo>
                    <a:pt x="382524" y="160020"/>
                  </a:lnTo>
                  <a:lnTo>
                    <a:pt x="389723" y="154939"/>
                  </a:lnTo>
                  <a:lnTo>
                    <a:pt x="393731" y="146050"/>
                  </a:lnTo>
                  <a:lnTo>
                    <a:pt x="394454" y="133350"/>
                  </a:lnTo>
                  <a:lnTo>
                    <a:pt x="391795" y="119379"/>
                  </a:lnTo>
                  <a:lnTo>
                    <a:pt x="386699" y="107950"/>
                  </a:lnTo>
                  <a:lnTo>
                    <a:pt x="384862" y="105410"/>
                  </a:lnTo>
                  <a:close/>
                </a:path>
                <a:path w="394970" h="520700">
                  <a:moveTo>
                    <a:pt x="352875" y="171450"/>
                  </a:moveTo>
                  <a:lnTo>
                    <a:pt x="343154" y="171450"/>
                  </a:lnTo>
                  <a:lnTo>
                    <a:pt x="343993" y="177800"/>
                  </a:lnTo>
                  <a:lnTo>
                    <a:pt x="344725" y="185420"/>
                  </a:lnTo>
                  <a:lnTo>
                    <a:pt x="345243" y="193039"/>
                  </a:lnTo>
                  <a:lnTo>
                    <a:pt x="345440" y="199389"/>
                  </a:lnTo>
                  <a:lnTo>
                    <a:pt x="355353" y="199389"/>
                  </a:lnTo>
                  <a:lnTo>
                    <a:pt x="354996" y="193039"/>
                  </a:lnTo>
                  <a:lnTo>
                    <a:pt x="353925" y="180339"/>
                  </a:lnTo>
                  <a:lnTo>
                    <a:pt x="352875" y="171450"/>
                  </a:lnTo>
                  <a:close/>
                </a:path>
                <a:path w="394970" h="520700">
                  <a:moveTo>
                    <a:pt x="140208" y="81279"/>
                  </a:moveTo>
                  <a:lnTo>
                    <a:pt x="130937" y="81279"/>
                  </a:lnTo>
                  <a:lnTo>
                    <a:pt x="130258" y="92710"/>
                  </a:lnTo>
                  <a:lnTo>
                    <a:pt x="129281" y="125729"/>
                  </a:lnTo>
                  <a:lnTo>
                    <a:pt x="128650" y="142239"/>
                  </a:lnTo>
                  <a:lnTo>
                    <a:pt x="109692" y="148589"/>
                  </a:lnTo>
                  <a:lnTo>
                    <a:pt x="96043" y="154939"/>
                  </a:lnTo>
                  <a:lnTo>
                    <a:pt x="87395" y="160020"/>
                  </a:lnTo>
                  <a:lnTo>
                    <a:pt x="83439" y="163829"/>
                  </a:lnTo>
                  <a:lnTo>
                    <a:pt x="79950" y="165100"/>
                  </a:lnTo>
                  <a:lnTo>
                    <a:pt x="74866" y="168910"/>
                  </a:lnTo>
                  <a:lnTo>
                    <a:pt x="68258" y="173989"/>
                  </a:lnTo>
                  <a:lnTo>
                    <a:pt x="60198" y="180339"/>
                  </a:lnTo>
                  <a:lnTo>
                    <a:pt x="186330" y="180339"/>
                  </a:lnTo>
                  <a:lnTo>
                    <a:pt x="195834" y="147320"/>
                  </a:lnTo>
                  <a:lnTo>
                    <a:pt x="198513" y="142239"/>
                  </a:lnTo>
                  <a:lnTo>
                    <a:pt x="139065" y="142239"/>
                  </a:lnTo>
                  <a:lnTo>
                    <a:pt x="139065" y="123189"/>
                  </a:lnTo>
                  <a:lnTo>
                    <a:pt x="146681" y="107950"/>
                  </a:lnTo>
                  <a:lnTo>
                    <a:pt x="153821" y="97789"/>
                  </a:lnTo>
                  <a:lnTo>
                    <a:pt x="142494" y="97789"/>
                  </a:lnTo>
                  <a:lnTo>
                    <a:pt x="141350" y="96520"/>
                  </a:lnTo>
                  <a:lnTo>
                    <a:pt x="140208" y="96520"/>
                  </a:lnTo>
                  <a:lnTo>
                    <a:pt x="140208" y="81279"/>
                  </a:lnTo>
                  <a:close/>
                </a:path>
                <a:path w="394970" h="520700">
                  <a:moveTo>
                    <a:pt x="100837" y="45720"/>
                  </a:moveTo>
                  <a:lnTo>
                    <a:pt x="63761" y="58420"/>
                  </a:lnTo>
                  <a:lnTo>
                    <a:pt x="57912" y="97789"/>
                  </a:lnTo>
                  <a:lnTo>
                    <a:pt x="44382" y="99060"/>
                  </a:lnTo>
                  <a:lnTo>
                    <a:pt x="32258" y="100329"/>
                  </a:lnTo>
                  <a:lnTo>
                    <a:pt x="22514" y="101600"/>
                  </a:lnTo>
                  <a:lnTo>
                    <a:pt x="16129" y="101600"/>
                  </a:lnTo>
                  <a:lnTo>
                    <a:pt x="9697" y="105410"/>
                  </a:lnTo>
                  <a:lnTo>
                    <a:pt x="4587" y="110489"/>
                  </a:lnTo>
                  <a:lnTo>
                    <a:pt x="1216" y="120650"/>
                  </a:lnTo>
                  <a:lnTo>
                    <a:pt x="0" y="130810"/>
                  </a:lnTo>
                  <a:lnTo>
                    <a:pt x="1234" y="142239"/>
                  </a:lnTo>
                  <a:lnTo>
                    <a:pt x="4730" y="151129"/>
                  </a:lnTo>
                  <a:lnTo>
                    <a:pt x="10179" y="157479"/>
                  </a:lnTo>
                  <a:lnTo>
                    <a:pt x="17272" y="158750"/>
                  </a:lnTo>
                  <a:lnTo>
                    <a:pt x="53212" y="157479"/>
                  </a:lnTo>
                  <a:lnTo>
                    <a:pt x="62168" y="157479"/>
                  </a:lnTo>
                  <a:lnTo>
                    <a:pt x="62938" y="148589"/>
                  </a:lnTo>
                  <a:lnTo>
                    <a:pt x="31242" y="148589"/>
                  </a:lnTo>
                  <a:lnTo>
                    <a:pt x="33528" y="143510"/>
                  </a:lnTo>
                  <a:lnTo>
                    <a:pt x="34671" y="138429"/>
                  </a:lnTo>
                  <a:lnTo>
                    <a:pt x="34671" y="123189"/>
                  </a:lnTo>
                  <a:lnTo>
                    <a:pt x="32385" y="115570"/>
                  </a:lnTo>
                  <a:lnTo>
                    <a:pt x="28956" y="110489"/>
                  </a:lnTo>
                  <a:lnTo>
                    <a:pt x="35266" y="109220"/>
                  </a:lnTo>
                  <a:lnTo>
                    <a:pt x="42005" y="109220"/>
                  </a:lnTo>
                  <a:lnTo>
                    <a:pt x="56769" y="106679"/>
                  </a:lnTo>
                  <a:lnTo>
                    <a:pt x="66807" y="106679"/>
                  </a:lnTo>
                  <a:lnTo>
                    <a:pt x="69469" y="80010"/>
                  </a:lnTo>
                  <a:lnTo>
                    <a:pt x="140208" y="80010"/>
                  </a:lnTo>
                  <a:lnTo>
                    <a:pt x="140208" y="66039"/>
                  </a:lnTo>
                  <a:lnTo>
                    <a:pt x="137146" y="58420"/>
                  </a:lnTo>
                  <a:lnTo>
                    <a:pt x="128762" y="52070"/>
                  </a:lnTo>
                  <a:lnTo>
                    <a:pt x="116258" y="46989"/>
                  </a:lnTo>
                  <a:lnTo>
                    <a:pt x="100837" y="45720"/>
                  </a:lnTo>
                  <a:close/>
                </a:path>
                <a:path w="394970" h="520700">
                  <a:moveTo>
                    <a:pt x="66807" y="106679"/>
                  </a:moveTo>
                  <a:lnTo>
                    <a:pt x="56769" y="106679"/>
                  </a:lnTo>
                  <a:lnTo>
                    <a:pt x="53212" y="148589"/>
                  </a:lnTo>
                  <a:lnTo>
                    <a:pt x="62938" y="148589"/>
                  </a:lnTo>
                  <a:lnTo>
                    <a:pt x="65559" y="119379"/>
                  </a:lnTo>
                  <a:lnTo>
                    <a:pt x="66807" y="106679"/>
                  </a:lnTo>
                  <a:close/>
                </a:path>
                <a:path w="394970" h="520700">
                  <a:moveTo>
                    <a:pt x="172720" y="139700"/>
                  </a:moveTo>
                  <a:lnTo>
                    <a:pt x="150971" y="139700"/>
                  </a:lnTo>
                  <a:lnTo>
                    <a:pt x="144696" y="140970"/>
                  </a:lnTo>
                  <a:lnTo>
                    <a:pt x="139065" y="142239"/>
                  </a:lnTo>
                  <a:lnTo>
                    <a:pt x="198513" y="142239"/>
                  </a:lnTo>
                  <a:lnTo>
                    <a:pt x="199183" y="140970"/>
                  </a:lnTo>
                  <a:lnTo>
                    <a:pt x="179705" y="140970"/>
                  </a:lnTo>
                  <a:lnTo>
                    <a:pt x="172720" y="139700"/>
                  </a:lnTo>
                  <a:close/>
                </a:path>
                <a:path w="394970" h="520700">
                  <a:moveTo>
                    <a:pt x="248031" y="104139"/>
                  </a:moveTo>
                  <a:lnTo>
                    <a:pt x="233045" y="104139"/>
                  </a:lnTo>
                  <a:lnTo>
                    <a:pt x="229489" y="105410"/>
                  </a:lnTo>
                  <a:lnTo>
                    <a:pt x="223774" y="105410"/>
                  </a:lnTo>
                  <a:lnTo>
                    <a:pt x="216789" y="109220"/>
                  </a:lnTo>
                  <a:lnTo>
                    <a:pt x="209804" y="115570"/>
                  </a:lnTo>
                  <a:lnTo>
                    <a:pt x="201977" y="121920"/>
                  </a:lnTo>
                  <a:lnTo>
                    <a:pt x="195770" y="128270"/>
                  </a:lnTo>
                  <a:lnTo>
                    <a:pt x="191087" y="135889"/>
                  </a:lnTo>
                  <a:lnTo>
                    <a:pt x="187833" y="140970"/>
                  </a:lnTo>
                  <a:lnTo>
                    <a:pt x="199183" y="140970"/>
                  </a:lnTo>
                  <a:lnTo>
                    <a:pt x="207486" y="129539"/>
                  </a:lnTo>
                  <a:lnTo>
                    <a:pt x="220980" y="119379"/>
                  </a:lnTo>
                  <a:lnTo>
                    <a:pt x="239903" y="114300"/>
                  </a:lnTo>
                  <a:lnTo>
                    <a:pt x="306362" y="114300"/>
                  </a:lnTo>
                  <a:lnTo>
                    <a:pt x="316468" y="113029"/>
                  </a:lnTo>
                  <a:lnTo>
                    <a:pt x="334940" y="109220"/>
                  </a:lnTo>
                  <a:lnTo>
                    <a:pt x="340006" y="107950"/>
                  </a:lnTo>
                  <a:lnTo>
                    <a:pt x="267716" y="107950"/>
                  </a:lnTo>
                  <a:lnTo>
                    <a:pt x="259715" y="106679"/>
                  </a:lnTo>
                  <a:lnTo>
                    <a:pt x="252730" y="105410"/>
                  </a:lnTo>
                  <a:lnTo>
                    <a:pt x="248031" y="104139"/>
                  </a:lnTo>
                  <a:close/>
                </a:path>
                <a:path w="394970" h="520700">
                  <a:moveTo>
                    <a:pt x="306362" y="114300"/>
                  </a:moveTo>
                  <a:lnTo>
                    <a:pt x="246887" y="114300"/>
                  </a:lnTo>
                  <a:lnTo>
                    <a:pt x="250444" y="115570"/>
                  </a:lnTo>
                  <a:lnTo>
                    <a:pt x="256002" y="116839"/>
                  </a:lnTo>
                  <a:lnTo>
                    <a:pt x="275844" y="116839"/>
                  </a:lnTo>
                  <a:lnTo>
                    <a:pt x="296257" y="115570"/>
                  </a:lnTo>
                  <a:lnTo>
                    <a:pt x="306362" y="114300"/>
                  </a:lnTo>
                  <a:close/>
                </a:path>
                <a:path w="394970" h="520700">
                  <a:moveTo>
                    <a:pt x="321722" y="34289"/>
                  </a:moveTo>
                  <a:lnTo>
                    <a:pt x="293243" y="34289"/>
                  </a:lnTo>
                  <a:lnTo>
                    <a:pt x="294386" y="36829"/>
                  </a:lnTo>
                  <a:lnTo>
                    <a:pt x="296799" y="38100"/>
                  </a:lnTo>
                  <a:lnTo>
                    <a:pt x="299085" y="39370"/>
                  </a:lnTo>
                  <a:lnTo>
                    <a:pt x="301371" y="41910"/>
                  </a:lnTo>
                  <a:lnTo>
                    <a:pt x="303657" y="41910"/>
                  </a:lnTo>
                  <a:lnTo>
                    <a:pt x="306070" y="43179"/>
                  </a:lnTo>
                  <a:lnTo>
                    <a:pt x="301371" y="49529"/>
                  </a:lnTo>
                  <a:lnTo>
                    <a:pt x="298656" y="54610"/>
                  </a:lnTo>
                  <a:lnTo>
                    <a:pt x="296894" y="62229"/>
                  </a:lnTo>
                  <a:lnTo>
                    <a:pt x="297941" y="69850"/>
                  </a:lnTo>
                  <a:lnTo>
                    <a:pt x="303657" y="78739"/>
                  </a:lnTo>
                  <a:lnTo>
                    <a:pt x="308679" y="85089"/>
                  </a:lnTo>
                  <a:lnTo>
                    <a:pt x="313261" y="90170"/>
                  </a:lnTo>
                  <a:lnTo>
                    <a:pt x="317390" y="96520"/>
                  </a:lnTo>
                  <a:lnTo>
                    <a:pt x="321056" y="102870"/>
                  </a:lnTo>
                  <a:lnTo>
                    <a:pt x="310276" y="105410"/>
                  </a:lnTo>
                  <a:lnTo>
                    <a:pt x="287337" y="107950"/>
                  </a:lnTo>
                  <a:lnTo>
                    <a:pt x="340006" y="107950"/>
                  </a:lnTo>
                  <a:lnTo>
                    <a:pt x="350139" y="105410"/>
                  </a:lnTo>
                  <a:lnTo>
                    <a:pt x="384862" y="105410"/>
                  </a:lnTo>
                  <a:lnTo>
                    <a:pt x="382106" y="101600"/>
                  </a:lnTo>
                  <a:lnTo>
                    <a:pt x="330327" y="101600"/>
                  </a:lnTo>
                  <a:lnTo>
                    <a:pt x="326483" y="93979"/>
                  </a:lnTo>
                  <a:lnTo>
                    <a:pt x="321960" y="86360"/>
                  </a:lnTo>
                  <a:lnTo>
                    <a:pt x="316986" y="80010"/>
                  </a:lnTo>
                  <a:lnTo>
                    <a:pt x="311785" y="73660"/>
                  </a:lnTo>
                  <a:lnTo>
                    <a:pt x="310642" y="72389"/>
                  </a:lnTo>
                  <a:lnTo>
                    <a:pt x="304927" y="64770"/>
                  </a:lnTo>
                  <a:lnTo>
                    <a:pt x="309499" y="54610"/>
                  </a:lnTo>
                  <a:lnTo>
                    <a:pt x="319913" y="38100"/>
                  </a:lnTo>
                  <a:lnTo>
                    <a:pt x="321722" y="34289"/>
                  </a:lnTo>
                  <a:close/>
                </a:path>
                <a:path w="394970" h="520700">
                  <a:moveTo>
                    <a:pt x="365125" y="91439"/>
                  </a:moveTo>
                  <a:lnTo>
                    <a:pt x="361696" y="91439"/>
                  </a:lnTo>
                  <a:lnTo>
                    <a:pt x="360553" y="92710"/>
                  </a:lnTo>
                  <a:lnTo>
                    <a:pt x="351964" y="95250"/>
                  </a:lnTo>
                  <a:lnTo>
                    <a:pt x="342390" y="97789"/>
                  </a:lnTo>
                  <a:lnTo>
                    <a:pt x="330327" y="101600"/>
                  </a:lnTo>
                  <a:lnTo>
                    <a:pt x="382106" y="101600"/>
                  </a:lnTo>
                  <a:lnTo>
                    <a:pt x="380269" y="99060"/>
                  </a:lnTo>
                  <a:lnTo>
                    <a:pt x="372935" y="93979"/>
                  </a:lnTo>
                  <a:lnTo>
                    <a:pt x="365125" y="91439"/>
                  </a:lnTo>
                  <a:close/>
                </a:path>
                <a:path w="394970" h="520700">
                  <a:moveTo>
                    <a:pt x="188975" y="11429"/>
                  </a:moveTo>
                  <a:lnTo>
                    <a:pt x="180848" y="11429"/>
                  </a:lnTo>
                  <a:lnTo>
                    <a:pt x="177292" y="12700"/>
                  </a:lnTo>
                  <a:lnTo>
                    <a:pt x="173862" y="13970"/>
                  </a:lnTo>
                  <a:lnTo>
                    <a:pt x="167824" y="17779"/>
                  </a:lnTo>
                  <a:lnTo>
                    <a:pt x="163845" y="22860"/>
                  </a:lnTo>
                  <a:lnTo>
                    <a:pt x="162272" y="27939"/>
                  </a:lnTo>
                  <a:lnTo>
                    <a:pt x="163449" y="33020"/>
                  </a:lnTo>
                  <a:lnTo>
                    <a:pt x="165735" y="38100"/>
                  </a:lnTo>
                  <a:lnTo>
                    <a:pt x="171577" y="50800"/>
                  </a:lnTo>
                  <a:lnTo>
                    <a:pt x="173862" y="59689"/>
                  </a:lnTo>
                  <a:lnTo>
                    <a:pt x="171577" y="63500"/>
                  </a:lnTo>
                  <a:lnTo>
                    <a:pt x="170434" y="64770"/>
                  </a:lnTo>
                  <a:lnTo>
                    <a:pt x="162764" y="72389"/>
                  </a:lnTo>
                  <a:lnTo>
                    <a:pt x="155559" y="80010"/>
                  </a:lnTo>
                  <a:lnTo>
                    <a:pt x="148806" y="88900"/>
                  </a:lnTo>
                  <a:lnTo>
                    <a:pt x="142494" y="97789"/>
                  </a:lnTo>
                  <a:lnTo>
                    <a:pt x="153821" y="97789"/>
                  </a:lnTo>
                  <a:lnTo>
                    <a:pt x="155606" y="95250"/>
                  </a:lnTo>
                  <a:lnTo>
                    <a:pt x="165818" y="82550"/>
                  </a:lnTo>
                  <a:lnTo>
                    <a:pt x="177292" y="73660"/>
                  </a:lnTo>
                  <a:lnTo>
                    <a:pt x="177292" y="72389"/>
                  </a:lnTo>
                  <a:lnTo>
                    <a:pt x="178435" y="72389"/>
                  </a:lnTo>
                  <a:lnTo>
                    <a:pt x="178435" y="71120"/>
                  </a:lnTo>
                  <a:lnTo>
                    <a:pt x="179972" y="68579"/>
                  </a:lnTo>
                  <a:lnTo>
                    <a:pt x="181689" y="62229"/>
                  </a:lnTo>
                  <a:lnTo>
                    <a:pt x="182096" y="55879"/>
                  </a:lnTo>
                  <a:lnTo>
                    <a:pt x="179705" y="48260"/>
                  </a:lnTo>
                  <a:lnTo>
                    <a:pt x="178435" y="43179"/>
                  </a:lnTo>
                  <a:lnTo>
                    <a:pt x="177292" y="40639"/>
                  </a:lnTo>
                  <a:lnTo>
                    <a:pt x="176149" y="36829"/>
                  </a:lnTo>
                  <a:lnTo>
                    <a:pt x="180848" y="36829"/>
                  </a:lnTo>
                  <a:lnTo>
                    <a:pt x="183134" y="35560"/>
                  </a:lnTo>
                  <a:lnTo>
                    <a:pt x="186562" y="34289"/>
                  </a:lnTo>
                  <a:lnTo>
                    <a:pt x="187833" y="33020"/>
                  </a:lnTo>
                  <a:lnTo>
                    <a:pt x="190119" y="31750"/>
                  </a:lnTo>
                  <a:lnTo>
                    <a:pt x="201568" y="31750"/>
                  </a:lnTo>
                  <a:lnTo>
                    <a:pt x="194691" y="17779"/>
                  </a:lnTo>
                  <a:lnTo>
                    <a:pt x="192405" y="13970"/>
                  </a:lnTo>
                  <a:lnTo>
                    <a:pt x="188975" y="11429"/>
                  </a:lnTo>
                  <a:close/>
                </a:path>
                <a:path w="394970" h="520700">
                  <a:moveTo>
                    <a:pt x="140208" y="80010"/>
                  </a:moveTo>
                  <a:lnTo>
                    <a:pt x="69469" y="80010"/>
                  </a:lnTo>
                  <a:lnTo>
                    <a:pt x="75513" y="83820"/>
                  </a:lnTo>
                  <a:lnTo>
                    <a:pt x="82962" y="86360"/>
                  </a:lnTo>
                  <a:lnTo>
                    <a:pt x="91507" y="87629"/>
                  </a:lnTo>
                  <a:lnTo>
                    <a:pt x="100837" y="88900"/>
                  </a:lnTo>
                  <a:lnTo>
                    <a:pt x="109273" y="87629"/>
                  </a:lnTo>
                  <a:lnTo>
                    <a:pt x="117173" y="86360"/>
                  </a:lnTo>
                  <a:lnTo>
                    <a:pt x="124430" y="83820"/>
                  </a:lnTo>
                  <a:lnTo>
                    <a:pt x="130937" y="81279"/>
                  </a:lnTo>
                  <a:lnTo>
                    <a:pt x="140208" y="81279"/>
                  </a:lnTo>
                  <a:lnTo>
                    <a:pt x="140208" y="80010"/>
                  </a:lnTo>
                  <a:close/>
                </a:path>
                <a:path w="394970" h="520700">
                  <a:moveTo>
                    <a:pt x="257302" y="21589"/>
                  </a:moveTo>
                  <a:lnTo>
                    <a:pt x="248031" y="21589"/>
                  </a:lnTo>
                  <a:lnTo>
                    <a:pt x="248074" y="31750"/>
                  </a:lnTo>
                  <a:lnTo>
                    <a:pt x="248249" y="36829"/>
                  </a:lnTo>
                  <a:lnTo>
                    <a:pt x="249777" y="43179"/>
                  </a:lnTo>
                  <a:lnTo>
                    <a:pt x="253924" y="49529"/>
                  </a:lnTo>
                  <a:lnTo>
                    <a:pt x="262000" y="53339"/>
                  </a:lnTo>
                  <a:lnTo>
                    <a:pt x="262000" y="54610"/>
                  </a:lnTo>
                  <a:lnTo>
                    <a:pt x="266573" y="54610"/>
                  </a:lnTo>
                  <a:lnTo>
                    <a:pt x="266573" y="55879"/>
                  </a:lnTo>
                  <a:lnTo>
                    <a:pt x="271272" y="55879"/>
                  </a:lnTo>
                  <a:lnTo>
                    <a:pt x="280543" y="54610"/>
                  </a:lnTo>
                  <a:lnTo>
                    <a:pt x="286442" y="45720"/>
                  </a:lnTo>
                  <a:lnTo>
                    <a:pt x="265430" y="45720"/>
                  </a:lnTo>
                  <a:lnTo>
                    <a:pt x="265430" y="44450"/>
                  </a:lnTo>
                  <a:lnTo>
                    <a:pt x="264287" y="44450"/>
                  </a:lnTo>
                  <a:lnTo>
                    <a:pt x="258445" y="43179"/>
                  </a:lnTo>
                  <a:lnTo>
                    <a:pt x="257302" y="38100"/>
                  </a:lnTo>
                  <a:lnTo>
                    <a:pt x="257302" y="21589"/>
                  </a:lnTo>
                  <a:close/>
                </a:path>
                <a:path w="394970" h="520700">
                  <a:moveTo>
                    <a:pt x="201568" y="31750"/>
                  </a:moveTo>
                  <a:lnTo>
                    <a:pt x="190119" y="31750"/>
                  </a:lnTo>
                  <a:lnTo>
                    <a:pt x="193548" y="39370"/>
                  </a:lnTo>
                  <a:lnTo>
                    <a:pt x="196536" y="45720"/>
                  </a:lnTo>
                  <a:lnTo>
                    <a:pt x="200691" y="49529"/>
                  </a:lnTo>
                  <a:lnTo>
                    <a:pt x="206799" y="52070"/>
                  </a:lnTo>
                  <a:lnTo>
                    <a:pt x="215646" y="53339"/>
                  </a:lnTo>
                  <a:lnTo>
                    <a:pt x="220218" y="53339"/>
                  </a:lnTo>
                  <a:lnTo>
                    <a:pt x="220218" y="52070"/>
                  </a:lnTo>
                  <a:lnTo>
                    <a:pt x="223774" y="50800"/>
                  </a:lnTo>
                  <a:lnTo>
                    <a:pt x="231775" y="45720"/>
                  </a:lnTo>
                  <a:lnTo>
                    <a:pt x="231775" y="44450"/>
                  </a:lnTo>
                  <a:lnTo>
                    <a:pt x="206375" y="44450"/>
                  </a:lnTo>
                  <a:lnTo>
                    <a:pt x="205105" y="40639"/>
                  </a:lnTo>
                  <a:lnTo>
                    <a:pt x="202819" y="34289"/>
                  </a:lnTo>
                  <a:lnTo>
                    <a:pt x="201568" y="31750"/>
                  </a:lnTo>
                  <a:close/>
                </a:path>
                <a:path w="394970" h="520700">
                  <a:moveTo>
                    <a:pt x="302514" y="16510"/>
                  </a:moveTo>
                  <a:lnTo>
                    <a:pt x="294386" y="16510"/>
                  </a:lnTo>
                  <a:lnTo>
                    <a:pt x="289814" y="21589"/>
                  </a:lnTo>
                  <a:lnTo>
                    <a:pt x="286385" y="27939"/>
                  </a:lnTo>
                  <a:lnTo>
                    <a:pt x="279400" y="38100"/>
                  </a:lnTo>
                  <a:lnTo>
                    <a:pt x="274700" y="45720"/>
                  </a:lnTo>
                  <a:lnTo>
                    <a:pt x="286442" y="45720"/>
                  </a:lnTo>
                  <a:lnTo>
                    <a:pt x="289814" y="40639"/>
                  </a:lnTo>
                  <a:lnTo>
                    <a:pt x="290957" y="36829"/>
                  </a:lnTo>
                  <a:lnTo>
                    <a:pt x="293243" y="34289"/>
                  </a:lnTo>
                  <a:lnTo>
                    <a:pt x="321722" y="34289"/>
                  </a:lnTo>
                  <a:lnTo>
                    <a:pt x="322325" y="33020"/>
                  </a:lnTo>
                  <a:lnTo>
                    <a:pt x="318770" y="24129"/>
                  </a:lnTo>
                  <a:lnTo>
                    <a:pt x="310642" y="20320"/>
                  </a:lnTo>
                  <a:lnTo>
                    <a:pt x="307213" y="17779"/>
                  </a:lnTo>
                  <a:lnTo>
                    <a:pt x="302514" y="16510"/>
                  </a:lnTo>
                  <a:close/>
                </a:path>
                <a:path w="394970" h="520700">
                  <a:moveTo>
                    <a:pt x="244602" y="0"/>
                  </a:moveTo>
                  <a:lnTo>
                    <a:pt x="230632" y="0"/>
                  </a:lnTo>
                  <a:lnTo>
                    <a:pt x="223774" y="5079"/>
                  </a:lnTo>
                  <a:lnTo>
                    <a:pt x="223647" y="20320"/>
                  </a:lnTo>
                  <a:lnTo>
                    <a:pt x="222631" y="30479"/>
                  </a:lnTo>
                  <a:lnTo>
                    <a:pt x="222504" y="40639"/>
                  </a:lnTo>
                  <a:lnTo>
                    <a:pt x="217932" y="43179"/>
                  </a:lnTo>
                  <a:lnTo>
                    <a:pt x="216789" y="44450"/>
                  </a:lnTo>
                  <a:lnTo>
                    <a:pt x="231775" y="44450"/>
                  </a:lnTo>
                  <a:lnTo>
                    <a:pt x="231775" y="33020"/>
                  </a:lnTo>
                  <a:lnTo>
                    <a:pt x="233045" y="27939"/>
                  </a:lnTo>
                  <a:lnTo>
                    <a:pt x="233045" y="21589"/>
                  </a:lnTo>
                  <a:lnTo>
                    <a:pt x="257302" y="21589"/>
                  </a:lnTo>
                  <a:lnTo>
                    <a:pt x="257302" y="8889"/>
                  </a:lnTo>
                  <a:lnTo>
                    <a:pt x="255016" y="5079"/>
                  </a:lnTo>
                  <a:lnTo>
                    <a:pt x="251587" y="2539"/>
                  </a:lnTo>
                  <a:lnTo>
                    <a:pt x="248031" y="1270"/>
                  </a:lnTo>
                  <a:lnTo>
                    <a:pt x="244602" y="0"/>
                  </a:lnTo>
                  <a:close/>
                </a:path>
                <a:path w="394970" h="520700">
                  <a:moveTo>
                    <a:pt x="245745" y="21589"/>
                  </a:moveTo>
                  <a:lnTo>
                    <a:pt x="235331" y="21589"/>
                  </a:lnTo>
                  <a:lnTo>
                    <a:pt x="237617" y="22860"/>
                  </a:lnTo>
                  <a:lnTo>
                    <a:pt x="243459" y="22860"/>
                  </a:lnTo>
                  <a:lnTo>
                    <a:pt x="245745" y="21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61557" y="3066795"/>
              <a:ext cx="597027" cy="53593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330444" y="1199768"/>
            <a:ext cx="47936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latin typeface="Yu Gothic UI"/>
                <a:cs typeface="Yu Gothic UI"/>
              </a:rPr>
              <a:t>胸部按</a:t>
            </a:r>
            <a:r>
              <a:rPr sz="2800" b="1" spc="25" dirty="0">
                <a:latin typeface="Yu Gothic UI"/>
                <a:cs typeface="Yu Gothic UI"/>
              </a:rPr>
              <a:t>壓</a:t>
            </a:r>
            <a:r>
              <a:rPr sz="2800" b="1" spc="5" dirty="0">
                <a:latin typeface="Yu Gothic UI"/>
                <a:cs typeface="Yu Gothic UI"/>
              </a:rPr>
              <a:t>（</a:t>
            </a:r>
            <a:r>
              <a:rPr sz="2800" b="1" spc="-15" dirty="0">
                <a:solidFill>
                  <a:srgbClr val="FF0000"/>
                </a:solidFill>
                <a:latin typeface="Yu Gothic UI"/>
                <a:cs typeface="Yu Gothic UI"/>
              </a:rPr>
              <a:t>C</a:t>
            </a:r>
            <a:r>
              <a:rPr sz="2800" b="1" spc="5" dirty="0">
                <a:latin typeface="Yu Gothic UI"/>
                <a:cs typeface="Yu Gothic UI"/>
              </a:rPr>
              <a:t>，</a:t>
            </a:r>
            <a:r>
              <a:rPr sz="2800" b="1" spc="-5" dirty="0">
                <a:latin typeface="Yu Gothic UI"/>
                <a:cs typeface="Yu Gothic UI"/>
              </a:rPr>
              <a:t>c</a:t>
            </a:r>
            <a:r>
              <a:rPr sz="2800" b="1" spc="-25" dirty="0">
                <a:latin typeface="Yu Gothic UI"/>
                <a:cs typeface="Yu Gothic UI"/>
              </a:rPr>
              <a:t>o</a:t>
            </a:r>
            <a:r>
              <a:rPr sz="2800" b="1" spc="5" dirty="0">
                <a:latin typeface="Yu Gothic UI"/>
                <a:cs typeface="Yu Gothic UI"/>
              </a:rPr>
              <a:t>mp</a:t>
            </a:r>
            <a:r>
              <a:rPr sz="2800" b="1" spc="-15" dirty="0">
                <a:latin typeface="Yu Gothic UI"/>
                <a:cs typeface="Yu Gothic UI"/>
              </a:rPr>
              <a:t>r</a:t>
            </a:r>
            <a:r>
              <a:rPr sz="2800" b="1" spc="-5" dirty="0">
                <a:latin typeface="Yu Gothic UI"/>
                <a:cs typeface="Yu Gothic UI"/>
              </a:rPr>
              <a:t>e</a:t>
            </a:r>
            <a:r>
              <a:rPr sz="2800" b="1" spc="-15" dirty="0">
                <a:latin typeface="Yu Gothic UI"/>
                <a:cs typeface="Yu Gothic UI"/>
              </a:rPr>
              <a:t>ss</a:t>
            </a:r>
            <a:r>
              <a:rPr sz="2800" b="1" spc="5" dirty="0">
                <a:latin typeface="Yu Gothic UI"/>
                <a:cs typeface="Yu Gothic UI"/>
              </a:rPr>
              <a:t>i</a:t>
            </a:r>
            <a:r>
              <a:rPr sz="2800" b="1" spc="-5" dirty="0">
                <a:latin typeface="Yu Gothic UI"/>
                <a:cs typeface="Yu Gothic UI"/>
              </a:rPr>
              <a:t>o</a:t>
            </a:r>
            <a:r>
              <a:rPr sz="2800" b="1" spc="5" dirty="0">
                <a:latin typeface="Yu Gothic UI"/>
                <a:cs typeface="Yu Gothic UI"/>
              </a:rPr>
              <a:t>n）</a:t>
            </a:r>
            <a:endParaRPr sz="2800">
              <a:latin typeface="Yu Gothic UI"/>
              <a:cs typeface="Yu Gothic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79084" y="2970022"/>
            <a:ext cx="41630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25" dirty="0">
                <a:latin typeface="Yu Gothic UI"/>
                <a:cs typeface="Yu Gothic UI"/>
              </a:rPr>
              <a:t>打開</a:t>
            </a:r>
            <a:r>
              <a:rPr sz="2800" b="1" spc="5" dirty="0">
                <a:latin typeface="Yu Gothic UI"/>
                <a:cs typeface="Yu Gothic UI"/>
              </a:rPr>
              <a:t>呼</a:t>
            </a:r>
            <a:r>
              <a:rPr sz="2800" b="1" spc="10" dirty="0">
                <a:latin typeface="Yu Gothic UI"/>
                <a:cs typeface="Yu Gothic UI"/>
              </a:rPr>
              <a:t>吸</a:t>
            </a:r>
            <a:r>
              <a:rPr sz="2800" b="1" spc="-20" dirty="0">
                <a:latin typeface="Yu Gothic UI"/>
                <a:cs typeface="Yu Gothic UI"/>
              </a:rPr>
              <a:t>道</a:t>
            </a:r>
            <a:r>
              <a:rPr sz="2800" b="1" spc="5" dirty="0">
                <a:latin typeface="Yu Gothic UI"/>
                <a:cs typeface="Yu Gothic UI"/>
              </a:rPr>
              <a:t>（</a:t>
            </a:r>
            <a:r>
              <a:rPr sz="2800" b="1" spc="-10" dirty="0">
                <a:solidFill>
                  <a:srgbClr val="FF0000"/>
                </a:solidFill>
                <a:latin typeface="Yu Gothic UI"/>
                <a:cs typeface="Yu Gothic UI"/>
              </a:rPr>
              <a:t>A</a:t>
            </a:r>
            <a:r>
              <a:rPr sz="2800" b="1" spc="5" dirty="0">
                <a:latin typeface="Yu Gothic UI"/>
                <a:cs typeface="Yu Gothic UI"/>
              </a:rPr>
              <a:t>，a</a:t>
            </a:r>
            <a:r>
              <a:rPr sz="2800" b="1" spc="-15" dirty="0">
                <a:latin typeface="Yu Gothic UI"/>
                <a:cs typeface="Yu Gothic UI"/>
              </a:rPr>
              <a:t>i</a:t>
            </a:r>
            <a:r>
              <a:rPr sz="2800" b="1" spc="-5" dirty="0">
                <a:latin typeface="Yu Gothic UI"/>
                <a:cs typeface="Yu Gothic UI"/>
              </a:rPr>
              <a:t>r</a:t>
            </a:r>
            <a:r>
              <a:rPr sz="2800" b="1" spc="-15" dirty="0">
                <a:latin typeface="Yu Gothic UI"/>
                <a:cs typeface="Yu Gothic UI"/>
              </a:rPr>
              <a:t>w</a:t>
            </a:r>
            <a:r>
              <a:rPr sz="2800" b="1" dirty="0">
                <a:latin typeface="Yu Gothic UI"/>
                <a:cs typeface="Yu Gothic UI"/>
              </a:rPr>
              <a:t>a</a:t>
            </a:r>
            <a:r>
              <a:rPr sz="2800" b="1" spc="-15" dirty="0">
                <a:latin typeface="Yu Gothic UI"/>
                <a:cs typeface="Yu Gothic UI"/>
              </a:rPr>
              <a:t>y</a:t>
            </a:r>
            <a:r>
              <a:rPr sz="2800" b="1" spc="5" dirty="0">
                <a:latin typeface="Yu Gothic UI"/>
                <a:cs typeface="Yu Gothic UI"/>
              </a:rPr>
              <a:t>）</a:t>
            </a:r>
            <a:endParaRPr sz="2800">
              <a:latin typeface="Yu Gothic UI"/>
              <a:cs typeface="Yu Gothic U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950208" y="4639055"/>
            <a:ext cx="557784" cy="6309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8552" y="2148839"/>
            <a:ext cx="2673350" cy="3380740"/>
          </a:xfrm>
          <a:custGeom>
            <a:avLst/>
            <a:gdLst/>
            <a:ahLst/>
            <a:cxnLst/>
            <a:rect l="l" t="t" r="r" b="b"/>
            <a:pathLst>
              <a:path w="2673350" h="3380740">
                <a:moveTo>
                  <a:pt x="2673096" y="0"/>
                </a:moveTo>
                <a:lnTo>
                  <a:pt x="0" y="0"/>
                </a:lnTo>
                <a:lnTo>
                  <a:pt x="0" y="3380232"/>
                </a:lnTo>
                <a:lnTo>
                  <a:pt x="2673096" y="3380232"/>
                </a:lnTo>
                <a:lnTo>
                  <a:pt x="2673096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69535" y="4440935"/>
            <a:ext cx="649605" cy="868680"/>
          </a:xfrm>
          <a:custGeom>
            <a:avLst/>
            <a:gdLst/>
            <a:ahLst/>
            <a:cxnLst/>
            <a:rect l="l" t="t" r="r" b="b"/>
            <a:pathLst>
              <a:path w="649604" h="868679">
                <a:moveTo>
                  <a:pt x="324612" y="0"/>
                </a:moveTo>
                <a:lnTo>
                  <a:pt x="283884" y="3383"/>
                </a:lnTo>
                <a:lnTo>
                  <a:pt x="244668" y="13263"/>
                </a:lnTo>
                <a:lnTo>
                  <a:pt x="207269" y="29233"/>
                </a:lnTo>
                <a:lnTo>
                  <a:pt x="171990" y="50885"/>
                </a:lnTo>
                <a:lnTo>
                  <a:pt x="139134" y="77812"/>
                </a:lnTo>
                <a:lnTo>
                  <a:pt x="109005" y="109609"/>
                </a:lnTo>
                <a:lnTo>
                  <a:pt x="81908" y="145868"/>
                </a:lnTo>
                <a:lnTo>
                  <a:pt x="58147" y="186181"/>
                </a:lnTo>
                <a:lnTo>
                  <a:pt x="38024" y="230144"/>
                </a:lnTo>
                <a:lnTo>
                  <a:pt x="21844" y="277347"/>
                </a:lnTo>
                <a:lnTo>
                  <a:pt x="9911" y="327386"/>
                </a:lnTo>
                <a:lnTo>
                  <a:pt x="2528" y="379852"/>
                </a:lnTo>
                <a:lnTo>
                  <a:pt x="0" y="434339"/>
                </a:lnTo>
                <a:lnTo>
                  <a:pt x="2528" y="488827"/>
                </a:lnTo>
                <a:lnTo>
                  <a:pt x="9911" y="541293"/>
                </a:lnTo>
                <a:lnTo>
                  <a:pt x="21844" y="591332"/>
                </a:lnTo>
                <a:lnTo>
                  <a:pt x="38024" y="638535"/>
                </a:lnTo>
                <a:lnTo>
                  <a:pt x="58147" y="682498"/>
                </a:lnTo>
                <a:lnTo>
                  <a:pt x="81908" y="722811"/>
                </a:lnTo>
                <a:lnTo>
                  <a:pt x="109005" y="759070"/>
                </a:lnTo>
                <a:lnTo>
                  <a:pt x="139134" y="790867"/>
                </a:lnTo>
                <a:lnTo>
                  <a:pt x="171990" y="817794"/>
                </a:lnTo>
                <a:lnTo>
                  <a:pt x="207269" y="839446"/>
                </a:lnTo>
                <a:lnTo>
                  <a:pt x="244668" y="855416"/>
                </a:lnTo>
                <a:lnTo>
                  <a:pt x="283884" y="865296"/>
                </a:lnTo>
                <a:lnTo>
                  <a:pt x="324612" y="868679"/>
                </a:lnTo>
                <a:lnTo>
                  <a:pt x="365339" y="865296"/>
                </a:lnTo>
                <a:lnTo>
                  <a:pt x="404555" y="855416"/>
                </a:lnTo>
                <a:lnTo>
                  <a:pt x="441954" y="839446"/>
                </a:lnTo>
                <a:lnTo>
                  <a:pt x="477233" y="817794"/>
                </a:lnTo>
                <a:lnTo>
                  <a:pt x="510089" y="790867"/>
                </a:lnTo>
                <a:lnTo>
                  <a:pt x="540218" y="759070"/>
                </a:lnTo>
                <a:lnTo>
                  <a:pt x="567315" y="722811"/>
                </a:lnTo>
                <a:lnTo>
                  <a:pt x="591076" y="682498"/>
                </a:lnTo>
                <a:lnTo>
                  <a:pt x="611199" y="638535"/>
                </a:lnTo>
                <a:lnTo>
                  <a:pt x="627379" y="591332"/>
                </a:lnTo>
                <a:lnTo>
                  <a:pt x="639312" y="541293"/>
                </a:lnTo>
                <a:lnTo>
                  <a:pt x="646695" y="488827"/>
                </a:lnTo>
                <a:lnTo>
                  <a:pt x="649224" y="434339"/>
                </a:lnTo>
                <a:lnTo>
                  <a:pt x="646695" y="379852"/>
                </a:lnTo>
                <a:lnTo>
                  <a:pt x="639312" y="327386"/>
                </a:lnTo>
                <a:lnTo>
                  <a:pt x="627379" y="277347"/>
                </a:lnTo>
                <a:lnTo>
                  <a:pt x="611199" y="230144"/>
                </a:lnTo>
                <a:lnTo>
                  <a:pt x="591076" y="186181"/>
                </a:lnTo>
                <a:lnTo>
                  <a:pt x="567315" y="145868"/>
                </a:lnTo>
                <a:lnTo>
                  <a:pt x="540218" y="109609"/>
                </a:lnTo>
                <a:lnTo>
                  <a:pt x="510089" y="77812"/>
                </a:lnTo>
                <a:lnTo>
                  <a:pt x="477233" y="50885"/>
                </a:lnTo>
                <a:lnTo>
                  <a:pt x="441954" y="29233"/>
                </a:lnTo>
                <a:lnTo>
                  <a:pt x="404555" y="13263"/>
                </a:lnTo>
                <a:lnTo>
                  <a:pt x="365339" y="3383"/>
                </a:lnTo>
                <a:lnTo>
                  <a:pt x="324612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8679" y="2240279"/>
            <a:ext cx="646430" cy="868680"/>
          </a:xfrm>
          <a:custGeom>
            <a:avLst/>
            <a:gdLst/>
            <a:ahLst/>
            <a:cxnLst/>
            <a:rect l="l" t="t" r="r" b="b"/>
            <a:pathLst>
              <a:path w="646429" h="868680">
                <a:moveTo>
                  <a:pt x="323088" y="0"/>
                </a:moveTo>
                <a:lnTo>
                  <a:pt x="282560" y="3383"/>
                </a:lnTo>
                <a:lnTo>
                  <a:pt x="243535" y="13263"/>
                </a:lnTo>
                <a:lnTo>
                  <a:pt x="206315" y="29233"/>
                </a:lnTo>
                <a:lnTo>
                  <a:pt x="171203" y="50885"/>
                </a:lnTo>
                <a:lnTo>
                  <a:pt x="138501" y="77812"/>
                </a:lnTo>
                <a:lnTo>
                  <a:pt x="108513" y="109609"/>
                </a:lnTo>
                <a:lnTo>
                  <a:pt x="81540" y="145868"/>
                </a:lnTo>
                <a:lnTo>
                  <a:pt x="57887" y="186181"/>
                </a:lnTo>
                <a:lnTo>
                  <a:pt x="37855" y="230144"/>
                </a:lnTo>
                <a:lnTo>
                  <a:pt x="21747" y="277347"/>
                </a:lnTo>
                <a:lnTo>
                  <a:pt x="9867" y="327386"/>
                </a:lnTo>
                <a:lnTo>
                  <a:pt x="2517" y="379852"/>
                </a:lnTo>
                <a:lnTo>
                  <a:pt x="0" y="434340"/>
                </a:lnTo>
                <a:lnTo>
                  <a:pt x="2517" y="488827"/>
                </a:lnTo>
                <a:lnTo>
                  <a:pt x="9867" y="541293"/>
                </a:lnTo>
                <a:lnTo>
                  <a:pt x="21747" y="591332"/>
                </a:lnTo>
                <a:lnTo>
                  <a:pt x="37855" y="638535"/>
                </a:lnTo>
                <a:lnTo>
                  <a:pt x="57887" y="682498"/>
                </a:lnTo>
                <a:lnTo>
                  <a:pt x="81540" y="722811"/>
                </a:lnTo>
                <a:lnTo>
                  <a:pt x="108513" y="759070"/>
                </a:lnTo>
                <a:lnTo>
                  <a:pt x="138501" y="790867"/>
                </a:lnTo>
                <a:lnTo>
                  <a:pt x="171203" y="817794"/>
                </a:lnTo>
                <a:lnTo>
                  <a:pt x="206315" y="839446"/>
                </a:lnTo>
                <a:lnTo>
                  <a:pt x="243535" y="855416"/>
                </a:lnTo>
                <a:lnTo>
                  <a:pt x="282560" y="865296"/>
                </a:lnTo>
                <a:lnTo>
                  <a:pt x="323088" y="868680"/>
                </a:lnTo>
                <a:lnTo>
                  <a:pt x="363615" y="865296"/>
                </a:lnTo>
                <a:lnTo>
                  <a:pt x="402640" y="855416"/>
                </a:lnTo>
                <a:lnTo>
                  <a:pt x="439860" y="839446"/>
                </a:lnTo>
                <a:lnTo>
                  <a:pt x="474972" y="817794"/>
                </a:lnTo>
                <a:lnTo>
                  <a:pt x="507674" y="790867"/>
                </a:lnTo>
                <a:lnTo>
                  <a:pt x="537662" y="759070"/>
                </a:lnTo>
                <a:lnTo>
                  <a:pt x="564635" y="722811"/>
                </a:lnTo>
                <a:lnTo>
                  <a:pt x="588288" y="682498"/>
                </a:lnTo>
                <a:lnTo>
                  <a:pt x="608320" y="638535"/>
                </a:lnTo>
                <a:lnTo>
                  <a:pt x="624428" y="591332"/>
                </a:lnTo>
                <a:lnTo>
                  <a:pt x="636308" y="541293"/>
                </a:lnTo>
                <a:lnTo>
                  <a:pt x="643658" y="488827"/>
                </a:lnTo>
                <a:lnTo>
                  <a:pt x="646176" y="434340"/>
                </a:lnTo>
                <a:lnTo>
                  <a:pt x="643658" y="379852"/>
                </a:lnTo>
                <a:lnTo>
                  <a:pt x="636308" y="327386"/>
                </a:lnTo>
                <a:lnTo>
                  <a:pt x="624428" y="277347"/>
                </a:lnTo>
                <a:lnTo>
                  <a:pt x="608320" y="230144"/>
                </a:lnTo>
                <a:lnTo>
                  <a:pt x="588288" y="186181"/>
                </a:lnTo>
                <a:lnTo>
                  <a:pt x="564635" y="145868"/>
                </a:lnTo>
                <a:lnTo>
                  <a:pt x="537662" y="109609"/>
                </a:lnTo>
                <a:lnTo>
                  <a:pt x="507674" y="77812"/>
                </a:lnTo>
                <a:lnTo>
                  <a:pt x="474972" y="50885"/>
                </a:lnTo>
                <a:lnTo>
                  <a:pt x="439860" y="29233"/>
                </a:lnTo>
                <a:lnTo>
                  <a:pt x="402640" y="13263"/>
                </a:lnTo>
                <a:lnTo>
                  <a:pt x="363615" y="3383"/>
                </a:lnTo>
                <a:lnTo>
                  <a:pt x="32308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9744" y="4623546"/>
            <a:ext cx="350520" cy="418465"/>
          </a:xfrm>
          <a:custGeom>
            <a:avLst/>
            <a:gdLst/>
            <a:ahLst/>
            <a:cxnLst/>
            <a:rect l="l" t="t" r="r" b="b"/>
            <a:pathLst>
              <a:path w="350520" h="418464">
                <a:moveTo>
                  <a:pt x="254253" y="288686"/>
                </a:moveTo>
                <a:lnTo>
                  <a:pt x="93471" y="288686"/>
                </a:lnTo>
                <a:lnTo>
                  <a:pt x="93471" y="290591"/>
                </a:lnTo>
                <a:lnTo>
                  <a:pt x="92075" y="290591"/>
                </a:lnTo>
                <a:lnTo>
                  <a:pt x="33019" y="321960"/>
                </a:lnTo>
                <a:lnTo>
                  <a:pt x="24118" y="326536"/>
                </a:lnTo>
                <a:lnTo>
                  <a:pt x="16668" y="330946"/>
                </a:lnTo>
                <a:lnTo>
                  <a:pt x="11553" y="337784"/>
                </a:lnTo>
                <a:lnTo>
                  <a:pt x="9651" y="349646"/>
                </a:lnTo>
                <a:lnTo>
                  <a:pt x="0" y="417845"/>
                </a:lnTo>
                <a:lnTo>
                  <a:pt x="350519" y="417845"/>
                </a:lnTo>
                <a:lnTo>
                  <a:pt x="338200" y="349646"/>
                </a:lnTo>
                <a:lnTo>
                  <a:pt x="255650" y="290591"/>
                </a:lnTo>
                <a:lnTo>
                  <a:pt x="254253" y="288686"/>
                </a:lnTo>
                <a:close/>
              </a:path>
              <a:path w="350520" h="418464">
                <a:moveTo>
                  <a:pt x="129158" y="238902"/>
                </a:moveTo>
                <a:lnTo>
                  <a:pt x="129158" y="240680"/>
                </a:lnTo>
                <a:lnTo>
                  <a:pt x="127888" y="248173"/>
                </a:lnTo>
                <a:lnTo>
                  <a:pt x="126491" y="253634"/>
                </a:lnTo>
                <a:lnTo>
                  <a:pt x="125094" y="261000"/>
                </a:lnTo>
                <a:lnTo>
                  <a:pt x="119633" y="261000"/>
                </a:lnTo>
                <a:lnTo>
                  <a:pt x="118236" y="264683"/>
                </a:lnTo>
                <a:lnTo>
                  <a:pt x="114942" y="270478"/>
                </a:lnTo>
                <a:lnTo>
                  <a:pt x="109600" y="276463"/>
                </a:lnTo>
                <a:lnTo>
                  <a:pt x="102735" y="282114"/>
                </a:lnTo>
                <a:lnTo>
                  <a:pt x="94868" y="286908"/>
                </a:lnTo>
                <a:lnTo>
                  <a:pt x="94868" y="288686"/>
                </a:lnTo>
                <a:lnTo>
                  <a:pt x="252983" y="288686"/>
                </a:lnTo>
                <a:lnTo>
                  <a:pt x="245832" y="283993"/>
                </a:lnTo>
                <a:lnTo>
                  <a:pt x="239204" y="278574"/>
                </a:lnTo>
                <a:lnTo>
                  <a:pt x="233624" y="273131"/>
                </a:lnTo>
                <a:lnTo>
                  <a:pt x="229615" y="268366"/>
                </a:lnTo>
                <a:lnTo>
                  <a:pt x="229615" y="264683"/>
                </a:lnTo>
                <a:lnTo>
                  <a:pt x="228218" y="262905"/>
                </a:lnTo>
                <a:lnTo>
                  <a:pt x="222630" y="262905"/>
                </a:lnTo>
                <a:lnTo>
                  <a:pt x="222630" y="261000"/>
                </a:lnTo>
                <a:lnTo>
                  <a:pt x="123697" y="261000"/>
                </a:lnTo>
                <a:lnTo>
                  <a:pt x="122300" y="259222"/>
                </a:lnTo>
                <a:lnTo>
                  <a:pt x="222630" y="259222"/>
                </a:lnTo>
                <a:lnTo>
                  <a:pt x="221360" y="253634"/>
                </a:lnTo>
                <a:lnTo>
                  <a:pt x="219498" y="246268"/>
                </a:lnTo>
                <a:lnTo>
                  <a:pt x="215772" y="246268"/>
                </a:lnTo>
                <a:lnTo>
                  <a:pt x="215772" y="242585"/>
                </a:lnTo>
                <a:lnTo>
                  <a:pt x="131952" y="242585"/>
                </a:lnTo>
                <a:lnTo>
                  <a:pt x="130555" y="240680"/>
                </a:lnTo>
                <a:lnTo>
                  <a:pt x="129158" y="238902"/>
                </a:lnTo>
                <a:close/>
              </a:path>
              <a:path w="350520" h="418464">
                <a:moveTo>
                  <a:pt x="225425" y="261000"/>
                </a:moveTo>
                <a:lnTo>
                  <a:pt x="224027" y="261000"/>
                </a:lnTo>
                <a:lnTo>
                  <a:pt x="222630" y="262905"/>
                </a:lnTo>
                <a:lnTo>
                  <a:pt x="228218" y="262905"/>
                </a:lnTo>
                <a:lnTo>
                  <a:pt x="225425" y="261000"/>
                </a:lnTo>
                <a:close/>
              </a:path>
              <a:path w="350520" h="418464">
                <a:moveTo>
                  <a:pt x="217169" y="238902"/>
                </a:moveTo>
                <a:lnTo>
                  <a:pt x="215772" y="246268"/>
                </a:lnTo>
                <a:lnTo>
                  <a:pt x="219498" y="246268"/>
                </a:lnTo>
                <a:lnTo>
                  <a:pt x="218566" y="242585"/>
                </a:lnTo>
                <a:lnTo>
                  <a:pt x="218566" y="240680"/>
                </a:lnTo>
                <a:lnTo>
                  <a:pt x="217169" y="238902"/>
                </a:lnTo>
                <a:close/>
              </a:path>
              <a:path w="350520" h="418464">
                <a:moveTo>
                  <a:pt x="108584" y="128158"/>
                </a:moveTo>
                <a:lnTo>
                  <a:pt x="107187" y="128158"/>
                </a:lnTo>
                <a:lnTo>
                  <a:pt x="105538" y="133298"/>
                </a:lnTo>
                <a:lnTo>
                  <a:pt x="111378" y="172481"/>
                </a:lnTo>
                <a:lnTo>
                  <a:pt x="119633" y="190896"/>
                </a:lnTo>
                <a:lnTo>
                  <a:pt x="120903" y="194579"/>
                </a:lnTo>
                <a:lnTo>
                  <a:pt x="122300" y="198262"/>
                </a:lnTo>
                <a:lnTo>
                  <a:pt x="123697" y="213121"/>
                </a:lnTo>
                <a:lnTo>
                  <a:pt x="126491" y="218582"/>
                </a:lnTo>
                <a:lnTo>
                  <a:pt x="127888" y="220487"/>
                </a:lnTo>
                <a:lnTo>
                  <a:pt x="129158" y="222265"/>
                </a:lnTo>
                <a:lnTo>
                  <a:pt x="130555" y="235219"/>
                </a:lnTo>
                <a:lnTo>
                  <a:pt x="131952" y="242585"/>
                </a:lnTo>
                <a:lnTo>
                  <a:pt x="215772" y="242585"/>
                </a:lnTo>
                <a:lnTo>
                  <a:pt x="215772" y="236997"/>
                </a:lnTo>
                <a:lnTo>
                  <a:pt x="217169" y="222265"/>
                </a:lnTo>
                <a:lnTo>
                  <a:pt x="217169" y="220487"/>
                </a:lnTo>
                <a:lnTo>
                  <a:pt x="218566" y="220487"/>
                </a:lnTo>
                <a:lnTo>
                  <a:pt x="219963" y="218582"/>
                </a:lnTo>
                <a:lnTo>
                  <a:pt x="222630" y="213121"/>
                </a:lnTo>
                <a:lnTo>
                  <a:pt x="222630" y="198262"/>
                </a:lnTo>
                <a:lnTo>
                  <a:pt x="225425" y="194579"/>
                </a:lnTo>
                <a:lnTo>
                  <a:pt x="226821" y="190896"/>
                </a:lnTo>
                <a:lnTo>
                  <a:pt x="230885" y="189118"/>
                </a:lnTo>
                <a:lnTo>
                  <a:pt x="235076" y="172481"/>
                </a:lnTo>
                <a:lnTo>
                  <a:pt x="237994" y="158055"/>
                </a:lnTo>
                <a:lnTo>
                  <a:pt x="240029" y="144129"/>
                </a:lnTo>
                <a:lnTo>
                  <a:pt x="240256" y="133298"/>
                </a:lnTo>
                <a:lnTo>
                  <a:pt x="239544" y="131841"/>
                </a:lnTo>
                <a:lnTo>
                  <a:pt x="235076" y="131841"/>
                </a:lnTo>
                <a:lnTo>
                  <a:pt x="235140" y="130063"/>
                </a:lnTo>
                <a:lnTo>
                  <a:pt x="109981" y="130063"/>
                </a:lnTo>
                <a:lnTo>
                  <a:pt x="108584" y="128158"/>
                </a:lnTo>
                <a:close/>
              </a:path>
              <a:path w="350520" h="418464">
                <a:moveTo>
                  <a:pt x="237743" y="128158"/>
                </a:moveTo>
                <a:lnTo>
                  <a:pt x="236473" y="130063"/>
                </a:lnTo>
                <a:lnTo>
                  <a:pt x="235076" y="131841"/>
                </a:lnTo>
                <a:lnTo>
                  <a:pt x="239544" y="131841"/>
                </a:lnTo>
                <a:lnTo>
                  <a:pt x="237743" y="128158"/>
                </a:lnTo>
                <a:close/>
              </a:path>
              <a:path w="350520" h="418464">
                <a:moveTo>
                  <a:pt x="170434" y="0"/>
                </a:moveTo>
                <a:lnTo>
                  <a:pt x="132081" y="7895"/>
                </a:lnTo>
                <a:lnTo>
                  <a:pt x="109128" y="46323"/>
                </a:lnTo>
                <a:lnTo>
                  <a:pt x="105025" y="85423"/>
                </a:lnTo>
                <a:lnTo>
                  <a:pt x="104520" y="100472"/>
                </a:lnTo>
                <a:lnTo>
                  <a:pt x="104520" y="106060"/>
                </a:lnTo>
                <a:lnTo>
                  <a:pt x="107187" y="117109"/>
                </a:lnTo>
                <a:lnTo>
                  <a:pt x="108584" y="122697"/>
                </a:lnTo>
                <a:lnTo>
                  <a:pt x="108584" y="126380"/>
                </a:lnTo>
                <a:lnTo>
                  <a:pt x="109981" y="130063"/>
                </a:lnTo>
                <a:lnTo>
                  <a:pt x="235140" y="130063"/>
                </a:lnTo>
                <a:lnTo>
                  <a:pt x="235315" y="125136"/>
                </a:lnTo>
                <a:lnTo>
                  <a:pt x="235934" y="116871"/>
                </a:lnTo>
                <a:lnTo>
                  <a:pt x="236791" y="108249"/>
                </a:lnTo>
                <a:lnTo>
                  <a:pt x="237743" y="100472"/>
                </a:lnTo>
                <a:lnTo>
                  <a:pt x="237458" y="85998"/>
                </a:lnTo>
                <a:lnTo>
                  <a:pt x="230885" y="35956"/>
                </a:lnTo>
                <a:lnTo>
                  <a:pt x="211708" y="13858"/>
                </a:lnTo>
                <a:lnTo>
                  <a:pt x="206247" y="8270"/>
                </a:lnTo>
                <a:lnTo>
                  <a:pt x="202056" y="6492"/>
                </a:lnTo>
                <a:lnTo>
                  <a:pt x="199262" y="2809"/>
                </a:lnTo>
                <a:lnTo>
                  <a:pt x="187182" y="184"/>
                </a:lnTo>
                <a:lnTo>
                  <a:pt x="170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2411" y="2454630"/>
            <a:ext cx="340360" cy="441325"/>
          </a:xfrm>
          <a:custGeom>
            <a:avLst/>
            <a:gdLst/>
            <a:ahLst/>
            <a:cxnLst/>
            <a:rect l="l" t="t" r="r" b="b"/>
            <a:pathLst>
              <a:path w="340360" h="441325">
                <a:moveTo>
                  <a:pt x="72177" y="166889"/>
                </a:moveTo>
                <a:lnTo>
                  <a:pt x="31003" y="173299"/>
                </a:lnTo>
                <a:lnTo>
                  <a:pt x="9590" y="206019"/>
                </a:lnTo>
                <a:lnTo>
                  <a:pt x="1732" y="259216"/>
                </a:lnTo>
                <a:lnTo>
                  <a:pt x="0" y="286261"/>
                </a:lnTo>
                <a:lnTo>
                  <a:pt x="65" y="313842"/>
                </a:lnTo>
                <a:lnTo>
                  <a:pt x="5558" y="358689"/>
                </a:lnTo>
                <a:lnTo>
                  <a:pt x="19242" y="399440"/>
                </a:lnTo>
                <a:lnTo>
                  <a:pt x="49341" y="434746"/>
                </a:lnTo>
                <a:lnTo>
                  <a:pt x="99284" y="440985"/>
                </a:lnTo>
                <a:lnTo>
                  <a:pt x="131744" y="439158"/>
                </a:lnTo>
                <a:lnTo>
                  <a:pt x="170949" y="431597"/>
                </a:lnTo>
                <a:lnTo>
                  <a:pt x="208714" y="410916"/>
                </a:lnTo>
                <a:lnTo>
                  <a:pt x="230457" y="373153"/>
                </a:lnTo>
                <a:lnTo>
                  <a:pt x="235904" y="328701"/>
                </a:lnTo>
                <a:lnTo>
                  <a:pt x="238954" y="296100"/>
                </a:lnTo>
                <a:lnTo>
                  <a:pt x="239825" y="262772"/>
                </a:lnTo>
                <a:lnTo>
                  <a:pt x="238386" y="229421"/>
                </a:lnTo>
                <a:lnTo>
                  <a:pt x="234507" y="196748"/>
                </a:lnTo>
                <a:lnTo>
                  <a:pt x="223412" y="185277"/>
                </a:lnTo>
                <a:lnTo>
                  <a:pt x="215413" y="176301"/>
                </a:lnTo>
                <a:lnTo>
                  <a:pt x="115254" y="176301"/>
                </a:lnTo>
                <a:lnTo>
                  <a:pt x="101387" y="172227"/>
                </a:lnTo>
                <a:lnTo>
                  <a:pt x="86901" y="168856"/>
                </a:lnTo>
                <a:lnTo>
                  <a:pt x="72177" y="166889"/>
                </a:lnTo>
                <a:close/>
              </a:path>
              <a:path w="340360" h="441325">
                <a:moveTo>
                  <a:pt x="130948" y="0"/>
                </a:moveTo>
                <a:lnTo>
                  <a:pt x="97347" y="27584"/>
                </a:lnTo>
                <a:lnTo>
                  <a:pt x="95950" y="34950"/>
                </a:lnTo>
                <a:lnTo>
                  <a:pt x="95950" y="42443"/>
                </a:lnTo>
                <a:lnTo>
                  <a:pt x="95236" y="59485"/>
                </a:lnTo>
                <a:lnTo>
                  <a:pt x="94997" y="76860"/>
                </a:lnTo>
                <a:lnTo>
                  <a:pt x="95236" y="94235"/>
                </a:lnTo>
                <a:lnTo>
                  <a:pt x="95950" y="111277"/>
                </a:lnTo>
                <a:lnTo>
                  <a:pt x="98591" y="129010"/>
                </a:lnTo>
                <a:lnTo>
                  <a:pt x="102506" y="145885"/>
                </a:lnTo>
                <a:lnTo>
                  <a:pt x="107969" y="161712"/>
                </a:lnTo>
                <a:lnTo>
                  <a:pt x="115254" y="176301"/>
                </a:lnTo>
                <a:lnTo>
                  <a:pt x="215413" y="176301"/>
                </a:lnTo>
                <a:lnTo>
                  <a:pt x="212711" y="173269"/>
                </a:lnTo>
                <a:lnTo>
                  <a:pt x="202271" y="160905"/>
                </a:lnTo>
                <a:lnTo>
                  <a:pt x="191962" y="148361"/>
                </a:lnTo>
                <a:lnTo>
                  <a:pt x="170521" y="106848"/>
                </a:lnTo>
                <a:lnTo>
                  <a:pt x="156164" y="60287"/>
                </a:lnTo>
                <a:lnTo>
                  <a:pt x="146688" y="21060"/>
                </a:lnTo>
                <a:lnTo>
                  <a:pt x="139892" y="1549"/>
                </a:lnTo>
                <a:lnTo>
                  <a:pt x="130948" y="0"/>
                </a:lnTo>
                <a:close/>
              </a:path>
              <a:path w="340360" h="441325">
                <a:moveTo>
                  <a:pt x="340044" y="179984"/>
                </a:moveTo>
                <a:lnTo>
                  <a:pt x="294832" y="179984"/>
                </a:lnTo>
                <a:lnTo>
                  <a:pt x="277320" y="184902"/>
                </a:lnTo>
                <a:lnTo>
                  <a:pt x="262939" y="198368"/>
                </a:lnTo>
                <a:lnTo>
                  <a:pt x="253202" y="218453"/>
                </a:lnTo>
                <a:lnTo>
                  <a:pt x="249620" y="243230"/>
                </a:lnTo>
                <a:lnTo>
                  <a:pt x="249620" y="367817"/>
                </a:lnTo>
                <a:lnTo>
                  <a:pt x="253202" y="391493"/>
                </a:lnTo>
                <a:lnTo>
                  <a:pt x="262939" y="411013"/>
                </a:lnTo>
                <a:lnTo>
                  <a:pt x="277320" y="424271"/>
                </a:lnTo>
                <a:lnTo>
                  <a:pt x="294832" y="429158"/>
                </a:lnTo>
                <a:lnTo>
                  <a:pt x="340044" y="429158"/>
                </a:lnTo>
                <a:lnTo>
                  <a:pt x="340044" y="179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57520" y="2262962"/>
            <a:ext cx="3138170" cy="3093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10"/>
              </a:spcBef>
            </a:pPr>
            <a:r>
              <a:rPr sz="2800" b="1" spc="5" dirty="0">
                <a:latin typeface="Microsoft YaHei"/>
                <a:cs typeface="Microsoft YaHei"/>
              </a:rPr>
              <a:t>專</a:t>
            </a:r>
            <a:r>
              <a:rPr sz="2800" b="1" spc="10" dirty="0">
                <a:latin typeface="Microsoft YaHei"/>
                <a:cs typeface="Microsoft YaHei"/>
              </a:rPr>
              <a:t>業</a:t>
            </a:r>
            <a:r>
              <a:rPr sz="2800" b="1" spc="5" dirty="0">
                <a:latin typeface="Microsoft YaHei"/>
                <a:cs typeface="Microsoft YaHei"/>
              </a:rPr>
              <a:t>人</a:t>
            </a:r>
            <a:r>
              <a:rPr sz="2800" b="1" spc="10" dirty="0">
                <a:latin typeface="Microsoft YaHei"/>
                <a:cs typeface="Microsoft YaHei"/>
              </a:rPr>
              <a:t>員</a:t>
            </a:r>
            <a:endParaRPr sz="2800">
              <a:latin typeface="Microsoft YaHei"/>
              <a:cs typeface="Microsoft YaHei"/>
            </a:endParaRPr>
          </a:p>
          <a:p>
            <a:pPr marL="80645" marR="5080">
              <a:lnSpc>
                <a:spcPct val="150000"/>
              </a:lnSpc>
              <a:spcBef>
                <a:spcPts val="535"/>
              </a:spcBef>
            </a:pPr>
            <a:r>
              <a:rPr sz="2000" spc="-10" dirty="0">
                <a:latin typeface="Microsoft YaHei"/>
                <a:cs typeface="Microsoft YaHei"/>
              </a:rPr>
              <a:t>摸頸動脈脈搏，在喉結左 </a:t>
            </a:r>
            <a:r>
              <a:rPr sz="2000" spc="-5" dirty="0">
                <a:latin typeface="Microsoft YaHei"/>
                <a:cs typeface="Microsoft YaHei"/>
              </a:rPr>
              <a:t> </a:t>
            </a:r>
            <a:r>
              <a:rPr sz="2000" spc="-10" dirty="0">
                <a:latin typeface="Microsoft YaHei"/>
                <a:cs typeface="Microsoft YaHei"/>
              </a:rPr>
              <a:t>右約兩</a:t>
            </a:r>
            <a:r>
              <a:rPr sz="2000" spc="10" dirty="0">
                <a:latin typeface="Microsoft YaHei"/>
                <a:cs typeface="Microsoft YaHei"/>
              </a:rPr>
              <a:t>指</a:t>
            </a:r>
            <a:r>
              <a:rPr sz="2000" spc="-10" dirty="0">
                <a:latin typeface="Microsoft YaHei"/>
                <a:cs typeface="Microsoft YaHei"/>
              </a:rPr>
              <a:t>幅處</a:t>
            </a:r>
            <a:r>
              <a:rPr sz="2000" spc="10" dirty="0">
                <a:latin typeface="Microsoft YaHei"/>
                <a:cs typeface="Microsoft YaHei"/>
              </a:rPr>
              <a:t>，</a:t>
            </a:r>
            <a:r>
              <a:rPr sz="2000" spc="-10" dirty="0">
                <a:latin typeface="Microsoft YaHei"/>
                <a:cs typeface="Microsoft YaHei"/>
              </a:rPr>
              <a:t>單側</a:t>
            </a:r>
            <a:r>
              <a:rPr sz="2000" spc="10" dirty="0">
                <a:latin typeface="Microsoft YaHei"/>
                <a:cs typeface="Microsoft YaHei"/>
              </a:rPr>
              <a:t>觸</a:t>
            </a:r>
            <a:r>
              <a:rPr sz="2000" spc="-10" dirty="0">
                <a:latin typeface="Microsoft YaHei"/>
                <a:cs typeface="Microsoft YaHei"/>
              </a:rPr>
              <a:t>摸， </a:t>
            </a:r>
            <a:r>
              <a:rPr sz="2000" spc="-15" dirty="0">
                <a:latin typeface="Microsoft YaHei"/>
                <a:cs typeface="Microsoft YaHei"/>
              </a:rPr>
              <a:t>力度適中</a:t>
            </a:r>
            <a:r>
              <a:rPr sz="2000" spc="-10" dirty="0">
                <a:latin typeface="Microsoft YaHei"/>
                <a:cs typeface="Microsoft YaHei"/>
              </a:rPr>
              <a:t>,</a:t>
            </a:r>
            <a:r>
              <a:rPr sz="2000" spc="-15" dirty="0">
                <a:latin typeface="Microsoft YaHei"/>
                <a:cs typeface="Microsoft YaHei"/>
              </a:rPr>
              <a:t>時間</a:t>
            </a:r>
            <a:r>
              <a:rPr sz="2000" spc="-5" dirty="0">
                <a:latin typeface="Microsoft YaHei"/>
                <a:cs typeface="Microsoft YaHei"/>
              </a:rPr>
              <a:t>＜10</a:t>
            </a:r>
            <a:r>
              <a:rPr sz="2000" spc="-10" dirty="0">
                <a:latin typeface="Microsoft YaHei"/>
                <a:cs typeface="Microsoft YaHei"/>
              </a:rPr>
              <a:t>秒</a:t>
            </a:r>
            <a:endParaRPr sz="2000">
              <a:latin typeface="Microsoft YaHei"/>
              <a:cs typeface="Microsoft YaHei"/>
            </a:endParaRPr>
          </a:p>
          <a:p>
            <a:pPr marL="80645">
              <a:lnSpc>
                <a:spcPct val="100000"/>
              </a:lnSpc>
              <a:spcBef>
                <a:spcPts val="2240"/>
              </a:spcBef>
            </a:pPr>
            <a:r>
              <a:rPr sz="2800" b="1" spc="5" dirty="0">
                <a:latin typeface="Microsoft YaHei"/>
                <a:cs typeface="Microsoft YaHei"/>
              </a:rPr>
              <a:t>非專業人員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spc="-15" dirty="0">
                <a:latin typeface="Microsoft YaHei"/>
                <a:cs typeface="Microsoft YaHei"/>
              </a:rPr>
              <a:t>立即胸外心臟按壓</a:t>
            </a:r>
            <a:r>
              <a:rPr sz="2000" spc="-5" dirty="0">
                <a:latin typeface="Microsoft YaHei"/>
                <a:cs typeface="Microsoft YaHei"/>
              </a:rPr>
              <a:t>(</a:t>
            </a:r>
            <a:r>
              <a:rPr sz="2000" spc="5" dirty="0">
                <a:latin typeface="Microsoft YaHei"/>
                <a:cs typeface="Microsoft YaHei"/>
              </a:rPr>
              <a:t>C</a:t>
            </a:r>
            <a:r>
              <a:rPr sz="2000" spc="-5" dirty="0">
                <a:latin typeface="Microsoft YaHei"/>
                <a:cs typeface="Microsoft YaHei"/>
              </a:rPr>
              <a:t>PR</a:t>
            </a:r>
            <a:r>
              <a:rPr sz="2000" dirty="0">
                <a:latin typeface="Microsoft YaHei"/>
                <a:cs typeface="Microsoft YaHei"/>
              </a:rPr>
              <a:t>)</a:t>
            </a:r>
            <a:r>
              <a:rPr sz="2000" spc="-5" dirty="0">
                <a:latin typeface="Microsoft YaHei"/>
                <a:cs typeface="Microsoft YaHei"/>
              </a:rPr>
              <a:t>!!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8552" y="2148839"/>
            <a:ext cx="2673350" cy="3380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67310">
              <a:lnSpc>
                <a:spcPct val="100000"/>
              </a:lnSpc>
            </a:pPr>
            <a:r>
              <a:rPr sz="2800" b="1" spc="5" dirty="0">
                <a:solidFill>
                  <a:srgbClr val="0D0D0D"/>
                </a:solidFill>
                <a:latin typeface="Microsoft YaHei"/>
                <a:cs typeface="Microsoft YaHei"/>
              </a:rPr>
              <a:t>成人心肺復甦術</a:t>
            </a:r>
            <a:endParaRPr sz="2800">
              <a:latin typeface="Microsoft YaHei"/>
              <a:cs typeface="Microsoft Ya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5296" y="1024127"/>
            <a:ext cx="3102864" cy="310286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08135" y="2237232"/>
            <a:ext cx="3008376" cy="2804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764405" cy="4524375"/>
            <a:chOff x="0" y="0"/>
            <a:chExt cx="4764405" cy="4524375"/>
          </a:xfrm>
        </p:grpSpPr>
        <p:sp>
          <p:nvSpPr>
            <p:cNvPr id="3" name="object 3"/>
            <p:cNvSpPr/>
            <p:nvPr/>
          </p:nvSpPr>
          <p:spPr>
            <a:xfrm>
              <a:off x="1551432" y="0"/>
              <a:ext cx="3213100" cy="2273935"/>
            </a:xfrm>
            <a:custGeom>
              <a:avLst/>
              <a:gdLst/>
              <a:ahLst/>
              <a:cxnLst/>
              <a:rect l="l" t="t" r="r" b="b"/>
              <a:pathLst>
                <a:path w="3213100" h="2273935">
                  <a:moveTo>
                    <a:pt x="2504995" y="0"/>
                  </a:moveTo>
                  <a:lnTo>
                    <a:pt x="707596" y="0"/>
                  </a:lnTo>
                  <a:lnTo>
                    <a:pt x="0" y="695960"/>
                  </a:lnTo>
                  <a:lnTo>
                    <a:pt x="1606295" y="2273808"/>
                  </a:lnTo>
                  <a:lnTo>
                    <a:pt x="3212592" y="695960"/>
                  </a:lnTo>
                  <a:lnTo>
                    <a:pt x="2504995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4904"/>
              <a:ext cx="3097529" cy="40637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29767"/>
              <a:ext cx="3008630" cy="3956685"/>
            </a:xfrm>
            <a:custGeom>
              <a:avLst/>
              <a:gdLst/>
              <a:ahLst/>
              <a:cxnLst/>
              <a:rect l="l" t="t" r="r" b="b"/>
              <a:pathLst>
                <a:path w="3008630" h="3956685">
                  <a:moveTo>
                    <a:pt x="3008376" y="1977517"/>
                  </a:moveTo>
                  <a:lnTo>
                    <a:pt x="993025" y="0"/>
                  </a:lnTo>
                  <a:lnTo>
                    <a:pt x="0" y="974991"/>
                  </a:lnTo>
                  <a:lnTo>
                    <a:pt x="0" y="1199083"/>
                  </a:lnTo>
                  <a:lnTo>
                    <a:pt x="0" y="2720073"/>
                  </a:lnTo>
                  <a:lnTo>
                    <a:pt x="0" y="2980702"/>
                  </a:lnTo>
                  <a:lnTo>
                    <a:pt x="993025" y="3956304"/>
                  </a:lnTo>
                  <a:lnTo>
                    <a:pt x="3008376" y="1977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7064" y="2228088"/>
              <a:ext cx="2335530" cy="22959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1927" y="2243327"/>
              <a:ext cx="2228215" cy="2192020"/>
            </a:xfrm>
            <a:custGeom>
              <a:avLst/>
              <a:gdLst/>
              <a:ahLst/>
              <a:cxnLst/>
              <a:rect l="l" t="t" r="r" b="b"/>
              <a:pathLst>
                <a:path w="2228215" h="2192020">
                  <a:moveTo>
                    <a:pt x="1114425" y="0"/>
                  </a:moveTo>
                  <a:lnTo>
                    <a:pt x="0" y="1096391"/>
                  </a:lnTo>
                  <a:lnTo>
                    <a:pt x="1114425" y="2191512"/>
                  </a:lnTo>
                  <a:lnTo>
                    <a:pt x="2228088" y="1096391"/>
                  </a:lnTo>
                  <a:lnTo>
                    <a:pt x="111442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71292" y="2899663"/>
            <a:ext cx="1287145" cy="762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目錄</a:t>
            </a:r>
            <a:endParaRPr sz="2800">
              <a:latin typeface="Microsoft YaHei"/>
              <a:cs typeface="Microsoft YaHe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2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CONTENT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155" y="1626235"/>
            <a:ext cx="4026535" cy="5231765"/>
            <a:chOff x="73155" y="1626235"/>
            <a:chExt cx="4026535" cy="5231765"/>
          </a:xfrm>
        </p:grpSpPr>
        <p:sp>
          <p:nvSpPr>
            <p:cNvPr id="10" name="object 10"/>
            <p:cNvSpPr/>
            <p:nvPr/>
          </p:nvSpPr>
          <p:spPr>
            <a:xfrm>
              <a:off x="1060703" y="3874008"/>
              <a:ext cx="3039110" cy="2984500"/>
            </a:xfrm>
            <a:custGeom>
              <a:avLst/>
              <a:gdLst/>
              <a:ahLst/>
              <a:cxnLst/>
              <a:rect l="l" t="t" r="r" b="b"/>
              <a:pathLst>
                <a:path w="3039110" h="2984500">
                  <a:moveTo>
                    <a:pt x="1519428" y="0"/>
                  </a:moveTo>
                  <a:lnTo>
                    <a:pt x="0" y="1492885"/>
                  </a:lnTo>
                  <a:lnTo>
                    <a:pt x="1519428" y="2983991"/>
                  </a:lnTo>
                  <a:lnTo>
                    <a:pt x="3038856" y="1492885"/>
                  </a:lnTo>
                  <a:lnTo>
                    <a:pt x="1519428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5" y="1626235"/>
              <a:ext cx="2162679" cy="180289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6581" y="1215644"/>
            <a:ext cx="1987803" cy="24803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452615" y="1133855"/>
            <a:ext cx="563880" cy="536575"/>
          </a:xfrm>
          <a:custGeom>
            <a:avLst/>
            <a:gdLst/>
            <a:ahLst/>
            <a:cxnLst/>
            <a:rect l="l" t="t" r="r" b="b"/>
            <a:pathLst>
              <a:path w="563879" h="536575">
                <a:moveTo>
                  <a:pt x="281939" y="0"/>
                </a:moveTo>
                <a:lnTo>
                  <a:pt x="0" y="268224"/>
                </a:lnTo>
                <a:lnTo>
                  <a:pt x="281939" y="536448"/>
                </a:lnTo>
                <a:lnTo>
                  <a:pt x="563880" y="268224"/>
                </a:lnTo>
                <a:lnTo>
                  <a:pt x="281939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58431" y="4220209"/>
            <a:ext cx="1393825" cy="248920"/>
          </a:xfrm>
          <a:custGeom>
            <a:avLst/>
            <a:gdLst/>
            <a:ahLst/>
            <a:cxnLst/>
            <a:rect l="l" t="t" r="r" b="b"/>
            <a:pathLst>
              <a:path w="1393825" h="248920">
                <a:moveTo>
                  <a:pt x="218440" y="132460"/>
                </a:moveTo>
                <a:lnTo>
                  <a:pt x="93472" y="132460"/>
                </a:lnTo>
                <a:lnTo>
                  <a:pt x="93472" y="247141"/>
                </a:lnTo>
                <a:lnTo>
                  <a:pt x="125602" y="247141"/>
                </a:lnTo>
                <a:lnTo>
                  <a:pt x="125602" y="230758"/>
                </a:lnTo>
                <a:lnTo>
                  <a:pt x="218440" y="230758"/>
                </a:lnTo>
                <a:lnTo>
                  <a:pt x="218440" y="200151"/>
                </a:lnTo>
                <a:lnTo>
                  <a:pt x="125602" y="200151"/>
                </a:lnTo>
                <a:lnTo>
                  <a:pt x="125602" y="163067"/>
                </a:lnTo>
                <a:lnTo>
                  <a:pt x="218440" y="163067"/>
                </a:lnTo>
                <a:lnTo>
                  <a:pt x="218440" y="132460"/>
                </a:lnTo>
                <a:close/>
              </a:path>
              <a:path w="1393825" h="248920">
                <a:moveTo>
                  <a:pt x="218440" y="230758"/>
                </a:moveTo>
                <a:lnTo>
                  <a:pt x="186309" y="230758"/>
                </a:lnTo>
                <a:lnTo>
                  <a:pt x="186309" y="247141"/>
                </a:lnTo>
                <a:lnTo>
                  <a:pt x="218440" y="247141"/>
                </a:lnTo>
                <a:lnTo>
                  <a:pt x="218440" y="230758"/>
                </a:lnTo>
                <a:close/>
              </a:path>
              <a:path w="1393825" h="248920">
                <a:moveTo>
                  <a:pt x="77089" y="26288"/>
                </a:moveTo>
                <a:lnTo>
                  <a:pt x="0" y="26288"/>
                </a:lnTo>
                <a:lnTo>
                  <a:pt x="0" y="223392"/>
                </a:lnTo>
                <a:lnTo>
                  <a:pt x="30225" y="223392"/>
                </a:lnTo>
                <a:lnTo>
                  <a:pt x="30225" y="201675"/>
                </a:lnTo>
                <a:lnTo>
                  <a:pt x="77089" y="201675"/>
                </a:lnTo>
                <a:lnTo>
                  <a:pt x="77089" y="170560"/>
                </a:lnTo>
                <a:lnTo>
                  <a:pt x="30225" y="170560"/>
                </a:lnTo>
                <a:lnTo>
                  <a:pt x="30225" y="57403"/>
                </a:lnTo>
                <a:lnTo>
                  <a:pt x="77089" y="57403"/>
                </a:lnTo>
                <a:lnTo>
                  <a:pt x="77089" y="26288"/>
                </a:lnTo>
                <a:close/>
              </a:path>
              <a:path w="1393825" h="248920">
                <a:moveTo>
                  <a:pt x="77089" y="201675"/>
                </a:moveTo>
                <a:lnTo>
                  <a:pt x="46990" y="201675"/>
                </a:lnTo>
                <a:lnTo>
                  <a:pt x="46990" y="220471"/>
                </a:lnTo>
                <a:lnTo>
                  <a:pt x="77089" y="220471"/>
                </a:lnTo>
                <a:lnTo>
                  <a:pt x="77089" y="201675"/>
                </a:lnTo>
                <a:close/>
              </a:path>
              <a:path w="1393825" h="248920">
                <a:moveTo>
                  <a:pt x="218440" y="163067"/>
                </a:moveTo>
                <a:lnTo>
                  <a:pt x="186309" y="163067"/>
                </a:lnTo>
                <a:lnTo>
                  <a:pt x="186309" y="200151"/>
                </a:lnTo>
                <a:lnTo>
                  <a:pt x="218440" y="200151"/>
                </a:lnTo>
                <a:lnTo>
                  <a:pt x="218440" y="163067"/>
                </a:lnTo>
                <a:close/>
              </a:path>
              <a:path w="1393825" h="248920">
                <a:moveTo>
                  <a:pt x="77089" y="57403"/>
                </a:moveTo>
                <a:lnTo>
                  <a:pt x="46990" y="57403"/>
                </a:lnTo>
                <a:lnTo>
                  <a:pt x="46990" y="170560"/>
                </a:lnTo>
                <a:lnTo>
                  <a:pt x="77089" y="170560"/>
                </a:lnTo>
                <a:lnTo>
                  <a:pt x="77089" y="84835"/>
                </a:lnTo>
                <a:lnTo>
                  <a:pt x="229966" y="84835"/>
                </a:lnTo>
                <a:lnTo>
                  <a:pt x="232006" y="81279"/>
                </a:lnTo>
                <a:lnTo>
                  <a:pt x="119125" y="81279"/>
                </a:lnTo>
                <a:lnTo>
                  <a:pt x="127315" y="72643"/>
                </a:lnTo>
                <a:lnTo>
                  <a:pt x="77089" y="72643"/>
                </a:lnTo>
                <a:lnTo>
                  <a:pt x="77089" y="57403"/>
                </a:lnTo>
                <a:close/>
              </a:path>
              <a:path w="1393825" h="248920">
                <a:moveTo>
                  <a:pt x="205359" y="95376"/>
                </a:moveTo>
                <a:lnTo>
                  <a:pt x="104267" y="95376"/>
                </a:lnTo>
                <a:lnTo>
                  <a:pt x="104267" y="111506"/>
                </a:lnTo>
                <a:lnTo>
                  <a:pt x="205359" y="111506"/>
                </a:lnTo>
                <a:lnTo>
                  <a:pt x="205359" y="95376"/>
                </a:lnTo>
                <a:close/>
              </a:path>
              <a:path w="1393825" h="248920">
                <a:moveTo>
                  <a:pt x="229966" y="84835"/>
                </a:moveTo>
                <a:lnTo>
                  <a:pt x="77089" y="84835"/>
                </a:lnTo>
                <a:lnTo>
                  <a:pt x="80611" y="90554"/>
                </a:lnTo>
                <a:lnTo>
                  <a:pt x="83931" y="96107"/>
                </a:lnTo>
                <a:lnTo>
                  <a:pt x="87036" y="101516"/>
                </a:lnTo>
                <a:lnTo>
                  <a:pt x="89916" y="106806"/>
                </a:lnTo>
                <a:lnTo>
                  <a:pt x="94869" y="103123"/>
                </a:lnTo>
                <a:lnTo>
                  <a:pt x="99695" y="99313"/>
                </a:lnTo>
                <a:lnTo>
                  <a:pt x="104267" y="95376"/>
                </a:lnTo>
                <a:lnTo>
                  <a:pt x="205359" y="95376"/>
                </a:lnTo>
                <a:lnTo>
                  <a:pt x="205359" y="94614"/>
                </a:lnTo>
                <a:lnTo>
                  <a:pt x="224531" y="94614"/>
                </a:lnTo>
                <a:lnTo>
                  <a:pt x="227980" y="88296"/>
                </a:lnTo>
                <a:lnTo>
                  <a:pt x="229966" y="84835"/>
                </a:lnTo>
                <a:close/>
              </a:path>
              <a:path w="1393825" h="248920">
                <a:moveTo>
                  <a:pt x="224531" y="94614"/>
                </a:moveTo>
                <a:lnTo>
                  <a:pt x="205359" y="94614"/>
                </a:lnTo>
                <a:lnTo>
                  <a:pt x="209676" y="98297"/>
                </a:lnTo>
                <a:lnTo>
                  <a:pt x="214122" y="101853"/>
                </a:lnTo>
                <a:lnTo>
                  <a:pt x="218948" y="105282"/>
                </a:lnTo>
                <a:lnTo>
                  <a:pt x="223494" y="96516"/>
                </a:lnTo>
                <a:lnTo>
                  <a:pt x="224531" y="94614"/>
                </a:lnTo>
                <a:close/>
              </a:path>
              <a:path w="1393825" h="248920">
                <a:moveTo>
                  <a:pt x="193549" y="35813"/>
                </a:moveTo>
                <a:lnTo>
                  <a:pt x="155701" y="35813"/>
                </a:lnTo>
                <a:lnTo>
                  <a:pt x="163234" y="47936"/>
                </a:lnTo>
                <a:lnTo>
                  <a:pt x="171624" y="59547"/>
                </a:lnTo>
                <a:lnTo>
                  <a:pt x="180880" y="70657"/>
                </a:lnTo>
                <a:lnTo>
                  <a:pt x="191008" y="81279"/>
                </a:lnTo>
                <a:lnTo>
                  <a:pt x="232006" y="81279"/>
                </a:lnTo>
                <a:lnTo>
                  <a:pt x="232396" y="80601"/>
                </a:lnTo>
                <a:lnTo>
                  <a:pt x="236727" y="73406"/>
                </a:lnTo>
                <a:lnTo>
                  <a:pt x="218011" y="59785"/>
                </a:lnTo>
                <a:lnTo>
                  <a:pt x="201485" y="44831"/>
                </a:lnTo>
                <a:lnTo>
                  <a:pt x="193549" y="35813"/>
                </a:lnTo>
                <a:close/>
              </a:path>
              <a:path w="1393825" h="248920">
                <a:moveTo>
                  <a:pt x="180086" y="3556"/>
                </a:moveTo>
                <a:lnTo>
                  <a:pt x="139573" y="3556"/>
                </a:lnTo>
                <a:lnTo>
                  <a:pt x="126309" y="23959"/>
                </a:lnTo>
                <a:lnTo>
                  <a:pt x="111474" y="42291"/>
                </a:lnTo>
                <a:lnTo>
                  <a:pt x="95067" y="58527"/>
                </a:lnTo>
                <a:lnTo>
                  <a:pt x="77089" y="72643"/>
                </a:lnTo>
                <a:lnTo>
                  <a:pt x="127315" y="72643"/>
                </a:lnTo>
                <a:lnTo>
                  <a:pt x="129259" y="70586"/>
                </a:lnTo>
                <a:lnTo>
                  <a:pt x="138724" y="59451"/>
                </a:lnTo>
                <a:lnTo>
                  <a:pt x="147535" y="47865"/>
                </a:lnTo>
                <a:lnTo>
                  <a:pt x="155701" y="35813"/>
                </a:lnTo>
                <a:lnTo>
                  <a:pt x="193549" y="35813"/>
                </a:lnTo>
                <a:lnTo>
                  <a:pt x="187150" y="28543"/>
                </a:lnTo>
                <a:lnTo>
                  <a:pt x="175005" y="10921"/>
                </a:lnTo>
                <a:lnTo>
                  <a:pt x="180086" y="3556"/>
                </a:lnTo>
                <a:close/>
              </a:path>
              <a:path w="1393825" h="248920">
                <a:moveTo>
                  <a:pt x="327151" y="78358"/>
                </a:moveTo>
                <a:lnTo>
                  <a:pt x="297942" y="78358"/>
                </a:lnTo>
                <a:lnTo>
                  <a:pt x="294894" y="98264"/>
                </a:lnTo>
                <a:lnTo>
                  <a:pt x="291655" y="117014"/>
                </a:lnTo>
                <a:lnTo>
                  <a:pt x="288226" y="134598"/>
                </a:lnTo>
                <a:lnTo>
                  <a:pt x="284607" y="151002"/>
                </a:lnTo>
                <a:lnTo>
                  <a:pt x="292060" y="159075"/>
                </a:lnTo>
                <a:lnTo>
                  <a:pt x="299370" y="167100"/>
                </a:lnTo>
                <a:lnTo>
                  <a:pt x="306538" y="175077"/>
                </a:lnTo>
                <a:lnTo>
                  <a:pt x="313563" y="183006"/>
                </a:lnTo>
                <a:lnTo>
                  <a:pt x="306179" y="192363"/>
                </a:lnTo>
                <a:lnTo>
                  <a:pt x="297926" y="201183"/>
                </a:lnTo>
                <a:lnTo>
                  <a:pt x="288792" y="209456"/>
                </a:lnTo>
                <a:lnTo>
                  <a:pt x="278765" y="217169"/>
                </a:lnTo>
                <a:lnTo>
                  <a:pt x="283525" y="223527"/>
                </a:lnTo>
                <a:lnTo>
                  <a:pt x="288274" y="230219"/>
                </a:lnTo>
                <a:lnTo>
                  <a:pt x="292998" y="237243"/>
                </a:lnTo>
                <a:lnTo>
                  <a:pt x="297688" y="244601"/>
                </a:lnTo>
                <a:lnTo>
                  <a:pt x="308044" y="236174"/>
                </a:lnTo>
                <a:lnTo>
                  <a:pt x="317579" y="227091"/>
                </a:lnTo>
                <a:lnTo>
                  <a:pt x="326280" y="217366"/>
                </a:lnTo>
                <a:lnTo>
                  <a:pt x="334137" y="207009"/>
                </a:lnTo>
                <a:lnTo>
                  <a:pt x="376334" y="207009"/>
                </a:lnTo>
                <a:lnTo>
                  <a:pt x="349758" y="179196"/>
                </a:lnTo>
                <a:lnTo>
                  <a:pt x="358218" y="156209"/>
                </a:lnTo>
                <a:lnTo>
                  <a:pt x="328295" y="156209"/>
                </a:lnTo>
                <a:lnTo>
                  <a:pt x="315722" y="142875"/>
                </a:lnTo>
                <a:lnTo>
                  <a:pt x="318650" y="127918"/>
                </a:lnTo>
                <a:lnTo>
                  <a:pt x="321532" y="112188"/>
                </a:lnTo>
                <a:lnTo>
                  <a:pt x="324365" y="95672"/>
                </a:lnTo>
                <a:lnTo>
                  <a:pt x="327151" y="78358"/>
                </a:lnTo>
                <a:close/>
              </a:path>
              <a:path w="1393825" h="248920">
                <a:moveTo>
                  <a:pt x="427227" y="212725"/>
                </a:moveTo>
                <a:lnTo>
                  <a:pt x="429035" y="219708"/>
                </a:lnTo>
                <a:lnTo>
                  <a:pt x="430861" y="227091"/>
                </a:lnTo>
                <a:lnTo>
                  <a:pt x="432603" y="234531"/>
                </a:lnTo>
                <a:lnTo>
                  <a:pt x="434340" y="242442"/>
                </a:lnTo>
                <a:lnTo>
                  <a:pt x="450147" y="242490"/>
                </a:lnTo>
                <a:lnTo>
                  <a:pt x="491490" y="236473"/>
                </a:lnTo>
                <a:lnTo>
                  <a:pt x="504124" y="213487"/>
                </a:lnTo>
                <a:lnTo>
                  <a:pt x="455168" y="213487"/>
                </a:lnTo>
                <a:lnTo>
                  <a:pt x="448123" y="213439"/>
                </a:lnTo>
                <a:lnTo>
                  <a:pt x="441102" y="213296"/>
                </a:lnTo>
                <a:lnTo>
                  <a:pt x="434129" y="213058"/>
                </a:lnTo>
                <a:lnTo>
                  <a:pt x="427227" y="212725"/>
                </a:lnTo>
                <a:close/>
              </a:path>
              <a:path w="1393825" h="248920">
                <a:moveTo>
                  <a:pt x="376334" y="207009"/>
                </a:moveTo>
                <a:lnTo>
                  <a:pt x="334137" y="207009"/>
                </a:lnTo>
                <a:lnTo>
                  <a:pt x="339973" y="213885"/>
                </a:lnTo>
                <a:lnTo>
                  <a:pt x="345678" y="220773"/>
                </a:lnTo>
                <a:lnTo>
                  <a:pt x="351264" y="227637"/>
                </a:lnTo>
                <a:lnTo>
                  <a:pt x="356743" y="234441"/>
                </a:lnTo>
                <a:lnTo>
                  <a:pt x="377063" y="207771"/>
                </a:lnTo>
                <a:lnTo>
                  <a:pt x="376334" y="207009"/>
                </a:lnTo>
                <a:close/>
              </a:path>
              <a:path w="1393825" h="248920">
                <a:moveTo>
                  <a:pt x="505714" y="200659"/>
                </a:moveTo>
                <a:lnTo>
                  <a:pt x="474979" y="200659"/>
                </a:lnTo>
                <a:lnTo>
                  <a:pt x="473455" y="209169"/>
                </a:lnTo>
                <a:lnTo>
                  <a:pt x="466851" y="213487"/>
                </a:lnTo>
                <a:lnTo>
                  <a:pt x="504124" y="213487"/>
                </a:lnTo>
                <a:lnTo>
                  <a:pt x="505038" y="207771"/>
                </a:lnTo>
                <a:lnTo>
                  <a:pt x="505126" y="207009"/>
                </a:lnTo>
                <a:lnTo>
                  <a:pt x="505714" y="200659"/>
                </a:lnTo>
                <a:close/>
              </a:path>
              <a:path w="1393825" h="248920">
                <a:moveTo>
                  <a:pt x="410591" y="121157"/>
                </a:moveTo>
                <a:lnTo>
                  <a:pt x="381253" y="121157"/>
                </a:lnTo>
                <a:lnTo>
                  <a:pt x="375030" y="200659"/>
                </a:lnTo>
                <a:lnTo>
                  <a:pt x="518922" y="200659"/>
                </a:lnTo>
                <a:lnTo>
                  <a:pt x="518922" y="173481"/>
                </a:lnTo>
                <a:lnTo>
                  <a:pt x="406653" y="173481"/>
                </a:lnTo>
                <a:lnTo>
                  <a:pt x="410591" y="121157"/>
                </a:lnTo>
                <a:close/>
              </a:path>
              <a:path w="1393825" h="248920">
                <a:moveTo>
                  <a:pt x="508380" y="121157"/>
                </a:moveTo>
                <a:lnTo>
                  <a:pt x="478409" y="121157"/>
                </a:lnTo>
                <a:lnTo>
                  <a:pt x="476503" y="173481"/>
                </a:lnTo>
                <a:lnTo>
                  <a:pt x="506602" y="173481"/>
                </a:lnTo>
                <a:lnTo>
                  <a:pt x="508380" y="121157"/>
                </a:lnTo>
                <a:close/>
              </a:path>
              <a:path w="1393825" h="248920">
                <a:moveTo>
                  <a:pt x="437769" y="123570"/>
                </a:moveTo>
                <a:lnTo>
                  <a:pt x="418846" y="138175"/>
                </a:lnTo>
                <a:lnTo>
                  <a:pt x="425440" y="145387"/>
                </a:lnTo>
                <a:lnTo>
                  <a:pt x="432260" y="153288"/>
                </a:lnTo>
                <a:lnTo>
                  <a:pt x="439294" y="161857"/>
                </a:lnTo>
                <a:lnTo>
                  <a:pt x="446532" y="171069"/>
                </a:lnTo>
                <a:lnTo>
                  <a:pt x="467233" y="153923"/>
                </a:lnTo>
                <a:lnTo>
                  <a:pt x="458896" y="145020"/>
                </a:lnTo>
                <a:lnTo>
                  <a:pt x="451215" y="136985"/>
                </a:lnTo>
                <a:lnTo>
                  <a:pt x="444176" y="129831"/>
                </a:lnTo>
                <a:lnTo>
                  <a:pt x="437769" y="123570"/>
                </a:lnTo>
                <a:close/>
              </a:path>
              <a:path w="1393825" h="248920">
                <a:moveTo>
                  <a:pt x="372110" y="47497"/>
                </a:moveTo>
                <a:lnTo>
                  <a:pt x="279273" y="47497"/>
                </a:lnTo>
                <a:lnTo>
                  <a:pt x="279273" y="78358"/>
                </a:lnTo>
                <a:lnTo>
                  <a:pt x="343153" y="78358"/>
                </a:lnTo>
                <a:lnTo>
                  <a:pt x="340868" y="101738"/>
                </a:lnTo>
                <a:lnTo>
                  <a:pt x="337629" y="122523"/>
                </a:lnTo>
                <a:lnTo>
                  <a:pt x="333438" y="140688"/>
                </a:lnTo>
                <a:lnTo>
                  <a:pt x="328295" y="156209"/>
                </a:lnTo>
                <a:lnTo>
                  <a:pt x="358218" y="156209"/>
                </a:lnTo>
                <a:lnTo>
                  <a:pt x="358804" y="154618"/>
                </a:lnTo>
                <a:lnTo>
                  <a:pt x="365553" y="124491"/>
                </a:lnTo>
                <a:lnTo>
                  <a:pt x="369992" y="88792"/>
                </a:lnTo>
                <a:lnTo>
                  <a:pt x="372110" y="47497"/>
                </a:lnTo>
                <a:close/>
              </a:path>
              <a:path w="1393825" h="248920">
                <a:moveTo>
                  <a:pt x="523494" y="93471"/>
                </a:moveTo>
                <a:lnTo>
                  <a:pt x="371855" y="93471"/>
                </a:lnTo>
                <a:lnTo>
                  <a:pt x="371855" y="121157"/>
                </a:lnTo>
                <a:lnTo>
                  <a:pt x="523494" y="121157"/>
                </a:lnTo>
                <a:lnTo>
                  <a:pt x="523494" y="93471"/>
                </a:lnTo>
                <a:close/>
              </a:path>
              <a:path w="1393825" h="248920">
                <a:moveTo>
                  <a:pt x="511428" y="13842"/>
                </a:moveTo>
                <a:lnTo>
                  <a:pt x="389636" y="13842"/>
                </a:lnTo>
                <a:lnTo>
                  <a:pt x="383540" y="93471"/>
                </a:lnTo>
                <a:lnTo>
                  <a:pt x="412750" y="93471"/>
                </a:lnTo>
                <a:lnTo>
                  <a:pt x="416814" y="41020"/>
                </a:lnTo>
                <a:lnTo>
                  <a:pt x="510648" y="41020"/>
                </a:lnTo>
                <a:lnTo>
                  <a:pt x="511428" y="13842"/>
                </a:lnTo>
                <a:close/>
              </a:path>
              <a:path w="1393825" h="248920">
                <a:moveTo>
                  <a:pt x="510648" y="41020"/>
                </a:moveTo>
                <a:lnTo>
                  <a:pt x="480822" y="41020"/>
                </a:lnTo>
                <a:lnTo>
                  <a:pt x="479298" y="93471"/>
                </a:lnTo>
                <a:lnTo>
                  <a:pt x="509143" y="93471"/>
                </a:lnTo>
                <a:lnTo>
                  <a:pt x="510648" y="41020"/>
                </a:lnTo>
                <a:close/>
              </a:path>
              <a:path w="1393825" h="248920">
                <a:moveTo>
                  <a:pt x="442975" y="43814"/>
                </a:moveTo>
                <a:lnTo>
                  <a:pt x="424179" y="58292"/>
                </a:lnTo>
                <a:lnTo>
                  <a:pt x="430684" y="65198"/>
                </a:lnTo>
                <a:lnTo>
                  <a:pt x="437363" y="72897"/>
                </a:lnTo>
                <a:lnTo>
                  <a:pt x="443932" y="81010"/>
                </a:lnTo>
                <a:lnTo>
                  <a:pt x="450723" y="89915"/>
                </a:lnTo>
                <a:lnTo>
                  <a:pt x="471424" y="72897"/>
                </a:lnTo>
                <a:lnTo>
                  <a:pt x="464210" y="64799"/>
                </a:lnTo>
                <a:lnTo>
                  <a:pt x="457057" y="57261"/>
                </a:lnTo>
                <a:lnTo>
                  <a:pt x="449974" y="50270"/>
                </a:lnTo>
                <a:lnTo>
                  <a:pt x="442975" y="43814"/>
                </a:lnTo>
                <a:close/>
              </a:path>
              <a:path w="1393825" h="248920">
                <a:moveTo>
                  <a:pt x="307340" y="2285"/>
                </a:moveTo>
                <a:lnTo>
                  <a:pt x="306097" y="13975"/>
                </a:lnTo>
                <a:lnTo>
                  <a:pt x="304831" y="25415"/>
                </a:lnTo>
                <a:lnTo>
                  <a:pt x="303518" y="36593"/>
                </a:lnTo>
                <a:lnTo>
                  <a:pt x="302133" y="47497"/>
                </a:lnTo>
                <a:lnTo>
                  <a:pt x="331724" y="47497"/>
                </a:lnTo>
                <a:lnTo>
                  <a:pt x="337566" y="5460"/>
                </a:lnTo>
                <a:lnTo>
                  <a:pt x="307340" y="2285"/>
                </a:lnTo>
                <a:close/>
              </a:path>
              <a:path w="1393825" h="248920">
                <a:moveTo>
                  <a:pt x="806958" y="44576"/>
                </a:moveTo>
                <a:lnTo>
                  <a:pt x="576707" y="44576"/>
                </a:lnTo>
                <a:lnTo>
                  <a:pt x="576707" y="77088"/>
                </a:lnTo>
                <a:lnTo>
                  <a:pt x="806958" y="77088"/>
                </a:lnTo>
                <a:lnTo>
                  <a:pt x="806958" y="44576"/>
                </a:lnTo>
                <a:close/>
              </a:path>
              <a:path w="1393825" h="248920">
                <a:moveTo>
                  <a:pt x="694563" y="0"/>
                </a:moveTo>
                <a:lnTo>
                  <a:pt x="660653" y="15366"/>
                </a:lnTo>
                <a:lnTo>
                  <a:pt x="665700" y="23038"/>
                </a:lnTo>
                <a:lnTo>
                  <a:pt x="670353" y="30448"/>
                </a:lnTo>
                <a:lnTo>
                  <a:pt x="674602" y="37619"/>
                </a:lnTo>
                <a:lnTo>
                  <a:pt x="678434" y="44576"/>
                </a:lnTo>
                <a:lnTo>
                  <a:pt x="700786" y="44576"/>
                </a:lnTo>
                <a:lnTo>
                  <a:pt x="717803" y="36575"/>
                </a:lnTo>
                <a:lnTo>
                  <a:pt x="712493" y="27574"/>
                </a:lnTo>
                <a:lnTo>
                  <a:pt x="706850" y="18478"/>
                </a:lnTo>
                <a:lnTo>
                  <a:pt x="700873" y="9286"/>
                </a:lnTo>
                <a:lnTo>
                  <a:pt x="694563" y="0"/>
                </a:lnTo>
                <a:close/>
              </a:path>
              <a:path w="1393825" h="248920">
                <a:moveTo>
                  <a:pt x="812419" y="203581"/>
                </a:moveTo>
                <a:lnTo>
                  <a:pt x="570229" y="203581"/>
                </a:lnTo>
                <a:lnTo>
                  <a:pt x="570229" y="236727"/>
                </a:lnTo>
                <a:lnTo>
                  <a:pt x="812419" y="236727"/>
                </a:lnTo>
                <a:lnTo>
                  <a:pt x="812419" y="203581"/>
                </a:lnTo>
                <a:close/>
              </a:path>
              <a:path w="1393825" h="248920">
                <a:moveTo>
                  <a:pt x="748157" y="80390"/>
                </a:moveTo>
                <a:lnTo>
                  <a:pt x="735990" y="112605"/>
                </a:lnTo>
                <a:lnTo>
                  <a:pt x="723122" y="143890"/>
                </a:lnTo>
                <a:lnTo>
                  <a:pt x="709562" y="174224"/>
                </a:lnTo>
                <a:lnTo>
                  <a:pt x="695325" y="203581"/>
                </a:lnTo>
                <a:lnTo>
                  <a:pt x="733678" y="203581"/>
                </a:lnTo>
                <a:lnTo>
                  <a:pt x="746988" y="176006"/>
                </a:lnTo>
                <a:lnTo>
                  <a:pt x="759856" y="148335"/>
                </a:lnTo>
                <a:lnTo>
                  <a:pt x="772273" y="120570"/>
                </a:lnTo>
                <a:lnTo>
                  <a:pt x="784225" y="92709"/>
                </a:lnTo>
                <a:lnTo>
                  <a:pt x="748157" y="80390"/>
                </a:lnTo>
                <a:close/>
              </a:path>
              <a:path w="1393825" h="248920">
                <a:moveTo>
                  <a:pt x="631825" y="81025"/>
                </a:moveTo>
                <a:lnTo>
                  <a:pt x="599186" y="93471"/>
                </a:lnTo>
                <a:lnTo>
                  <a:pt x="610306" y="119451"/>
                </a:lnTo>
                <a:lnTo>
                  <a:pt x="620807" y="145764"/>
                </a:lnTo>
                <a:lnTo>
                  <a:pt x="630689" y="172410"/>
                </a:lnTo>
                <a:lnTo>
                  <a:pt x="639952" y="199389"/>
                </a:lnTo>
                <a:lnTo>
                  <a:pt x="675513" y="186308"/>
                </a:lnTo>
                <a:lnTo>
                  <a:pt x="666007" y="161089"/>
                </a:lnTo>
                <a:lnTo>
                  <a:pt x="655574" y="135143"/>
                </a:lnTo>
                <a:lnTo>
                  <a:pt x="644187" y="108459"/>
                </a:lnTo>
                <a:lnTo>
                  <a:pt x="631825" y="81025"/>
                </a:lnTo>
                <a:close/>
              </a:path>
              <a:path w="1393825" h="248920">
                <a:moveTo>
                  <a:pt x="961263" y="165862"/>
                </a:moveTo>
                <a:lnTo>
                  <a:pt x="924560" y="165862"/>
                </a:lnTo>
                <a:lnTo>
                  <a:pt x="920351" y="182223"/>
                </a:lnTo>
                <a:lnTo>
                  <a:pt x="907938" y="196072"/>
                </a:lnTo>
                <a:lnTo>
                  <a:pt x="887358" y="207420"/>
                </a:lnTo>
                <a:lnTo>
                  <a:pt x="858647" y="216281"/>
                </a:lnTo>
                <a:lnTo>
                  <a:pt x="866644" y="225496"/>
                </a:lnTo>
                <a:lnTo>
                  <a:pt x="873474" y="233711"/>
                </a:lnTo>
                <a:lnTo>
                  <a:pt x="879113" y="240926"/>
                </a:lnTo>
                <a:lnTo>
                  <a:pt x="883539" y="247141"/>
                </a:lnTo>
                <a:lnTo>
                  <a:pt x="916757" y="234549"/>
                </a:lnTo>
                <a:lnTo>
                  <a:pt x="940784" y="216788"/>
                </a:lnTo>
                <a:lnTo>
                  <a:pt x="955619" y="193885"/>
                </a:lnTo>
                <a:lnTo>
                  <a:pt x="961263" y="165862"/>
                </a:lnTo>
                <a:close/>
              </a:path>
              <a:path w="1393825" h="248920">
                <a:moveTo>
                  <a:pt x="1026795" y="165862"/>
                </a:moveTo>
                <a:lnTo>
                  <a:pt x="991489" y="165862"/>
                </a:lnTo>
                <a:lnTo>
                  <a:pt x="991536" y="205216"/>
                </a:lnTo>
                <a:lnTo>
                  <a:pt x="993632" y="221186"/>
                </a:lnTo>
                <a:lnTo>
                  <a:pt x="1000061" y="232854"/>
                </a:lnTo>
                <a:lnTo>
                  <a:pt x="1010777" y="239855"/>
                </a:lnTo>
                <a:lnTo>
                  <a:pt x="1025778" y="242188"/>
                </a:lnTo>
                <a:lnTo>
                  <a:pt x="1056004" y="242188"/>
                </a:lnTo>
                <a:lnTo>
                  <a:pt x="1092073" y="227456"/>
                </a:lnTo>
                <a:lnTo>
                  <a:pt x="1097265" y="211962"/>
                </a:lnTo>
                <a:lnTo>
                  <a:pt x="1030986" y="211962"/>
                </a:lnTo>
                <a:lnTo>
                  <a:pt x="1026795" y="207644"/>
                </a:lnTo>
                <a:lnTo>
                  <a:pt x="1026795" y="165862"/>
                </a:lnTo>
                <a:close/>
              </a:path>
              <a:path w="1393825" h="248920">
                <a:moveTo>
                  <a:pt x="1068577" y="174497"/>
                </a:moveTo>
                <a:lnTo>
                  <a:pt x="1055370" y="211962"/>
                </a:lnTo>
                <a:lnTo>
                  <a:pt x="1097265" y="211962"/>
                </a:lnTo>
                <a:lnTo>
                  <a:pt x="1099243" y="204850"/>
                </a:lnTo>
                <a:lnTo>
                  <a:pt x="1101173" y="197038"/>
                </a:lnTo>
                <a:lnTo>
                  <a:pt x="1103122" y="188087"/>
                </a:lnTo>
                <a:lnTo>
                  <a:pt x="1095884" y="185535"/>
                </a:lnTo>
                <a:lnTo>
                  <a:pt x="1087707" y="182435"/>
                </a:lnTo>
                <a:lnTo>
                  <a:pt x="1078601" y="178764"/>
                </a:lnTo>
                <a:lnTo>
                  <a:pt x="1068577" y="174497"/>
                </a:lnTo>
                <a:close/>
              </a:path>
              <a:path w="1393825" h="248920">
                <a:moveTo>
                  <a:pt x="1079500" y="77088"/>
                </a:moveTo>
                <a:lnTo>
                  <a:pt x="881126" y="77088"/>
                </a:lnTo>
                <a:lnTo>
                  <a:pt x="881126" y="165862"/>
                </a:lnTo>
                <a:lnTo>
                  <a:pt x="1079500" y="165862"/>
                </a:lnTo>
                <a:lnTo>
                  <a:pt x="1079500" y="135889"/>
                </a:lnTo>
                <a:lnTo>
                  <a:pt x="916940" y="135889"/>
                </a:lnTo>
                <a:lnTo>
                  <a:pt x="916940" y="106552"/>
                </a:lnTo>
                <a:lnTo>
                  <a:pt x="1079500" y="106552"/>
                </a:lnTo>
                <a:lnTo>
                  <a:pt x="1079500" y="77088"/>
                </a:lnTo>
                <a:close/>
              </a:path>
              <a:path w="1393825" h="248920">
                <a:moveTo>
                  <a:pt x="1079500" y="106552"/>
                </a:moveTo>
                <a:lnTo>
                  <a:pt x="1043686" y="106552"/>
                </a:lnTo>
                <a:lnTo>
                  <a:pt x="1043686" y="135889"/>
                </a:lnTo>
                <a:lnTo>
                  <a:pt x="1079500" y="135889"/>
                </a:lnTo>
                <a:lnTo>
                  <a:pt x="1079500" y="106552"/>
                </a:lnTo>
                <a:close/>
              </a:path>
              <a:path w="1393825" h="248920">
                <a:moveTo>
                  <a:pt x="998220" y="55625"/>
                </a:moveTo>
                <a:lnTo>
                  <a:pt x="960627" y="55625"/>
                </a:lnTo>
                <a:lnTo>
                  <a:pt x="960627" y="77088"/>
                </a:lnTo>
                <a:lnTo>
                  <a:pt x="998220" y="77088"/>
                </a:lnTo>
                <a:lnTo>
                  <a:pt x="998220" y="55625"/>
                </a:lnTo>
                <a:close/>
              </a:path>
              <a:path w="1393825" h="248920">
                <a:moveTo>
                  <a:pt x="1096772" y="25272"/>
                </a:moveTo>
                <a:lnTo>
                  <a:pt x="863219" y="25272"/>
                </a:lnTo>
                <a:lnTo>
                  <a:pt x="863219" y="55625"/>
                </a:lnTo>
                <a:lnTo>
                  <a:pt x="1096772" y="55625"/>
                </a:lnTo>
                <a:lnTo>
                  <a:pt x="1096772" y="25272"/>
                </a:lnTo>
                <a:close/>
              </a:path>
              <a:path w="1393825" h="248920">
                <a:moveTo>
                  <a:pt x="998220" y="2285"/>
                </a:moveTo>
                <a:lnTo>
                  <a:pt x="960627" y="2285"/>
                </a:lnTo>
                <a:lnTo>
                  <a:pt x="960627" y="25272"/>
                </a:lnTo>
                <a:lnTo>
                  <a:pt x="998220" y="25272"/>
                </a:lnTo>
                <a:lnTo>
                  <a:pt x="998220" y="2285"/>
                </a:lnTo>
                <a:close/>
              </a:path>
              <a:path w="1393825" h="248920">
                <a:moveTo>
                  <a:pt x="1392091" y="231775"/>
                </a:moveTo>
                <a:lnTo>
                  <a:pt x="1352423" y="231775"/>
                </a:lnTo>
                <a:lnTo>
                  <a:pt x="1362328" y="248538"/>
                </a:lnTo>
                <a:lnTo>
                  <a:pt x="1392091" y="231775"/>
                </a:lnTo>
                <a:close/>
              </a:path>
              <a:path w="1393825" h="248920">
                <a:moveTo>
                  <a:pt x="1183259" y="137921"/>
                </a:moveTo>
                <a:lnTo>
                  <a:pt x="1175779" y="163593"/>
                </a:lnTo>
                <a:lnTo>
                  <a:pt x="1168193" y="188039"/>
                </a:lnTo>
                <a:lnTo>
                  <a:pt x="1160488" y="211270"/>
                </a:lnTo>
                <a:lnTo>
                  <a:pt x="1152652" y="233298"/>
                </a:lnTo>
                <a:lnTo>
                  <a:pt x="1160748" y="235872"/>
                </a:lnTo>
                <a:lnTo>
                  <a:pt x="1169034" y="238648"/>
                </a:lnTo>
                <a:lnTo>
                  <a:pt x="1177512" y="241639"/>
                </a:lnTo>
                <a:lnTo>
                  <a:pt x="1186179" y="244856"/>
                </a:lnTo>
                <a:lnTo>
                  <a:pt x="1193016" y="221043"/>
                </a:lnTo>
                <a:lnTo>
                  <a:pt x="1200197" y="197421"/>
                </a:lnTo>
                <a:lnTo>
                  <a:pt x="1207736" y="173989"/>
                </a:lnTo>
                <a:lnTo>
                  <a:pt x="1215644" y="150748"/>
                </a:lnTo>
                <a:lnTo>
                  <a:pt x="1206833" y="147798"/>
                </a:lnTo>
                <a:lnTo>
                  <a:pt x="1198499" y="144668"/>
                </a:lnTo>
                <a:lnTo>
                  <a:pt x="1190640" y="141372"/>
                </a:lnTo>
                <a:lnTo>
                  <a:pt x="1183259" y="137921"/>
                </a:lnTo>
                <a:close/>
              </a:path>
              <a:path w="1393825" h="248920">
                <a:moveTo>
                  <a:pt x="1306829" y="144144"/>
                </a:moveTo>
                <a:lnTo>
                  <a:pt x="1265682" y="144144"/>
                </a:lnTo>
                <a:lnTo>
                  <a:pt x="1252656" y="165002"/>
                </a:lnTo>
                <a:lnTo>
                  <a:pt x="1239678" y="182991"/>
                </a:lnTo>
                <a:lnTo>
                  <a:pt x="1226748" y="198098"/>
                </a:lnTo>
                <a:lnTo>
                  <a:pt x="1213866" y="210312"/>
                </a:lnTo>
                <a:lnTo>
                  <a:pt x="1226439" y="238759"/>
                </a:lnTo>
                <a:lnTo>
                  <a:pt x="1245106" y="236972"/>
                </a:lnTo>
                <a:lnTo>
                  <a:pt x="1272333" y="235219"/>
                </a:lnTo>
                <a:lnTo>
                  <a:pt x="1352423" y="231775"/>
                </a:lnTo>
                <a:lnTo>
                  <a:pt x="1392091" y="231775"/>
                </a:lnTo>
                <a:lnTo>
                  <a:pt x="1393444" y="231012"/>
                </a:lnTo>
                <a:lnTo>
                  <a:pt x="1382083" y="212556"/>
                </a:lnTo>
                <a:lnTo>
                  <a:pt x="1376792" y="204596"/>
                </a:lnTo>
                <a:lnTo>
                  <a:pt x="1263269" y="204596"/>
                </a:lnTo>
                <a:lnTo>
                  <a:pt x="1274933" y="190240"/>
                </a:lnTo>
                <a:lnTo>
                  <a:pt x="1286097" y="175371"/>
                </a:lnTo>
                <a:lnTo>
                  <a:pt x="1296737" y="160002"/>
                </a:lnTo>
                <a:lnTo>
                  <a:pt x="1306829" y="144144"/>
                </a:lnTo>
                <a:close/>
              </a:path>
              <a:path w="1393825" h="248920">
                <a:moveTo>
                  <a:pt x="1341882" y="156209"/>
                </a:moveTo>
                <a:lnTo>
                  <a:pt x="1313688" y="171957"/>
                </a:lnTo>
                <a:lnTo>
                  <a:pt x="1318593" y="178960"/>
                </a:lnTo>
                <a:lnTo>
                  <a:pt x="1323594" y="186261"/>
                </a:lnTo>
                <a:lnTo>
                  <a:pt x="1328737" y="193944"/>
                </a:lnTo>
                <a:lnTo>
                  <a:pt x="1333880" y="201802"/>
                </a:lnTo>
                <a:lnTo>
                  <a:pt x="1296860" y="203485"/>
                </a:lnTo>
                <a:lnTo>
                  <a:pt x="1263269" y="204596"/>
                </a:lnTo>
                <a:lnTo>
                  <a:pt x="1376792" y="204596"/>
                </a:lnTo>
                <a:lnTo>
                  <a:pt x="1369658" y="193871"/>
                </a:lnTo>
                <a:lnTo>
                  <a:pt x="1356314" y="175166"/>
                </a:lnTo>
                <a:lnTo>
                  <a:pt x="1341882" y="156209"/>
                </a:lnTo>
                <a:close/>
              </a:path>
              <a:path w="1393825" h="248920">
                <a:moveTo>
                  <a:pt x="1392427" y="114681"/>
                </a:moveTo>
                <a:lnTo>
                  <a:pt x="1214120" y="114681"/>
                </a:lnTo>
                <a:lnTo>
                  <a:pt x="1214120" y="144144"/>
                </a:lnTo>
                <a:lnTo>
                  <a:pt x="1392427" y="144144"/>
                </a:lnTo>
                <a:lnTo>
                  <a:pt x="1392427" y="114681"/>
                </a:lnTo>
                <a:close/>
              </a:path>
              <a:path w="1393825" h="248920">
                <a:moveTo>
                  <a:pt x="1168908" y="71246"/>
                </a:moveTo>
                <a:lnTo>
                  <a:pt x="1147445" y="94487"/>
                </a:lnTo>
                <a:lnTo>
                  <a:pt x="1158565" y="103348"/>
                </a:lnTo>
                <a:lnTo>
                  <a:pt x="1169066" y="112220"/>
                </a:lnTo>
                <a:lnTo>
                  <a:pt x="1178948" y="121116"/>
                </a:lnTo>
                <a:lnTo>
                  <a:pt x="1188212" y="130047"/>
                </a:lnTo>
                <a:lnTo>
                  <a:pt x="1211452" y="104266"/>
                </a:lnTo>
                <a:lnTo>
                  <a:pt x="1200876" y="95339"/>
                </a:lnTo>
                <a:lnTo>
                  <a:pt x="1190275" y="86852"/>
                </a:lnTo>
                <a:lnTo>
                  <a:pt x="1179627" y="78817"/>
                </a:lnTo>
                <a:lnTo>
                  <a:pt x="1168908" y="71246"/>
                </a:lnTo>
                <a:close/>
              </a:path>
              <a:path w="1393825" h="248920">
                <a:moveTo>
                  <a:pt x="1319657" y="70738"/>
                </a:moveTo>
                <a:lnTo>
                  <a:pt x="1285494" y="70738"/>
                </a:lnTo>
                <a:lnTo>
                  <a:pt x="1285494" y="114681"/>
                </a:lnTo>
                <a:lnTo>
                  <a:pt x="1319657" y="114681"/>
                </a:lnTo>
                <a:lnTo>
                  <a:pt x="1319657" y="70738"/>
                </a:lnTo>
                <a:close/>
              </a:path>
              <a:path w="1393825" h="248920">
                <a:moveTo>
                  <a:pt x="1381633" y="41275"/>
                </a:moveTo>
                <a:lnTo>
                  <a:pt x="1225042" y="41275"/>
                </a:lnTo>
                <a:lnTo>
                  <a:pt x="1225042" y="70738"/>
                </a:lnTo>
                <a:lnTo>
                  <a:pt x="1381633" y="70738"/>
                </a:lnTo>
                <a:lnTo>
                  <a:pt x="1381633" y="41275"/>
                </a:lnTo>
                <a:close/>
              </a:path>
              <a:path w="1393825" h="248920">
                <a:moveTo>
                  <a:pt x="1177290" y="6731"/>
                </a:moveTo>
                <a:lnTo>
                  <a:pt x="1156080" y="29463"/>
                </a:lnTo>
                <a:lnTo>
                  <a:pt x="1166606" y="37365"/>
                </a:lnTo>
                <a:lnTo>
                  <a:pt x="1177226" y="45815"/>
                </a:lnTo>
                <a:lnTo>
                  <a:pt x="1187942" y="54788"/>
                </a:lnTo>
                <a:lnTo>
                  <a:pt x="1198752" y="64262"/>
                </a:lnTo>
                <a:lnTo>
                  <a:pt x="1220977" y="39115"/>
                </a:lnTo>
                <a:lnTo>
                  <a:pt x="1210383" y="30805"/>
                </a:lnTo>
                <a:lnTo>
                  <a:pt x="1199562" y="22637"/>
                </a:lnTo>
                <a:lnTo>
                  <a:pt x="1188527" y="14612"/>
                </a:lnTo>
                <a:lnTo>
                  <a:pt x="1177290" y="6731"/>
                </a:lnTo>
                <a:close/>
              </a:path>
              <a:path w="1393825" h="248920">
                <a:moveTo>
                  <a:pt x="1319657" y="1777"/>
                </a:moveTo>
                <a:lnTo>
                  <a:pt x="1285494" y="1777"/>
                </a:lnTo>
                <a:lnTo>
                  <a:pt x="1285494" y="41275"/>
                </a:lnTo>
                <a:lnTo>
                  <a:pt x="1319657" y="41275"/>
                </a:lnTo>
                <a:lnTo>
                  <a:pt x="1319657" y="177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19671" y="4096511"/>
            <a:ext cx="561340" cy="533400"/>
          </a:xfrm>
          <a:custGeom>
            <a:avLst/>
            <a:gdLst/>
            <a:ahLst/>
            <a:cxnLst/>
            <a:rect l="l" t="t" r="r" b="b"/>
            <a:pathLst>
              <a:path w="561340" h="533400">
                <a:moveTo>
                  <a:pt x="280416" y="0"/>
                </a:moveTo>
                <a:lnTo>
                  <a:pt x="0" y="266700"/>
                </a:lnTo>
                <a:lnTo>
                  <a:pt x="280416" y="533400"/>
                </a:lnTo>
                <a:lnTo>
                  <a:pt x="560831" y="266700"/>
                </a:lnTo>
                <a:lnTo>
                  <a:pt x="280416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30236" y="3012948"/>
            <a:ext cx="534035" cy="247650"/>
          </a:xfrm>
          <a:custGeom>
            <a:avLst/>
            <a:gdLst/>
            <a:ahLst/>
            <a:cxnLst/>
            <a:rect l="l" t="t" r="r" b="b"/>
            <a:pathLst>
              <a:path w="534034" h="247650">
                <a:moveTo>
                  <a:pt x="102235" y="54610"/>
                </a:moveTo>
                <a:lnTo>
                  <a:pt x="65659" y="54610"/>
                </a:lnTo>
                <a:lnTo>
                  <a:pt x="65659" y="196976"/>
                </a:lnTo>
                <a:lnTo>
                  <a:pt x="68254" y="215312"/>
                </a:lnTo>
                <a:lnTo>
                  <a:pt x="76041" y="228409"/>
                </a:lnTo>
                <a:lnTo>
                  <a:pt x="89019" y="236267"/>
                </a:lnTo>
                <a:lnTo>
                  <a:pt x="107188" y="238887"/>
                </a:lnTo>
                <a:lnTo>
                  <a:pt x="156591" y="238887"/>
                </a:lnTo>
                <a:lnTo>
                  <a:pt x="192151" y="218122"/>
                </a:lnTo>
                <a:lnTo>
                  <a:pt x="195906" y="206755"/>
                </a:lnTo>
                <a:lnTo>
                  <a:pt x="124206" y="206755"/>
                </a:lnTo>
                <a:lnTo>
                  <a:pt x="114611" y="205442"/>
                </a:lnTo>
                <a:lnTo>
                  <a:pt x="107743" y="201485"/>
                </a:lnTo>
                <a:lnTo>
                  <a:pt x="103614" y="194861"/>
                </a:lnTo>
                <a:lnTo>
                  <a:pt x="102235" y="185547"/>
                </a:lnTo>
                <a:lnTo>
                  <a:pt x="102235" y="54610"/>
                </a:lnTo>
                <a:close/>
              </a:path>
              <a:path w="534034" h="247650">
                <a:moveTo>
                  <a:pt x="166243" y="156463"/>
                </a:moveTo>
                <a:lnTo>
                  <a:pt x="160782" y="196850"/>
                </a:lnTo>
                <a:lnTo>
                  <a:pt x="144272" y="206755"/>
                </a:lnTo>
                <a:lnTo>
                  <a:pt x="195906" y="206755"/>
                </a:lnTo>
                <a:lnTo>
                  <a:pt x="203581" y="170561"/>
                </a:lnTo>
                <a:lnTo>
                  <a:pt x="195603" y="167822"/>
                </a:lnTo>
                <a:lnTo>
                  <a:pt x="186721" y="164560"/>
                </a:lnTo>
                <a:lnTo>
                  <a:pt x="176934" y="160774"/>
                </a:lnTo>
                <a:lnTo>
                  <a:pt x="166243" y="156463"/>
                </a:lnTo>
                <a:close/>
              </a:path>
              <a:path w="534034" h="247650">
                <a:moveTo>
                  <a:pt x="211709" y="75691"/>
                </a:moveTo>
                <a:lnTo>
                  <a:pt x="178816" y="89026"/>
                </a:lnTo>
                <a:lnTo>
                  <a:pt x="188249" y="109791"/>
                </a:lnTo>
                <a:lnTo>
                  <a:pt x="196945" y="130365"/>
                </a:lnTo>
                <a:lnTo>
                  <a:pt x="204926" y="150748"/>
                </a:lnTo>
                <a:lnTo>
                  <a:pt x="212217" y="170941"/>
                </a:lnTo>
                <a:lnTo>
                  <a:pt x="246253" y="156972"/>
                </a:lnTo>
                <a:lnTo>
                  <a:pt x="238587" y="136592"/>
                </a:lnTo>
                <a:lnTo>
                  <a:pt x="230266" y="116236"/>
                </a:lnTo>
                <a:lnTo>
                  <a:pt x="221303" y="95928"/>
                </a:lnTo>
                <a:lnTo>
                  <a:pt x="211709" y="75691"/>
                </a:lnTo>
                <a:close/>
              </a:path>
              <a:path w="534034" h="247650">
                <a:moveTo>
                  <a:pt x="120269" y="0"/>
                </a:moveTo>
                <a:lnTo>
                  <a:pt x="91948" y="17525"/>
                </a:lnTo>
                <a:lnTo>
                  <a:pt x="102332" y="32646"/>
                </a:lnTo>
                <a:lnTo>
                  <a:pt x="112728" y="48863"/>
                </a:lnTo>
                <a:lnTo>
                  <a:pt x="123148" y="66174"/>
                </a:lnTo>
                <a:lnTo>
                  <a:pt x="133604" y="84581"/>
                </a:lnTo>
                <a:lnTo>
                  <a:pt x="166497" y="64262"/>
                </a:lnTo>
                <a:lnTo>
                  <a:pt x="154326" y="46327"/>
                </a:lnTo>
                <a:lnTo>
                  <a:pt x="142573" y="29654"/>
                </a:lnTo>
                <a:lnTo>
                  <a:pt x="131224" y="14220"/>
                </a:lnTo>
                <a:lnTo>
                  <a:pt x="120269" y="0"/>
                </a:lnTo>
                <a:close/>
              </a:path>
              <a:path w="534034" h="247650">
                <a:moveTo>
                  <a:pt x="26670" y="71627"/>
                </a:moveTo>
                <a:lnTo>
                  <a:pt x="20288" y="100514"/>
                </a:lnTo>
                <a:lnTo>
                  <a:pt x="13716" y="127555"/>
                </a:lnTo>
                <a:lnTo>
                  <a:pt x="6953" y="152763"/>
                </a:lnTo>
                <a:lnTo>
                  <a:pt x="0" y="176149"/>
                </a:lnTo>
                <a:lnTo>
                  <a:pt x="32893" y="188340"/>
                </a:lnTo>
                <a:lnTo>
                  <a:pt x="40987" y="162671"/>
                </a:lnTo>
                <a:lnTo>
                  <a:pt x="48307" y="135953"/>
                </a:lnTo>
                <a:lnTo>
                  <a:pt x="54842" y="108188"/>
                </a:lnTo>
                <a:lnTo>
                  <a:pt x="60579" y="79375"/>
                </a:lnTo>
                <a:lnTo>
                  <a:pt x="26670" y="71627"/>
                </a:lnTo>
                <a:close/>
              </a:path>
              <a:path w="534034" h="247650">
                <a:moveTo>
                  <a:pt x="476631" y="117348"/>
                </a:moveTo>
                <a:lnTo>
                  <a:pt x="443484" y="117348"/>
                </a:lnTo>
                <a:lnTo>
                  <a:pt x="443484" y="245872"/>
                </a:lnTo>
                <a:lnTo>
                  <a:pt x="476631" y="245872"/>
                </a:lnTo>
                <a:lnTo>
                  <a:pt x="476631" y="184276"/>
                </a:lnTo>
                <a:lnTo>
                  <a:pt x="525607" y="184276"/>
                </a:lnTo>
                <a:lnTo>
                  <a:pt x="526667" y="173736"/>
                </a:lnTo>
                <a:lnTo>
                  <a:pt x="484124" y="173736"/>
                </a:lnTo>
                <a:lnTo>
                  <a:pt x="476631" y="173227"/>
                </a:lnTo>
                <a:lnTo>
                  <a:pt x="476631" y="117348"/>
                </a:lnTo>
                <a:close/>
              </a:path>
              <a:path w="534034" h="247650">
                <a:moveTo>
                  <a:pt x="525607" y="184276"/>
                </a:moveTo>
                <a:lnTo>
                  <a:pt x="476631" y="184276"/>
                </a:lnTo>
                <a:lnTo>
                  <a:pt x="477791" y="190686"/>
                </a:lnTo>
                <a:lnTo>
                  <a:pt x="480113" y="203172"/>
                </a:lnTo>
                <a:lnTo>
                  <a:pt x="481203" y="209296"/>
                </a:lnTo>
                <a:lnTo>
                  <a:pt x="491744" y="209296"/>
                </a:lnTo>
                <a:lnTo>
                  <a:pt x="498221" y="209168"/>
                </a:lnTo>
                <a:lnTo>
                  <a:pt x="500507" y="209041"/>
                </a:lnTo>
                <a:lnTo>
                  <a:pt x="512081" y="206468"/>
                </a:lnTo>
                <a:lnTo>
                  <a:pt x="520334" y="199310"/>
                </a:lnTo>
                <a:lnTo>
                  <a:pt x="525277" y="187557"/>
                </a:lnTo>
                <a:lnTo>
                  <a:pt x="525607" y="184276"/>
                </a:lnTo>
                <a:close/>
              </a:path>
              <a:path w="534034" h="247650">
                <a:moveTo>
                  <a:pt x="526923" y="86740"/>
                </a:moveTo>
                <a:lnTo>
                  <a:pt x="394335" y="86740"/>
                </a:lnTo>
                <a:lnTo>
                  <a:pt x="394335" y="209041"/>
                </a:lnTo>
                <a:lnTo>
                  <a:pt x="423164" y="209041"/>
                </a:lnTo>
                <a:lnTo>
                  <a:pt x="423164" y="117348"/>
                </a:lnTo>
                <a:lnTo>
                  <a:pt x="526923" y="117348"/>
                </a:lnTo>
                <a:lnTo>
                  <a:pt x="526923" y="86740"/>
                </a:lnTo>
                <a:close/>
              </a:path>
              <a:path w="534034" h="247650">
                <a:moveTo>
                  <a:pt x="526923" y="117348"/>
                </a:moveTo>
                <a:lnTo>
                  <a:pt x="498094" y="117348"/>
                </a:lnTo>
                <a:lnTo>
                  <a:pt x="498094" y="170179"/>
                </a:lnTo>
                <a:lnTo>
                  <a:pt x="494792" y="173736"/>
                </a:lnTo>
                <a:lnTo>
                  <a:pt x="526667" y="173736"/>
                </a:lnTo>
                <a:lnTo>
                  <a:pt x="526923" y="171196"/>
                </a:lnTo>
                <a:lnTo>
                  <a:pt x="526923" y="117348"/>
                </a:lnTo>
                <a:close/>
              </a:path>
              <a:path w="534034" h="247650">
                <a:moveTo>
                  <a:pt x="476631" y="62102"/>
                </a:moveTo>
                <a:lnTo>
                  <a:pt x="443484" y="62102"/>
                </a:lnTo>
                <a:lnTo>
                  <a:pt x="443484" y="86740"/>
                </a:lnTo>
                <a:lnTo>
                  <a:pt x="476631" y="86740"/>
                </a:lnTo>
                <a:lnTo>
                  <a:pt x="476631" y="62102"/>
                </a:lnTo>
                <a:close/>
              </a:path>
              <a:path w="534034" h="247650">
                <a:moveTo>
                  <a:pt x="533908" y="31368"/>
                </a:moveTo>
                <a:lnTo>
                  <a:pt x="389636" y="31368"/>
                </a:lnTo>
                <a:lnTo>
                  <a:pt x="389636" y="62102"/>
                </a:lnTo>
                <a:lnTo>
                  <a:pt x="533908" y="62102"/>
                </a:lnTo>
                <a:lnTo>
                  <a:pt x="533908" y="31368"/>
                </a:lnTo>
                <a:close/>
              </a:path>
              <a:path w="534034" h="247650">
                <a:moveTo>
                  <a:pt x="476631" y="3682"/>
                </a:moveTo>
                <a:lnTo>
                  <a:pt x="443484" y="3682"/>
                </a:lnTo>
                <a:lnTo>
                  <a:pt x="443484" y="31368"/>
                </a:lnTo>
                <a:lnTo>
                  <a:pt x="476631" y="31368"/>
                </a:lnTo>
                <a:lnTo>
                  <a:pt x="476631" y="3682"/>
                </a:lnTo>
                <a:close/>
              </a:path>
              <a:path w="534034" h="247650">
                <a:moveTo>
                  <a:pt x="382651" y="10667"/>
                </a:moveTo>
                <a:lnTo>
                  <a:pt x="304673" y="10667"/>
                </a:lnTo>
                <a:lnTo>
                  <a:pt x="304608" y="105537"/>
                </a:lnTo>
                <a:lnTo>
                  <a:pt x="304486" y="122509"/>
                </a:lnTo>
                <a:lnTo>
                  <a:pt x="303065" y="161994"/>
                </a:lnTo>
                <a:lnTo>
                  <a:pt x="293574" y="208984"/>
                </a:lnTo>
                <a:lnTo>
                  <a:pt x="289052" y="219201"/>
                </a:lnTo>
                <a:lnTo>
                  <a:pt x="295862" y="226127"/>
                </a:lnTo>
                <a:lnTo>
                  <a:pt x="302006" y="233172"/>
                </a:lnTo>
                <a:lnTo>
                  <a:pt x="307482" y="240311"/>
                </a:lnTo>
                <a:lnTo>
                  <a:pt x="312293" y="247523"/>
                </a:lnTo>
                <a:lnTo>
                  <a:pt x="317339" y="239311"/>
                </a:lnTo>
                <a:lnTo>
                  <a:pt x="321611" y="230885"/>
                </a:lnTo>
                <a:lnTo>
                  <a:pt x="325098" y="222269"/>
                </a:lnTo>
                <a:lnTo>
                  <a:pt x="327787" y="213487"/>
                </a:lnTo>
                <a:lnTo>
                  <a:pt x="382651" y="213487"/>
                </a:lnTo>
                <a:lnTo>
                  <a:pt x="382651" y="211962"/>
                </a:lnTo>
                <a:lnTo>
                  <a:pt x="337058" y="211962"/>
                </a:lnTo>
                <a:lnTo>
                  <a:pt x="332359" y="211709"/>
                </a:lnTo>
                <a:lnTo>
                  <a:pt x="328549" y="211200"/>
                </a:lnTo>
                <a:lnTo>
                  <a:pt x="330047" y="203483"/>
                </a:lnTo>
                <a:lnTo>
                  <a:pt x="331295" y="193849"/>
                </a:lnTo>
                <a:lnTo>
                  <a:pt x="332281" y="182286"/>
                </a:lnTo>
                <a:lnTo>
                  <a:pt x="332994" y="168782"/>
                </a:lnTo>
                <a:lnTo>
                  <a:pt x="382651" y="168782"/>
                </a:lnTo>
                <a:lnTo>
                  <a:pt x="382651" y="139318"/>
                </a:lnTo>
                <a:lnTo>
                  <a:pt x="334010" y="139318"/>
                </a:lnTo>
                <a:lnTo>
                  <a:pt x="334402" y="114583"/>
                </a:lnTo>
                <a:lnTo>
                  <a:pt x="334518" y="105537"/>
                </a:lnTo>
                <a:lnTo>
                  <a:pt x="382651" y="105537"/>
                </a:lnTo>
                <a:lnTo>
                  <a:pt x="382651" y="76073"/>
                </a:lnTo>
                <a:lnTo>
                  <a:pt x="334518" y="76073"/>
                </a:lnTo>
                <a:lnTo>
                  <a:pt x="334518" y="42290"/>
                </a:lnTo>
                <a:lnTo>
                  <a:pt x="382651" y="42290"/>
                </a:lnTo>
                <a:lnTo>
                  <a:pt x="382651" y="10667"/>
                </a:lnTo>
                <a:close/>
              </a:path>
              <a:path w="534034" h="247650">
                <a:moveTo>
                  <a:pt x="382651" y="213487"/>
                </a:moveTo>
                <a:lnTo>
                  <a:pt x="327787" y="213487"/>
                </a:lnTo>
                <a:lnTo>
                  <a:pt x="330934" y="223109"/>
                </a:lnTo>
                <a:lnTo>
                  <a:pt x="333343" y="231409"/>
                </a:lnTo>
                <a:lnTo>
                  <a:pt x="335037" y="238400"/>
                </a:lnTo>
                <a:lnTo>
                  <a:pt x="336042" y="244093"/>
                </a:lnTo>
                <a:lnTo>
                  <a:pt x="344735" y="243740"/>
                </a:lnTo>
                <a:lnTo>
                  <a:pt x="381508" y="224309"/>
                </a:lnTo>
                <a:lnTo>
                  <a:pt x="382651" y="213740"/>
                </a:lnTo>
                <a:lnTo>
                  <a:pt x="382651" y="213487"/>
                </a:lnTo>
                <a:close/>
              </a:path>
              <a:path w="534034" h="247650">
                <a:moveTo>
                  <a:pt x="382651" y="168782"/>
                </a:moveTo>
                <a:lnTo>
                  <a:pt x="352806" y="168782"/>
                </a:lnTo>
                <a:lnTo>
                  <a:pt x="352933" y="207899"/>
                </a:lnTo>
                <a:lnTo>
                  <a:pt x="349631" y="211962"/>
                </a:lnTo>
                <a:lnTo>
                  <a:pt x="382651" y="211962"/>
                </a:lnTo>
                <a:lnTo>
                  <a:pt x="382651" y="168782"/>
                </a:lnTo>
                <a:close/>
              </a:path>
              <a:path w="534034" h="247650">
                <a:moveTo>
                  <a:pt x="382651" y="105537"/>
                </a:moveTo>
                <a:lnTo>
                  <a:pt x="352806" y="105537"/>
                </a:lnTo>
                <a:lnTo>
                  <a:pt x="352806" y="139318"/>
                </a:lnTo>
                <a:lnTo>
                  <a:pt x="382651" y="139318"/>
                </a:lnTo>
                <a:lnTo>
                  <a:pt x="382651" y="105537"/>
                </a:lnTo>
                <a:close/>
              </a:path>
              <a:path w="534034" h="247650">
                <a:moveTo>
                  <a:pt x="382651" y="42290"/>
                </a:moveTo>
                <a:lnTo>
                  <a:pt x="352806" y="42290"/>
                </a:lnTo>
                <a:lnTo>
                  <a:pt x="352806" y="76073"/>
                </a:lnTo>
                <a:lnTo>
                  <a:pt x="382651" y="76073"/>
                </a:lnTo>
                <a:lnTo>
                  <a:pt x="382651" y="4229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09103" y="3012439"/>
            <a:ext cx="825500" cy="247650"/>
          </a:xfrm>
          <a:custGeom>
            <a:avLst/>
            <a:gdLst/>
            <a:ahLst/>
            <a:cxnLst/>
            <a:rect l="l" t="t" r="r" b="b"/>
            <a:pathLst>
              <a:path w="825500" h="247650">
                <a:moveTo>
                  <a:pt x="148572" y="185547"/>
                </a:moveTo>
                <a:lnTo>
                  <a:pt x="110236" y="185547"/>
                </a:lnTo>
                <a:lnTo>
                  <a:pt x="115383" y="190666"/>
                </a:lnTo>
                <a:lnTo>
                  <a:pt x="120745" y="195548"/>
                </a:lnTo>
                <a:lnTo>
                  <a:pt x="126345" y="200191"/>
                </a:lnTo>
                <a:lnTo>
                  <a:pt x="132206" y="204597"/>
                </a:lnTo>
                <a:lnTo>
                  <a:pt x="117727" y="209169"/>
                </a:lnTo>
                <a:lnTo>
                  <a:pt x="102282" y="213169"/>
                </a:lnTo>
                <a:lnTo>
                  <a:pt x="85861" y="216598"/>
                </a:lnTo>
                <a:lnTo>
                  <a:pt x="68452" y="219456"/>
                </a:lnTo>
                <a:lnTo>
                  <a:pt x="73074" y="225428"/>
                </a:lnTo>
                <a:lnTo>
                  <a:pt x="77612" y="232092"/>
                </a:lnTo>
                <a:lnTo>
                  <a:pt x="82079" y="239422"/>
                </a:lnTo>
                <a:lnTo>
                  <a:pt x="86487" y="247396"/>
                </a:lnTo>
                <a:lnTo>
                  <a:pt x="106372" y="242754"/>
                </a:lnTo>
                <a:lnTo>
                  <a:pt x="125460" y="237029"/>
                </a:lnTo>
                <a:lnTo>
                  <a:pt x="143762" y="230233"/>
                </a:lnTo>
                <a:lnTo>
                  <a:pt x="161290" y="222376"/>
                </a:lnTo>
                <a:lnTo>
                  <a:pt x="243128" y="222376"/>
                </a:lnTo>
                <a:lnTo>
                  <a:pt x="244115" y="220059"/>
                </a:lnTo>
                <a:lnTo>
                  <a:pt x="245999" y="215773"/>
                </a:lnTo>
                <a:lnTo>
                  <a:pt x="231477" y="213673"/>
                </a:lnTo>
                <a:lnTo>
                  <a:pt x="217646" y="211169"/>
                </a:lnTo>
                <a:lnTo>
                  <a:pt x="204529" y="208236"/>
                </a:lnTo>
                <a:lnTo>
                  <a:pt x="192150" y="204850"/>
                </a:lnTo>
                <a:lnTo>
                  <a:pt x="202176" y="197854"/>
                </a:lnTo>
                <a:lnTo>
                  <a:pt x="209100" y="192532"/>
                </a:lnTo>
                <a:lnTo>
                  <a:pt x="161036" y="192532"/>
                </a:lnTo>
                <a:lnTo>
                  <a:pt x="152800" y="188150"/>
                </a:lnTo>
                <a:lnTo>
                  <a:pt x="148572" y="185547"/>
                </a:lnTo>
                <a:close/>
              </a:path>
              <a:path w="825500" h="247650">
                <a:moveTo>
                  <a:pt x="243128" y="222376"/>
                </a:moveTo>
                <a:lnTo>
                  <a:pt x="161290" y="222376"/>
                </a:lnTo>
                <a:lnTo>
                  <a:pt x="177482" y="229828"/>
                </a:lnTo>
                <a:lnTo>
                  <a:pt x="194818" y="236362"/>
                </a:lnTo>
                <a:lnTo>
                  <a:pt x="213296" y="241968"/>
                </a:lnTo>
                <a:lnTo>
                  <a:pt x="232918" y="246634"/>
                </a:lnTo>
                <a:lnTo>
                  <a:pt x="241315" y="226631"/>
                </a:lnTo>
                <a:lnTo>
                  <a:pt x="243128" y="222376"/>
                </a:lnTo>
                <a:close/>
              </a:path>
              <a:path w="825500" h="247650">
                <a:moveTo>
                  <a:pt x="60325" y="158623"/>
                </a:moveTo>
                <a:lnTo>
                  <a:pt x="29210" y="158623"/>
                </a:lnTo>
                <a:lnTo>
                  <a:pt x="29210" y="245363"/>
                </a:lnTo>
                <a:lnTo>
                  <a:pt x="60325" y="245363"/>
                </a:lnTo>
                <a:lnTo>
                  <a:pt x="60325" y="158623"/>
                </a:lnTo>
                <a:close/>
              </a:path>
              <a:path w="825500" h="247650">
                <a:moveTo>
                  <a:pt x="145288" y="140081"/>
                </a:moveTo>
                <a:lnTo>
                  <a:pt x="113411" y="140081"/>
                </a:lnTo>
                <a:lnTo>
                  <a:pt x="103955" y="150941"/>
                </a:lnTo>
                <a:lnTo>
                  <a:pt x="93678" y="161432"/>
                </a:lnTo>
                <a:lnTo>
                  <a:pt x="82567" y="171567"/>
                </a:lnTo>
                <a:lnTo>
                  <a:pt x="70612" y="181356"/>
                </a:lnTo>
                <a:lnTo>
                  <a:pt x="74997" y="186856"/>
                </a:lnTo>
                <a:lnTo>
                  <a:pt x="79406" y="192690"/>
                </a:lnTo>
                <a:lnTo>
                  <a:pt x="83863" y="198858"/>
                </a:lnTo>
                <a:lnTo>
                  <a:pt x="88392" y="205359"/>
                </a:lnTo>
                <a:lnTo>
                  <a:pt x="94108" y="200477"/>
                </a:lnTo>
                <a:lnTo>
                  <a:pt x="99647" y="195548"/>
                </a:lnTo>
                <a:lnTo>
                  <a:pt x="105019" y="190571"/>
                </a:lnTo>
                <a:lnTo>
                  <a:pt x="110236" y="185547"/>
                </a:lnTo>
                <a:lnTo>
                  <a:pt x="148572" y="185547"/>
                </a:lnTo>
                <a:lnTo>
                  <a:pt x="145065" y="183388"/>
                </a:lnTo>
                <a:lnTo>
                  <a:pt x="137854" y="178244"/>
                </a:lnTo>
                <a:lnTo>
                  <a:pt x="131191" y="172720"/>
                </a:lnTo>
                <a:lnTo>
                  <a:pt x="230250" y="172720"/>
                </a:lnTo>
                <a:lnTo>
                  <a:pt x="230250" y="152273"/>
                </a:lnTo>
                <a:lnTo>
                  <a:pt x="137668" y="152273"/>
                </a:lnTo>
                <a:lnTo>
                  <a:pt x="140462" y="148336"/>
                </a:lnTo>
                <a:lnTo>
                  <a:pt x="143001" y="144272"/>
                </a:lnTo>
                <a:lnTo>
                  <a:pt x="145288" y="140081"/>
                </a:lnTo>
                <a:close/>
              </a:path>
              <a:path w="825500" h="247650">
                <a:moveTo>
                  <a:pt x="230250" y="172720"/>
                </a:moveTo>
                <a:lnTo>
                  <a:pt x="191770" y="172720"/>
                </a:lnTo>
                <a:lnTo>
                  <a:pt x="184788" y="178101"/>
                </a:lnTo>
                <a:lnTo>
                  <a:pt x="177355" y="183197"/>
                </a:lnTo>
                <a:lnTo>
                  <a:pt x="169445" y="188007"/>
                </a:lnTo>
                <a:lnTo>
                  <a:pt x="161036" y="192532"/>
                </a:lnTo>
                <a:lnTo>
                  <a:pt x="209100" y="192532"/>
                </a:lnTo>
                <a:lnTo>
                  <a:pt x="211867" y="190404"/>
                </a:lnTo>
                <a:lnTo>
                  <a:pt x="221226" y="182526"/>
                </a:lnTo>
                <a:lnTo>
                  <a:pt x="230250" y="174244"/>
                </a:lnTo>
                <a:lnTo>
                  <a:pt x="230250" y="172720"/>
                </a:lnTo>
                <a:close/>
              </a:path>
              <a:path w="825500" h="247650">
                <a:moveTo>
                  <a:pt x="56515" y="67690"/>
                </a:moveTo>
                <a:lnTo>
                  <a:pt x="43559" y="88437"/>
                </a:lnTo>
                <a:lnTo>
                  <a:pt x="29829" y="107076"/>
                </a:lnTo>
                <a:lnTo>
                  <a:pt x="15313" y="123644"/>
                </a:lnTo>
                <a:lnTo>
                  <a:pt x="0" y="138175"/>
                </a:lnTo>
                <a:lnTo>
                  <a:pt x="3167" y="146815"/>
                </a:lnTo>
                <a:lnTo>
                  <a:pt x="6191" y="155956"/>
                </a:lnTo>
                <a:lnTo>
                  <a:pt x="9072" y="165572"/>
                </a:lnTo>
                <a:lnTo>
                  <a:pt x="11811" y="175640"/>
                </a:lnTo>
                <a:lnTo>
                  <a:pt x="17779" y="170307"/>
                </a:lnTo>
                <a:lnTo>
                  <a:pt x="23495" y="164592"/>
                </a:lnTo>
                <a:lnTo>
                  <a:pt x="29210" y="158623"/>
                </a:lnTo>
                <a:lnTo>
                  <a:pt x="60325" y="158623"/>
                </a:lnTo>
                <a:lnTo>
                  <a:pt x="60325" y="120396"/>
                </a:lnTo>
                <a:lnTo>
                  <a:pt x="66323" y="111134"/>
                </a:lnTo>
                <a:lnTo>
                  <a:pt x="72120" y="101647"/>
                </a:lnTo>
                <a:lnTo>
                  <a:pt x="77702" y="91946"/>
                </a:lnTo>
                <a:lnTo>
                  <a:pt x="83057" y="82042"/>
                </a:lnTo>
                <a:lnTo>
                  <a:pt x="56515" y="67690"/>
                </a:lnTo>
                <a:close/>
              </a:path>
              <a:path w="825500" h="247650">
                <a:moveTo>
                  <a:pt x="124078" y="80772"/>
                </a:moveTo>
                <a:lnTo>
                  <a:pt x="92455" y="80772"/>
                </a:lnTo>
                <a:lnTo>
                  <a:pt x="92455" y="140081"/>
                </a:lnTo>
                <a:lnTo>
                  <a:pt x="231775" y="140081"/>
                </a:lnTo>
                <a:lnTo>
                  <a:pt x="231775" y="117856"/>
                </a:lnTo>
                <a:lnTo>
                  <a:pt x="124078" y="117856"/>
                </a:lnTo>
                <a:lnTo>
                  <a:pt x="124078" y="105790"/>
                </a:lnTo>
                <a:lnTo>
                  <a:pt x="231775" y="105790"/>
                </a:lnTo>
                <a:lnTo>
                  <a:pt x="231775" y="86995"/>
                </a:lnTo>
                <a:lnTo>
                  <a:pt x="124078" y="86995"/>
                </a:lnTo>
                <a:lnTo>
                  <a:pt x="124078" y="80772"/>
                </a:lnTo>
                <a:close/>
              </a:path>
              <a:path w="825500" h="247650">
                <a:moveTo>
                  <a:pt x="231775" y="105790"/>
                </a:moveTo>
                <a:lnTo>
                  <a:pt x="200151" y="105790"/>
                </a:lnTo>
                <a:lnTo>
                  <a:pt x="200151" y="117856"/>
                </a:lnTo>
                <a:lnTo>
                  <a:pt x="231775" y="117856"/>
                </a:lnTo>
                <a:lnTo>
                  <a:pt x="231775" y="105790"/>
                </a:lnTo>
                <a:close/>
              </a:path>
              <a:path w="825500" h="247650">
                <a:moveTo>
                  <a:pt x="231775" y="74930"/>
                </a:moveTo>
                <a:lnTo>
                  <a:pt x="200151" y="74930"/>
                </a:lnTo>
                <a:lnTo>
                  <a:pt x="200151" y="86995"/>
                </a:lnTo>
                <a:lnTo>
                  <a:pt x="231775" y="86995"/>
                </a:lnTo>
                <a:lnTo>
                  <a:pt x="231775" y="74930"/>
                </a:lnTo>
                <a:close/>
              </a:path>
              <a:path w="825500" h="247650">
                <a:moveTo>
                  <a:pt x="139065" y="2032"/>
                </a:moveTo>
                <a:lnTo>
                  <a:pt x="109220" y="2032"/>
                </a:lnTo>
                <a:lnTo>
                  <a:pt x="99911" y="17984"/>
                </a:lnTo>
                <a:lnTo>
                  <a:pt x="90281" y="32686"/>
                </a:lnTo>
                <a:lnTo>
                  <a:pt x="80341" y="46126"/>
                </a:lnTo>
                <a:lnTo>
                  <a:pt x="70103" y="58293"/>
                </a:lnTo>
                <a:lnTo>
                  <a:pt x="74507" y="64627"/>
                </a:lnTo>
                <a:lnTo>
                  <a:pt x="78946" y="71437"/>
                </a:lnTo>
                <a:lnTo>
                  <a:pt x="83409" y="78724"/>
                </a:lnTo>
                <a:lnTo>
                  <a:pt x="87883" y="86487"/>
                </a:lnTo>
                <a:lnTo>
                  <a:pt x="92455" y="80772"/>
                </a:lnTo>
                <a:lnTo>
                  <a:pt x="124078" y="80772"/>
                </a:lnTo>
                <a:lnTo>
                  <a:pt x="124078" y="74930"/>
                </a:lnTo>
                <a:lnTo>
                  <a:pt x="231775" y="74930"/>
                </a:lnTo>
                <a:lnTo>
                  <a:pt x="231775" y="52705"/>
                </a:lnTo>
                <a:lnTo>
                  <a:pt x="111632" y="52705"/>
                </a:lnTo>
                <a:lnTo>
                  <a:pt x="114173" y="48768"/>
                </a:lnTo>
                <a:lnTo>
                  <a:pt x="116586" y="44704"/>
                </a:lnTo>
                <a:lnTo>
                  <a:pt x="118872" y="40767"/>
                </a:lnTo>
                <a:lnTo>
                  <a:pt x="242316" y="40767"/>
                </a:lnTo>
                <a:lnTo>
                  <a:pt x="242316" y="16129"/>
                </a:lnTo>
                <a:lnTo>
                  <a:pt x="132206" y="16129"/>
                </a:lnTo>
                <a:lnTo>
                  <a:pt x="134620" y="11430"/>
                </a:lnTo>
                <a:lnTo>
                  <a:pt x="136905" y="6858"/>
                </a:lnTo>
                <a:lnTo>
                  <a:pt x="139065" y="2032"/>
                </a:lnTo>
                <a:close/>
              </a:path>
              <a:path w="825500" h="247650">
                <a:moveTo>
                  <a:pt x="47878" y="1015"/>
                </a:moveTo>
                <a:lnTo>
                  <a:pt x="37617" y="17567"/>
                </a:lnTo>
                <a:lnTo>
                  <a:pt x="26463" y="32559"/>
                </a:lnTo>
                <a:lnTo>
                  <a:pt x="14428" y="46003"/>
                </a:lnTo>
                <a:lnTo>
                  <a:pt x="1524" y="57912"/>
                </a:lnTo>
                <a:lnTo>
                  <a:pt x="5953" y="63551"/>
                </a:lnTo>
                <a:lnTo>
                  <a:pt x="10514" y="70034"/>
                </a:lnTo>
                <a:lnTo>
                  <a:pt x="15097" y="77164"/>
                </a:lnTo>
                <a:lnTo>
                  <a:pt x="19812" y="85089"/>
                </a:lnTo>
                <a:lnTo>
                  <a:pt x="34836" y="69976"/>
                </a:lnTo>
                <a:lnTo>
                  <a:pt x="49212" y="53419"/>
                </a:lnTo>
                <a:lnTo>
                  <a:pt x="63067" y="35208"/>
                </a:lnTo>
                <a:lnTo>
                  <a:pt x="76326" y="15367"/>
                </a:lnTo>
                <a:lnTo>
                  <a:pt x="47878" y="1015"/>
                </a:lnTo>
                <a:close/>
              </a:path>
              <a:path w="825500" h="247650">
                <a:moveTo>
                  <a:pt x="311530" y="161162"/>
                </a:moveTo>
                <a:lnTo>
                  <a:pt x="291338" y="176149"/>
                </a:lnTo>
                <a:lnTo>
                  <a:pt x="297098" y="184818"/>
                </a:lnTo>
                <a:lnTo>
                  <a:pt x="303133" y="192738"/>
                </a:lnTo>
                <a:lnTo>
                  <a:pt x="309429" y="199919"/>
                </a:lnTo>
                <a:lnTo>
                  <a:pt x="315975" y="206375"/>
                </a:lnTo>
                <a:lnTo>
                  <a:pt x="310021" y="210185"/>
                </a:lnTo>
                <a:lnTo>
                  <a:pt x="303403" y="213693"/>
                </a:lnTo>
                <a:lnTo>
                  <a:pt x="295973" y="216965"/>
                </a:lnTo>
                <a:lnTo>
                  <a:pt x="287781" y="219963"/>
                </a:lnTo>
                <a:lnTo>
                  <a:pt x="291113" y="224915"/>
                </a:lnTo>
                <a:lnTo>
                  <a:pt x="295195" y="231187"/>
                </a:lnTo>
                <a:lnTo>
                  <a:pt x="301040" y="240411"/>
                </a:lnTo>
                <a:lnTo>
                  <a:pt x="305562" y="247650"/>
                </a:lnTo>
                <a:lnTo>
                  <a:pt x="316063" y="242818"/>
                </a:lnTo>
                <a:lnTo>
                  <a:pt x="325659" y="237283"/>
                </a:lnTo>
                <a:lnTo>
                  <a:pt x="334351" y="231058"/>
                </a:lnTo>
                <a:lnTo>
                  <a:pt x="342138" y="224155"/>
                </a:lnTo>
                <a:lnTo>
                  <a:pt x="532539" y="224155"/>
                </a:lnTo>
                <a:lnTo>
                  <a:pt x="534308" y="217658"/>
                </a:lnTo>
                <a:lnTo>
                  <a:pt x="536383" y="210565"/>
                </a:lnTo>
                <a:lnTo>
                  <a:pt x="452881" y="210565"/>
                </a:lnTo>
                <a:lnTo>
                  <a:pt x="422207" y="209800"/>
                </a:lnTo>
                <a:lnTo>
                  <a:pt x="396462" y="207867"/>
                </a:lnTo>
                <a:lnTo>
                  <a:pt x="375622" y="204743"/>
                </a:lnTo>
                <a:lnTo>
                  <a:pt x="359664" y="200406"/>
                </a:lnTo>
                <a:lnTo>
                  <a:pt x="363065" y="192069"/>
                </a:lnTo>
                <a:lnTo>
                  <a:pt x="364830" y="186055"/>
                </a:lnTo>
                <a:lnTo>
                  <a:pt x="333248" y="186055"/>
                </a:lnTo>
                <a:lnTo>
                  <a:pt x="327281" y="180675"/>
                </a:lnTo>
                <a:lnTo>
                  <a:pt x="321817" y="174894"/>
                </a:lnTo>
                <a:lnTo>
                  <a:pt x="316531" y="168356"/>
                </a:lnTo>
                <a:lnTo>
                  <a:pt x="311530" y="161162"/>
                </a:lnTo>
                <a:close/>
              </a:path>
              <a:path w="825500" h="247650">
                <a:moveTo>
                  <a:pt x="532539" y="224155"/>
                </a:moveTo>
                <a:lnTo>
                  <a:pt x="342138" y="224155"/>
                </a:lnTo>
                <a:lnTo>
                  <a:pt x="360330" y="231058"/>
                </a:lnTo>
                <a:lnTo>
                  <a:pt x="384428" y="235950"/>
                </a:lnTo>
                <a:lnTo>
                  <a:pt x="414432" y="238817"/>
                </a:lnTo>
                <a:lnTo>
                  <a:pt x="450342" y="239649"/>
                </a:lnTo>
                <a:lnTo>
                  <a:pt x="521225" y="240220"/>
                </a:lnTo>
                <a:lnTo>
                  <a:pt x="528701" y="240411"/>
                </a:lnTo>
                <a:lnTo>
                  <a:pt x="530221" y="233366"/>
                </a:lnTo>
                <a:lnTo>
                  <a:pt x="532098" y="225774"/>
                </a:lnTo>
                <a:lnTo>
                  <a:pt x="532539" y="224155"/>
                </a:lnTo>
                <a:close/>
              </a:path>
              <a:path w="825500" h="247650">
                <a:moveTo>
                  <a:pt x="536828" y="209042"/>
                </a:moveTo>
                <a:lnTo>
                  <a:pt x="517229" y="209708"/>
                </a:lnTo>
                <a:lnTo>
                  <a:pt x="496712" y="210185"/>
                </a:lnTo>
                <a:lnTo>
                  <a:pt x="452881" y="210565"/>
                </a:lnTo>
                <a:lnTo>
                  <a:pt x="536383" y="210565"/>
                </a:lnTo>
                <a:lnTo>
                  <a:pt x="536828" y="209042"/>
                </a:lnTo>
                <a:close/>
              </a:path>
              <a:path w="825500" h="247650">
                <a:moveTo>
                  <a:pt x="531622" y="171196"/>
                </a:moveTo>
                <a:lnTo>
                  <a:pt x="418083" y="171196"/>
                </a:lnTo>
                <a:lnTo>
                  <a:pt x="418083" y="197993"/>
                </a:lnTo>
                <a:lnTo>
                  <a:pt x="531622" y="197993"/>
                </a:lnTo>
                <a:lnTo>
                  <a:pt x="531622" y="171196"/>
                </a:lnTo>
                <a:close/>
              </a:path>
              <a:path w="825500" h="247650">
                <a:moveTo>
                  <a:pt x="369316" y="160655"/>
                </a:moveTo>
                <a:lnTo>
                  <a:pt x="340232" y="160655"/>
                </a:lnTo>
                <a:lnTo>
                  <a:pt x="339159" y="167963"/>
                </a:lnTo>
                <a:lnTo>
                  <a:pt x="337645" y="174640"/>
                </a:lnTo>
                <a:lnTo>
                  <a:pt x="335678" y="180675"/>
                </a:lnTo>
                <a:lnTo>
                  <a:pt x="333248" y="186055"/>
                </a:lnTo>
                <a:lnTo>
                  <a:pt x="364830" y="186055"/>
                </a:lnTo>
                <a:lnTo>
                  <a:pt x="365823" y="182673"/>
                </a:lnTo>
                <a:lnTo>
                  <a:pt x="367915" y="172206"/>
                </a:lnTo>
                <a:lnTo>
                  <a:pt x="369316" y="160655"/>
                </a:lnTo>
                <a:close/>
              </a:path>
              <a:path w="825500" h="247650">
                <a:moveTo>
                  <a:pt x="492632" y="131699"/>
                </a:moveTo>
                <a:lnTo>
                  <a:pt x="462025" y="131699"/>
                </a:lnTo>
                <a:lnTo>
                  <a:pt x="462025" y="171196"/>
                </a:lnTo>
                <a:lnTo>
                  <a:pt x="492632" y="171196"/>
                </a:lnTo>
                <a:lnTo>
                  <a:pt x="492632" y="131699"/>
                </a:lnTo>
                <a:close/>
              </a:path>
              <a:path w="825500" h="247650">
                <a:moveTo>
                  <a:pt x="412623" y="52705"/>
                </a:moveTo>
                <a:lnTo>
                  <a:pt x="299466" y="52705"/>
                </a:lnTo>
                <a:lnTo>
                  <a:pt x="299466" y="160655"/>
                </a:lnTo>
                <a:lnTo>
                  <a:pt x="387350" y="160655"/>
                </a:lnTo>
                <a:lnTo>
                  <a:pt x="387350" y="169037"/>
                </a:lnTo>
                <a:lnTo>
                  <a:pt x="412623" y="169037"/>
                </a:lnTo>
                <a:lnTo>
                  <a:pt x="412623" y="136144"/>
                </a:lnTo>
                <a:lnTo>
                  <a:pt x="324612" y="136144"/>
                </a:lnTo>
                <a:lnTo>
                  <a:pt x="324612" y="118363"/>
                </a:lnTo>
                <a:lnTo>
                  <a:pt x="412623" y="118363"/>
                </a:lnTo>
                <a:lnTo>
                  <a:pt x="412623" y="111760"/>
                </a:lnTo>
                <a:lnTo>
                  <a:pt x="523240" y="111760"/>
                </a:lnTo>
                <a:lnTo>
                  <a:pt x="523240" y="110489"/>
                </a:lnTo>
                <a:lnTo>
                  <a:pt x="412623" y="110489"/>
                </a:lnTo>
                <a:lnTo>
                  <a:pt x="412623" y="94614"/>
                </a:lnTo>
                <a:lnTo>
                  <a:pt x="324612" y="94614"/>
                </a:lnTo>
                <a:lnTo>
                  <a:pt x="324612" y="77343"/>
                </a:lnTo>
                <a:lnTo>
                  <a:pt x="412623" y="77343"/>
                </a:lnTo>
                <a:lnTo>
                  <a:pt x="412623" y="52705"/>
                </a:lnTo>
                <a:close/>
              </a:path>
              <a:path w="825500" h="247650">
                <a:moveTo>
                  <a:pt x="370331" y="118363"/>
                </a:moveTo>
                <a:lnTo>
                  <a:pt x="341629" y="118363"/>
                </a:lnTo>
                <a:lnTo>
                  <a:pt x="341629" y="136144"/>
                </a:lnTo>
                <a:lnTo>
                  <a:pt x="370331" y="136144"/>
                </a:lnTo>
                <a:lnTo>
                  <a:pt x="370331" y="118363"/>
                </a:lnTo>
                <a:close/>
              </a:path>
              <a:path w="825500" h="247650">
                <a:moveTo>
                  <a:pt x="412623" y="118363"/>
                </a:moveTo>
                <a:lnTo>
                  <a:pt x="387350" y="118363"/>
                </a:lnTo>
                <a:lnTo>
                  <a:pt x="387350" y="136144"/>
                </a:lnTo>
                <a:lnTo>
                  <a:pt x="412623" y="136144"/>
                </a:lnTo>
                <a:lnTo>
                  <a:pt x="412623" y="118363"/>
                </a:lnTo>
                <a:close/>
              </a:path>
              <a:path w="825500" h="247650">
                <a:moveTo>
                  <a:pt x="523240" y="111760"/>
                </a:moveTo>
                <a:lnTo>
                  <a:pt x="412623" y="111760"/>
                </a:lnTo>
                <a:lnTo>
                  <a:pt x="418973" y="113664"/>
                </a:lnTo>
                <a:lnTo>
                  <a:pt x="424815" y="115697"/>
                </a:lnTo>
                <a:lnTo>
                  <a:pt x="429895" y="117601"/>
                </a:lnTo>
                <a:lnTo>
                  <a:pt x="429895" y="131699"/>
                </a:lnTo>
                <a:lnTo>
                  <a:pt x="523240" y="131699"/>
                </a:lnTo>
                <a:lnTo>
                  <a:pt x="523240" y="111760"/>
                </a:lnTo>
                <a:close/>
              </a:path>
              <a:path w="825500" h="247650">
                <a:moveTo>
                  <a:pt x="427354" y="25526"/>
                </a:moveTo>
                <a:lnTo>
                  <a:pt x="424856" y="47196"/>
                </a:lnTo>
                <a:lnTo>
                  <a:pt x="421560" y="68580"/>
                </a:lnTo>
                <a:lnTo>
                  <a:pt x="417478" y="89677"/>
                </a:lnTo>
                <a:lnTo>
                  <a:pt x="412623" y="110489"/>
                </a:lnTo>
                <a:lnTo>
                  <a:pt x="523240" y="110489"/>
                </a:lnTo>
                <a:lnTo>
                  <a:pt x="523240" y="106045"/>
                </a:lnTo>
                <a:lnTo>
                  <a:pt x="440563" y="106045"/>
                </a:lnTo>
                <a:lnTo>
                  <a:pt x="442208" y="97784"/>
                </a:lnTo>
                <a:lnTo>
                  <a:pt x="443722" y="89582"/>
                </a:lnTo>
                <a:lnTo>
                  <a:pt x="445117" y="81452"/>
                </a:lnTo>
                <a:lnTo>
                  <a:pt x="446404" y="73406"/>
                </a:lnTo>
                <a:lnTo>
                  <a:pt x="526288" y="73406"/>
                </a:lnTo>
                <a:lnTo>
                  <a:pt x="526288" y="46736"/>
                </a:lnTo>
                <a:lnTo>
                  <a:pt x="450596" y="46736"/>
                </a:lnTo>
                <a:lnTo>
                  <a:pt x="451230" y="40639"/>
                </a:lnTo>
                <a:lnTo>
                  <a:pt x="451993" y="34671"/>
                </a:lnTo>
                <a:lnTo>
                  <a:pt x="452627" y="28701"/>
                </a:lnTo>
                <a:lnTo>
                  <a:pt x="427354" y="25526"/>
                </a:lnTo>
                <a:close/>
              </a:path>
              <a:path w="825500" h="247650">
                <a:moveTo>
                  <a:pt x="492632" y="73406"/>
                </a:moveTo>
                <a:lnTo>
                  <a:pt x="462025" y="73406"/>
                </a:lnTo>
                <a:lnTo>
                  <a:pt x="462025" y="106045"/>
                </a:lnTo>
                <a:lnTo>
                  <a:pt x="492632" y="106045"/>
                </a:lnTo>
                <a:lnTo>
                  <a:pt x="492632" y="73406"/>
                </a:lnTo>
                <a:close/>
              </a:path>
              <a:path w="825500" h="247650">
                <a:moveTo>
                  <a:pt x="370331" y="77343"/>
                </a:moveTo>
                <a:lnTo>
                  <a:pt x="341629" y="77343"/>
                </a:lnTo>
                <a:lnTo>
                  <a:pt x="341629" y="94614"/>
                </a:lnTo>
                <a:lnTo>
                  <a:pt x="370331" y="94614"/>
                </a:lnTo>
                <a:lnTo>
                  <a:pt x="370331" y="77343"/>
                </a:lnTo>
                <a:close/>
              </a:path>
              <a:path w="825500" h="247650">
                <a:moveTo>
                  <a:pt x="412623" y="77343"/>
                </a:moveTo>
                <a:lnTo>
                  <a:pt x="387350" y="77343"/>
                </a:lnTo>
                <a:lnTo>
                  <a:pt x="387350" y="94614"/>
                </a:lnTo>
                <a:lnTo>
                  <a:pt x="412623" y="94614"/>
                </a:lnTo>
                <a:lnTo>
                  <a:pt x="412623" y="77343"/>
                </a:lnTo>
                <a:close/>
              </a:path>
              <a:path w="825500" h="247650">
                <a:moveTo>
                  <a:pt x="370331" y="37846"/>
                </a:moveTo>
                <a:lnTo>
                  <a:pt x="341629" y="37846"/>
                </a:lnTo>
                <a:lnTo>
                  <a:pt x="341629" y="52705"/>
                </a:lnTo>
                <a:lnTo>
                  <a:pt x="370331" y="52705"/>
                </a:lnTo>
                <a:lnTo>
                  <a:pt x="370331" y="37846"/>
                </a:lnTo>
                <a:close/>
              </a:path>
              <a:path w="825500" h="247650">
                <a:moveTo>
                  <a:pt x="492632" y="2794"/>
                </a:moveTo>
                <a:lnTo>
                  <a:pt x="462025" y="2794"/>
                </a:lnTo>
                <a:lnTo>
                  <a:pt x="462025" y="46736"/>
                </a:lnTo>
                <a:lnTo>
                  <a:pt x="492632" y="46736"/>
                </a:lnTo>
                <a:lnTo>
                  <a:pt x="492632" y="2794"/>
                </a:lnTo>
                <a:close/>
              </a:path>
              <a:path w="825500" h="247650">
                <a:moveTo>
                  <a:pt x="421258" y="10413"/>
                </a:moveTo>
                <a:lnTo>
                  <a:pt x="291592" y="10413"/>
                </a:lnTo>
                <a:lnTo>
                  <a:pt x="291592" y="37846"/>
                </a:lnTo>
                <a:lnTo>
                  <a:pt x="421258" y="37846"/>
                </a:lnTo>
                <a:lnTo>
                  <a:pt x="421258" y="10413"/>
                </a:lnTo>
                <a:close/>
              </a:path>
              <a:path w="825500" h="247650">
                <a:moveTo>
                  <a:pt x="636397" y="155956"/>
                </a:moveTo>
                <a:lnTo>
                  <a:pt x="605281" y="155956"/>
                </a:lnTo>
                <a:lnTo>
                  <a:pt x="605281" y="245618"/>
                </a:lnTo>
                <a:lnTo>
                  <a:pt x="636397" y="245618"/>
                </a:lnTo>
                <a:lnTo>
                  <a:pt x="636397" y="155956"/>
                </a:lnTo>
                <a:close/>
              </a:path>
              <a:path w="825500" h="247650">
                <a:moveTo>
                  <a:pt x="745354" y="145287"/>
                </a:moveTo>
                <a:lnTo>
                  <a:pt x="679957" y="145287"/>
                </a:lnTo>
                <a:lnTo>
                  <a:pt x="679957" y="245363"/>
                </a:lnTo>
                <a:lnTo>
                  <a:pt x="711580" y="245363"/>
                </a:lnTo>
                <a:lnTo>
                  <a:pt x="711580" y="149733"/>
                </a:lnTo>
                <a:lnTo>
                  <a:pt x="742468" y="149733"/>
                </a:lnTo>
                <a:lnTo>
                  <a:pt x="745354" y="145287"/>
                </a:lnTo>
                <a:close/>
              </a:path>
              <a:path w="825500" h="247650">
                <a:moveTo>
                  <a:pt x="736473" y="211327"/>
                </a:moveTo>
                <a:lnTo>
                  <a:pt x="738689" y="220301"/>
                </a:lnTo>
                <a:lnTo>
                  <a:pt x="740584" y="228536"/>
                </a:lnTo>
                <a:lnTo>
                  <a:pt x="742170" y="236009"/>
                </a:lnTo>
                <a:lnTo>
                  <a:pt x="743457" y="242697"/>
                </a:lnTo>
                <a:lnTo>
                  <a:pt x="752933" y="242746"/>
                </a:lnTo>
                <a:lnTo>
                  <a:pt x="796162" y="233505"/>
                </a:lnTo>
                <a:lnTo>
                  <a:pt x="802202" y="212471"/>
                </a:lnTo>
                <a:lnTo>
                  <a:pt x="755269" y="212471"/>
                </a:lnTo>
                <a:lnTo>
                  <a:pt x="747395" y="212089"/>
                </a:lnTo>
                <a:lnTo>
                  <a:pt x="736473" y="211327"/>
                </a:lnTo>
                <a:close/>
              </a:path>
              <a:path w="825500" h="247650">
                <a:moveTo>
                  <a:pt x="802513" y="116459"/>
                </a:moveTo>
                <a:lnTo>
                  <a:pt x="769874" y="116459"/>
                </a:lnTo>
                <a:lnTo>
                  <a:pt x="769874" y="208534"/>
                </a:lnTo>
                <a:lnTo>
                  <a:pt x="766572" y="212471"/>
                </a:lnTo>
                <a:lnTo>
                  <a:pt x="802202" y="212471"/>
                </a:lnTo>
                <a:lnTo>
                  <a:pt x="802513" y="209804"/>
                </a:lnTo>
                <a:lnTo>
                  <a:pt x="802513" y="116459"/>
                </a:lnTo>
                <a:close/>
              </a:path>
              <a:path w="825500" h="247650">
                <a:moveTo>
                  <a:pt x="711580" y="90170"/>
                </a:moveTo>
                <a:lnTo>
                  <a:pt x="674243" y="90170"/>
                </a:lnTo>
                <a:lnTo>
                  <a:pt x="666599" y="111601"/>
                </a:lnTo>
                <a:lnTo>
                  <a:pt x="658526" y="130937"/>
                </a:lnTo>
                <a:lnTo>
                  <a:pt x="650025" y="148177"/>
                </a:lnTo>
                <a:lnTo>
                  <a:pt x="641096" y="163322"/>
                </a:lnTo>
                <a:lnTo>
                  <a:pt x="643665" y="176726"/>
                </a:lnTo>
                <a:lnTo>
                  <a:pt x="645842" y="188737"/>
                </a:lnTo>
                <a:lnTo>
                  <a:pt x="647614" y="199344"/>
                </a:lnTo>
                <a:lnTo>
                  <a:pt x="648970" y="208534"/>
                </a:lnTo>
                <a:lnTo>
                  <a:pt x="658044" y="192293"/>
                </a:lnTo>
                <a:lnTo>
                  <a:pt x="666226" y="176339"/>
                </a:lnTo>
                <a:lnTo>
                  <a:pt x="673526" y="160670"/>
                </a:lnTo>
                <a:lnTo>
                  <a:pt x="679957" y="145287"/>
                </a:lnTo>
                <a:lnTo>
                  <a:pt x="745354" y="145287"/>
                </a:lnTo>
                <a:lnTo>
                  <a:pt x="711580" y="112649"/>
                </a:lnTo>
                <a:lnTo>
                  <a:pt x="711580" y="90170"/>
                </a:lnTo>
                <a:close/>
              </a:path>
              <a:path w="825500" h="247650">
                <a:moveTo>
                  <a:pt x="630047" y="66039"/>
                </a:moveTo>
                <a:lnTo>
                  <a:pt x="617188" y="87209"/>
                </a:lnTo>
                <a:lnTo>
                  <a:pt x="604329" y="106330"/>
                </a:lnTo>
                <a:lnTo>
                  <a:pt x="591470" y="123404"/>
                </a:lnTo>
                <a:lnTo>
                  <a:pt x="578612" y="138430"/>
                </a:lnTo>
                <a:lnTo>
                  <a:pt x="582321" y="148177"/>
                </a:lnTo>
                <a:lnTo>
                  <a:pt x="585374" y="156718"/>
                </a:lnTo>
                <a:lnTo>
                  <a:pt x="588113" y="165004"/>
                </a:lnTo>
                <a:lnTo>
                  <a:pt x="590423" y="172720"/>
                </a:lnTo>
                <a:lnTo>
                  <a:pt x="595629" y="167259"/>
                </a:lnTo>
                <a:lnTo>
                  <a:pt x="600582" y="161671"/>
                </a:lnTo>
                <a:lnTo>
                  <a:pt x="605281" y="155956"/>
                </a:lnTo>
                <a:lnTo>
                  <a:pt x="636397" y="155956"/>
                </a:lnTo>
                <a:lnTo>
                  <a:pt x="636397" y="114173"/>
                </a:lnTo>
                <a:lnTo>
                  <a:pt x="640179" y="108243"/>
                </a:lnTo>
                <a:lnTo>
                  <a:pt x="643889" y="102266"/>
                </a:lnTo>
                <a:lnTo>
                  <a:pt x="647505" y="96242"/>
                </a:lnTo>
                <a:lnTo>
                  <a:pt x="651001" y="90170"/>
                </a:lnTo>
                <a:lnTo>
                  <a:pt x="739013" y="90170"/>
                </a:lnTo>
                <a:lnTo>
                  <a:pt x="739013" y="80390"/>
                </a:lnTo>
                <a:lnTo>
                  <a:pt x="651001" y="80390"/>
                </a:lnTo>
                <a:lnTo>
                  <a:pt x="630047" y="66039"/>
                </a:lnTo>
                <a:close/>
              </a:path>
              <a:path w="825500" h="247650">
                <a:moveTo>
                  <a:pt x="742468" y="149733"/>
                </a:moveTo>
                <a:lnTo>
                  <a:pt x="711580" y="149733"/>
                </a:lnTo>
                <a:lnTo>
                  <a:pt x="717131" y="154854"/>
                </a:lnTo>
                <a:lnTo>
                  <a:pt x="722169" y="159559"/>
                </a:lnTo>
                <a:lnTo>
                  <a:pt x="726707" y="163859"/>
                </a:lnTo>
                <a:lnTo>
                  <a:pt x="730757" y="167767"/>
                </a:lnTo>
                <a:lnTo>
                  <a:pt x="742468" y="149733"/>
                </a:lnTo>
                <a:close/>
              </a:path>
              <a:path w="825500" h="247650">
                <a:moveTo>
                  <a:pt x="824992" y="85725"/>
                </a:moveTo>
                <a:lnTo>
                  <a:pt x="742696" y="85725"/>
                </a:lnTo>
                <a:lnTo>
                  <a:pt x="742696" y="116459"/>
                </a:lnTo>
                <a:lnTo>
                  <a:pt x="824992" y="116459"/>
                </a:lnTo>
                <a:lnTo>
                  <a:pt x="824992" y="85725"/>
                </a:lnTo>
                <a:close/>
              </a:path>
              <a:path w="825500" h="247650">
                <a:moveTo>
                  <a:pt x="622046" y="0"/>
                </a:moveTo>
                <a:lnTo>
                  <a:pt x="612495" y="15384"/>
                </a:lnTo>
                <a:lnTo>
                  <a:pt x="602122" y="30114"/>
                </a:lnTo>
                <a:lnTo>
                  <a:pt x="590917" y="44201"/>
                </a:lnTo>
                <a:lnTo>
                  <a:pt x="578866" y="57658"/>
                </a:lnTo>
                <a:lnTo>
                  <a:pt x="584511" y="64396"/>
                </a:lnTo>
                <a:lnTo>
                  <a:pt x="589835" y="71278"/>
                </a:lnTo>
                <a:lnTo>
                  <a:pt x="594850" y="78303"/>
                </a:lnTo>
                <a:lnTo>
                  <a:pt x="599567" y="85471"/>
                </a:lnTo>
                <a:lnTo>
                  <a:pt x="613763" y="68705"/>
                </a:lnTo>
                <a:lnTo>
                  <a:pt x="626840" y="51736"/>
                </a:lnTo>
                <a:lnTo>
                  <a:pt x="638821" y="34553"/>
                </a:lnTo>
                <a:lnTo>
                  <a:pt x="649731" y="17145"/>
                </a:lnTo>
                <a:lnTo>
                  <a:pt x="622046" y="0"/>
                </a:lnTo>
                <a:close/>
              </a:path>
              <a:path w="825500" h="247650">
                <a:moveTo>
                  <a:pt x="739013" y="58038"/>
                </a:moveTo>
                <a:lnTo>
                  <a:pt x="651001" y="58038"/>
                </a:lnTo>
                <a:lnTo>
                  <a:pt x="651001" y="80390"/>
                </a:lnTo>
                <a:lnTo>
                  <a:pt x="739013" y="80390"/>
                </a:lnTo>
                <a:lnTo>
                  <a:pt x="739013" y="58038"/>
                </a:lnTo>
                <a:close/>
              </a:path>
              <a:path w="825500" h="247650">
                <a:moveTo>
                  <a:pt x="711580" y="4699"/>
                </a:moveTo>
                <a:lnTo>
                  <a:pt x="679957" y="4699"/>
                </a:lnTo>
                <a:lnTo>
                  <a:pt x="679957" y="58038"/>
                </a:lnTo>
                <a:lnTo>
                  <a:pt x="711580" y="58038"/>
                </a:lnTo>
                <a:lnTo>
                  <a:pt x="711580" y="4699"/>
                </a:lnTo>
                <a:close/>
              </a:path>
              <a:path w="825500" h="247650">
                <a:moveTo>
                  <a:pt x="734822" y="10668"/>
                </a:moveTo>
                <a:lnTo>
                  <a:pt x="712977" y="19050"/>
                </a:lnTo>
                <a:lnTo>
                  <a:pt x="716952" y="28408"/>
                </a:lnTo>
                <a:lnTo>
                  <a:pt x="720681" y="37635"/>
                </a:lnTo>
                <a:lnTo>
                  <a:pt x="724140" y="46696"/>
                </a:lnTo>
                <a:lnTo>
                  <a:pt x="727328" y="55625"/>
                </a:lnTo>
                <a:lnTo>
                  <a:pt x="750570" y="46227"/>
                </a:lnTo>
                <a:lnTo>
                  <a:pt x="746996" y="37623"/>
                </a:lnTo>
                <a:lnTo>
                  <a:pt x="743172" y="28829"/>
                </a:lnTo>
                <a:lnTo>
                  <a:pt x="739104" y="19831"/>
                </a:lnTo>
                <a:lnTo>
                  <a:pt x="734822" y="10668"/>
                </a:lnTo>
                <a:close/>
              </a:path>
              <a:path w="825500" h="247650">
                <a:moveTo>
                  <a:pt x="818261" y="16890"/>
                </a:moveTo>
                <a:lnTo>
                  <a:pt x="753491" y="16890"/>
                </a:lnTo>
                <a:lnTo>
                  <a:pt x="753491" y="47498"/>
                </a:lnTo>
                <a:lnTo>
                  <a:pt x="818261" y="47498"/>
                </a:lnTo>
                <a:lnTo>
                  <a:pt x="818261" y="1689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95055" y="3030220"/>
            <a:ext cx="825500" cy="238125"/>
          </a:xfrm>
          <a:custGeom>
            <a:avLst/>
            <a:gdLst/>
            <a:ahLst/>
            <a:cxnLst/>
            <a:rect l="l" t="t" r="r" b="b"/>
            <a:pathLst>
              <a:path w="825500" h="238125">
                <a:moveTo>
                  <a:pt x="75311" y="3301"/>
                </a:moveTo>
                <a:lnTo>
                  <a:pt x="42799" y="3301"/>
                </a:lnTo>
                <a:lnTo>
                  <a:pt x="24056" y="29811"/>
                </a:lnTo>
                <a:lnTo>
                  <a:pt x="10683" y="58308"/>
                </a:lnTo>
                <a:lnTo>
                  <a:pt x="2668" y="88830"/>
                </a:lnTo>
                <a:lnTo>
                  <a:pt x="0" y="121412"/>
                </a:lnTo>
                <a:lnTo>
                  <a:pt x="2668" y="154703"/>
                </a:lnTo>
                <a:lnTo>
                  <a:pt x="10683" y="185245"/>
                </a:lnTo>
                <a:lnTo>
                  <a:pt x="24056" y="213048"/>
                </a:lnTo>
                <a:lnTo>
                  <a:pt x="42799" y="238125"/>
                </a:lnTo>
                <a:lnTo>
                  <a:pt x="75565" y="238125"/>
                </a:lnTo>
                <a:lnTo>
                  <a:pt x="57729" y="211316"/>
                </a:lnTo>
                <a:lnTo>
                  <a:pt x="44989" y="182911"/>
                </a:lnTo>
                <a:lnTo>
                  <a:pt x="37345" y="152935"/>
                </a:lnTo>
                <a:lnTo>
                  <a:pt x="34798" y="121412"/>
                </a:lnTo>
                <a:lnTo>
                  <a:pt x="37341" y="89616"/>
                </a:lnTo>
                <a:lnTo>
                  <a:pt x="44958" y="59356"/>
                </a:lnTo>
                <a:lnTo>
                  <a:pt x="57622" y="30597"/>
                </a:lnTo>
                <a:lnTo>
                  <a:pt x="75311" y="3301"/>
                </a:lnTo>
                <a:close/>
              </a:path>
              <a:path w="825500" h="238125">
                <a:moveTo>
                  <a:pt x="228092" y="0"/>
                </a:moveTo>
                <a:lnTo>
                  <a:pt x="187420" y="7238"/>
                </a:lnTo>
                <a:lnTo>
                  <a:pt x="154940" y="28955"/>
                </a:lnTo>
                <a:lnTo>
                  <a:pt x="133619" y="61896"/>
                </a:lnTo>
                <a:lnTo>
                  <a:pt x="126492" y="103124"/>
                </a:lnTo>
                <a:lnTo>
                  <a:pt x="128085" y="123578"/>
                </a:lnTo>
                <a:lnTo>
                  <a:pt x="151892" y="172084"/>
                </a:lnTo>
                <a:lnTo>
                  <a:pt x="200094" y="196373"/>
                </a:lnTo>
                <a:lnTo>
                  <a:pt x="220599" y="197992"/>
                </a:lnTo>
                <a:lnTo>
                  <a:pt x="236577" y="197350"/>
                </a:lnTo>
                <a:lnTo>
                  <a:pt x="250983" y="195421"/>
                </a:lnTo>
                <a:lnTo>
                  <a:pt x="263818" y="192206"/>
                </a:lnTo>
                <a:lnTo>
                  <a:pt x="275081" y="187705"/>
                </a:lnTo>
                <a:lnTo>
                  <a:pt x="275081" y="162559"/>
                </a:lnTo>
                <a:lnTo>
                  <a:pt x="228473" y="162559"/>
                </a:lnTo>
                <a:lnTo>
                  <a:pt x="215564" y="161488"/>
                </a:lnTo>
                <a:lnTo>
                  <a:pt x="178365" y="136151"/>
                </a:lnTo>
                <a:lnTo>
                  <a:pt x="169418" y="100075"/>
                </a:lnTo>
                <a:lnTo>
                  <a:pt x="170465" y="86361"/>
                </a:lnTo>
                <a:lnTo>
                  <a:pt x="195276" y="45505"/>
                </a:lnTo>
                <a:lnTo>
                  <a:pt x="231013" y="35432"/>
                </a:lnTo>
                <a:lnTo>
                  <a:pt x="275081" y="35432"/>
                </a:lnTo>
                <a:lnTo>
                  <a:pt x="275081" y="7365"/>
                </a:lnTo>
                <a:lnTo>
                  <a:pt x="265007" y="4179"/>
                </a:lnTo>
                <a:lnTo>
                  <a:pt x="253825" y="1873"/>
                </a:lnTo>
                <a:lnTo>
                  <a:pt x="241524" y="472"/>
                </a:lnTo>
                <a:lnTo>
                  <a:pt x="228092" y="0"/>
                </a:lnTo>
                <a:close/>
              </a:path>
              <a:path w="825500" h="238125">
                <a:moveTo>
                  <a:pt x="275081" y="150240"/>
                </a:moveTo>
                <a:lnTo>
                  <a:pt x="264245" y="155648"/>
                </a:lnTo>
                <a:lnTo>
                  <a:pt x="252872" y="159496"/>
                </a:lnTo>
                <a:lnTo>
                  <a:pt x="240952" y="161796"/>
                </a:lnTo>
                <a:lnTo>
                  <a:pt x="228473" y="162559"/>
                </a:lnTo>
                <a:lnTo>
                  <a:pt x="275081" y="162559"/>
                </a:lnTo>
                <a:lnTo>
                  <a:pt x="275081" y="150240"/>
                </a:lnTo>
                <a:close/>
              </a:path>
              <a:path w="825500" h="238125">
                <a:moveTo>
                  <a:pt x="275081" y="35432"/>
                </a:moveTo>
                <a:lnTo>
                  <a:pt x="231013" y="35432"/>
                </a:lnTo>
                <a:lnTo>
                  <a:pt x="242988" y="36127"/>
                </a:lnTo>
                <a:lnTo>
                  <a:pt x="254333" y="38226"/>
                </a:lnTo>
                <a:lnTo>
                  <a:pt x="265035" y="41755"/>
                </a:lnTo>
                <a:lnTo>
                  <a:pt x="275081" y="46735"/>
                </a:lnTo>
                <a:lnTo>
                  <a:pt x="275081" y="35432"/>
                </a:lnTo>
                <a:close/>
              </a:path>
              <a:path w="825500" h="238125">
                <a:moveTo>
                  <a:pt x="411606" y="3301"/>
                </a:moveTo>
                <a:lnTo>
                  <a:pt x="345821" y="3301"/>
                </a:lnTo>
                <a:lnTo>
                  <a:pt x="345821" y="194563"/>
                </a:lnTo>
                <a:lnTo>
                  <a:pt x="386588" y="194563"/>
                </a:lnTo>
                <a:lnTo>
                  <a:pt x="386588" y="127888"/>
                </a:lnTo>
                <a:lnTo>
                  <a:pt x="407543" y="127888"/>
                </a:lnTo>
                <a:lnTo>
                  <a:pt x="450066" y="118584"/>
                </a:lnTo>
                <a:lnTo>
                  <a:pt x="473751" y="96646"/>
                </a:lnTo>
                <a:lnTo>
                  <a:pt x="386588" y="96646"/>
                </a:lnTo>
                <a:lnTo>
                  <a:pt x="386588" y="34925"/>
                </a:lnTo>
                <a:lnTo>
                  <a:pt x="476827" y="34925"/>
                </a:lnTo>
                <a:lnTo>
                  <a:pt x="465153" y="18430"/>
                </a:lnTo>
                <a:lnTo>
                  <a:pt x="442850" y="7086"/>
                </a:lnTo>
                <a:lnTo>
                  <a:pt x="411606" y="3301"/>
                </a:lnTo>
                <a:close/>
              </a:path>
              <a:path w="825500" h="238125">
                <a:moveTo>
                  <a:pt x="476827" y="34925"/>
                </a:moveTo>
                <a:lnTo>
                  <a:pt x="404622" y="34925"/>
                </a:lnTo>
                <a:lnTo>
                  <a:pt x="420197" y="36829"/>
                </a:lnTo>
                <a:lnTo>
                  <a:pt x="431307" y="42544"/>
                </a:lnTo>
                <a:lnTo>
                  <a:pt x="437965" y="52069"/>
                </a:lnTo>
                <a:lnTo>
                  <a:pt x="440181" y="65404"/>
                </a:lnTo>
                <a:lnTo>
                  <a:pt x="437941" y="79073"/>
                </a:lnTo>
                <a:lnTo>
                  <a:pt x="431212" y="88836"/>
                </a:lnTo>
                <a:lnTo>
                  <a:pt x="419983" y="94694"/>
                </a:lnTo>
                <a:lnTo>
                  <a:pt x="404241" y="96646"/>
                </a:lnTo>
                <a:lnTo>
                  <a:pt x="473751" y="96646"/>
                </a:lnTo>
                <a:lnTo>
                  <a:pt x="477631" y="90265"/>
                </a:lnTo>
                <a:lnTo>
                  <a:pt x="481645" y="77759"/>
                </a:lnTo>
                <a:lnTo>
                  <a:pt x="482980" y="63753"/>
                </a:lnTo>
                <a:lnTo>
                  <a:pt x="478526" y="37324"/>
                </a:lnTo>
                <a:lnTo>
                  <a:pt x="476827" y="34925"/>
                </a:lnTo>
                <a:close/>
              </a:path>
              <a:path w="825500" h="238125">
                <a:moveTo>
                  <a:pt x="620141" y="3301"/>
                </a:moveTo>
                <a:lnTo>
                  <a:pt x="553085" y="3301"/>
                </a:lnTo>
                <a:lnTo>
                  <a:pt x="553085" y="194563"/>
                </a:lnTo>
                <a:lnTo>
                  <a:pt x="593851" y="194563"/>
                </a:lnTo>
                <a:lnTo>
                  <a:pt x="593851" y="120522"/>
                </a:lnTo>
                <a:lnTo>
                  <a:pt x="661519" y="120522"/>
                </a:lnTo>
                <a:lnTo>
                  <a:pt x="659542" y="118268"/>
                </a:lnTo>
                <a:lnTo>
                  <a:pt x="652375" y="112240"/>
                </a:lnTo>
                <a:lnTo>
                  <a:pt x="645541" y="108712"/>
                </a:lnTo>
                <a:lnTo>
                  <a:pt x="645541" y="108203"/>
                </a:lnTo>
                <a:lnTo>
                  <a:pt x="655016" y="104898"/>
                </a:lnTo>
                <a:lnTo>
                  <a:pt x="663432" y="100520"/>
                </a:lnTo>
                <a:lnTo>
                  <a:pt x="670776" y="95095"/>
                </a:lnTo>
                <a:lnTo>
                  <a:pt x="676297" y="89407"/>
                </a:lnTo>
                <a:lnTo>
                  <a:pt x="593851" y="89407"/>
                </a:lnTo>
                <a:lnTo>
                  <a:pt x="593851" y="34289"/>
                </a:lnTo>
                <a:lnTo>
                  <a:pt x="684548" y="34289"/>
                </a:lnTo>
                <a:lnTo>
                  <a:pt x="684202" y="32448"/>
                </a:lnTo>
                <a:lnTo>
                  <a:pt x="671401" y="16255"/>
                </a:lnTo>
                <a:lnTo>
                  <a:pt x="650051" y="6540"/>
                </a:lnTo>
                <a:lnTo>
                  <a:pt x="620141" y="3301"/>
                </a:lnTo>
                <a:close/>
              </a:path>
              <a:path w="825500" h="238125">
                <a:moveTo>
                  <a:pt x="661519" y="120522"/>
                </a:moveTo>
                <a:lnTo>
                  <a:pt x="610616" y="120522"/>
                </a:lnTo>
                <a:lnTo>
                  <a:pt x="614806" y="121919"/>
                </a:lnTo>
                <a:lnTo>
                  <a:pt x="618744" y="124967"/>
                </a:lnTo>
                <a:lnTo>
                  <a:pt x="622680" y="127888"/>
                </a:lnTo>
                <a:lnTo>
                  <a:pt x="627761" y="134492"/>
                </a:lnTo>
                <a:lnTo>
                  <a:pt x="663955" y="194563"/>
                </a:lnTo>
                <a:lnTo>
                  <a:pt x="710946" y="194563"/>
                </a:lnTo>
                <a:lnTo>
                  <a:pt x="674877" y="137921"/>
                </a:lnTo>
                <a:lnTo>
                  <a:pt x="667043" y="126821"/>
                </a:lnTo>
                <a:lnTo>
                  <a:pt x="661519" y="120522"/>
                </a:lnTo>
                <a:close/>
              </a:path>
              <a:path w="825500" h="238125">
                <a:moveTo>
                  <a:pt x="684548" y="34289"/>
                </a:moveTo>
                <a:lnTo>
                  <a:pt x="614552" y="34289"/>
                </a:lnTo>
                <a:lnTo>
                  <a:pt x="628128" y="35909"/>
                </a:lnTo>
                <a:lnTo>
                  <a:pt x="637809" y="40766"/>
                </a:lnTo>
                <a:lnTo>
                  <a:pt x="643610" y="48863"/>
                </a:lnTo>
                <a:lnTo>
                  <a:pt x="645541" y="60197"/>
                </a:lnTo>
                <a:lnTo>
                  <a:pt x="645541" y="68579"/>
                </a:lnTo>
                <a:lnTo>
                  <a:pt x="642747" y="75437"/>
                </a:lnTo>
                <a:lnTo>
                  <a:pt x="631063" y="86613"/>
                </a:lnTo>
                <a:lnTo>
                  <a:pt x="623443" y="89407"/>
                </a:lnTo>
                <a:lnTo>
                  <a:pt x="676297" y="89407"/>
                </a:lnTo>
                <a:lnTo>
                  <a:pt x="688467" y="55117"/>
                </a:lnTo>
                <a:lnTo>
                  <a:pt x="684548" y="34289"/>
                </a:lnTo>
                <a:close/>
              </a:path>
              <a:path w="825500" h="238125">
                <a:moveTo>
                  <a:pt x="782447" y="3301"/>
                </a:moveTo>
                <a:lnTo>
                  <a:pt x="749680" y="3301"/>
                </a:lnTo>
                <a:lnTo>
                  <a:pt x="767609" y="30757"/>
                </a:lnTo>
                <a:lnTo>
                  <a:pt x="780430" y="59594"/>
                </a:lnTo>
                <a:lnTo>
                  <a:pt x="788132" y="89812"/>
                </a:lnTo>
                <a:lnTo>
                  <a:pt x="790701" y="121412"/>
                </a:lnTo>
                <a:lnTo>
                  <a:pt x="788132" y="152935"/>
                </a:lnTo>
                <a:lnTo>
                  <a:pt x="780430" y="182911"/>
                </a:lnTo>
                <a:lnTo>
                  <a:pt x="767609" y="211316"/>
                </a:lnTo>
                <a:lnTo>
                  <a:pt x="749680" y="238125"/>
                </a:lnTo>
                <a:lnTo>
                  <a:pt x="782193" y="238125"/>
                </a:lnTo>
                <a:lnTo>
                  <a:pt x="801175" y="212834"/>
                </a:lnTo>
                <a:lnTo>
                  <a:pt x="814704" y="184959"/>
                </a:lnTo>
                <a:lnTo>
                  <a:pt x="822805" y="154489"/>
                </a:lnTo>
                <a:lnTo>
                  <a:pt x="825500" y="121412"/>
                </a:lnTo>
                <a:lnTo>
                  <a:pt x="822809" y="88955"/>
                </a:lnTo>
                <a:lnTo>
                  <a:pt x="814736" y="58451"/>
                </a:lnTo>
                <a:lnTo>
                  <a:pt x="801282" y="29900"/>
                </a:lnTo>
                <a:lnTo>
                  <a:pt x="782447" y="3301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78213" y="3028569"/>
            <a:ext cx="247395" cy="23266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870567" y="3033522"/>
            <a:ext cx="600710" cy="191770"/>
          </a:xfrm>
          <a:custGeom>
            <a:avLst/>
            <a:gdLst/>
            <a:ahLst/>
            <a:cxnLst/>
            <a:rect l="l" t="t" r="r" b="b"/>
            <a:pathLst>
              <a:path w="600709" h="191769">
                <a:moveTo>
                  <a:pt x="117982" y="0"/>
                </a:moveTo>
                <a:lnTo>
                  <a:pt x="70103" y="0"/>
                </a:lnTo>
                <a:lnTo>
                  <a:pt x="0" y="191262"/>
                </a:lnTo>
                <a:lnTo>
                  <a:pt x="44323" y="191262"/>
                </a:lnTo>
                <a:lnTo>
                  <a:pt x="58292" y="147447"/>
                </a:lnTo>
                <a:lnTo>
                  <a:pt x="170950" y="147447"/>
                </a:lnTo>
                <a:lnTo>
                  <a:pt x="159636" y="115950"/>
                </a:lnTo>
                <a:lnTo>
                  <a:pt x="67309" y="115950"/>
                </a:lnTo>
                <a:lnTo>
                  <a:pt x="89153" y="49149"/>
                </a:lnTo>
                <a:lnTo>
                  <a:pt x="90804" y="43941"/>
                </a:lnTo>
                <a:lnTo>
                  <a:pt x="91948" y="38480"/>
                </a:lnTo>
                <a:lnTo>
                  <a:pt x="92455" y="32892"/>
                </a:lnTo>
                <a:lnTo>
                  <a:pt x="129799" y="32892"/>
                </a:lnTo>
                <a:lnTo>
                  <a:pt x="117982" y="0"/>
                </a:lnTo>
                <a:close/>
              </a:path>
              <a:path w="600709" h="191769">
                <a:moveTo>
                  <a:pt x="170950" y="147447"/>
                </a:moveTo>
                <a:lnTo>
                  <a:pt x="127888" y="147447"/>
                </a:lnTo>
                <a:lnTo>
                  <a:pt x="142239" y="191262"/>
                </a:lnTo>
                <a:lnTo>
                  <a:pt x="186689" y="191262"/>
                </a:lnTo>
                <a:lnTo>
                  <a:pt x="170950" y="147447"/>
                </a:lnTo>
                <a:close/>
              </a:path>
              <a:path w="600709" h="191769">
                <a:moveTo>
                  <a:pt x="129799" y="32892"/>
                </a:moveTo>
                <a:lnTo>
                  <a:pt x="93599" y="32892"/>
                </a:lnTo>
                <a:lnTo>
                  <a:pt x="94106" y="39877"/>
                </a:lnTo>
                <a:lnTo>
                  <a:pt x="95123" y="45465"/>
                </a:lnTo>
                <a:lnTo>
                  <a:pt x="96519" y="49656"/>
                </a:lnTo>
                <a:lnTo>
                  <a:pt x="118236" y="115950"/>
                </a:lnTo>
                <a:lnTo>
                  <a:pt x="159636" y="115950"/>
                </a:lnTo>
                <a:lnTo>
                  <a:pt x="129799" y="32892"/>
                </a:lnTo>
                <a:close/>
              </a:path>
              <a:path w="600709" h="191769">
                <a:moveTo>
                  <a:pt x="358139" y="0"/>
                </a:moveTo>
                <a:lnTo>
                  <a:pt x="249300" y="0"/>
                </a:lnTo>
                <a:lnTo>
                  <a:pt x="249300" y="191262"/>
                </a:lnTo>
                <a:lnTo>
                  <a:pt x="362584" y="191262"/>
                </a:lnTo>
                <a:lnTo>
                  <a:pt x="362584" y="157987"/>
                </a:lnTo>
                <a:lnTo>
                  <a:pt x="290067" y="157987"/>
                </a:lnTo>
                <a:lnTo>
                  <a:pt x="290067" y="111632"/>
                </a:lnTo>
                <a:lnTo>
                  <a:pt x="353313" y="111632"/>
                </a:lnTo>
                <a:lnTo>
                  <a:pt x="353313" y="78358"/>
                </a:lnTo>
                <a:lnTo>
                  <a:pt x="290067" y="78358"/>
                </a:lnTo>
                <a:lnTo>
                  <a:pt x="290067" y="33274"/>
                </a:lnTo>
                <a:lnTo>
                  <a:pt x="358139" y="33274"/>
                </a:lnTo>
                <a:lnTo>
                  <a:pt x="358139" y="0"/>
                </a:lnTo>
                <a:close/>
              </a:path>
              <a:path w="600709" h="191769">
                <a:moveTo>
                  <a:pt x="498221" y="0"/>
                </a:moveTo>
                <a:lnTo>
                  <a:pt x="432180" y="0"/>
                </a:lnTo>
                <a:lnTo>
                  <a:pt x="432180" y="191262"/>
                </a:lnTo>
                <a:lnTo>
                  <a:pt x="497966" y="191262"/>
                </a:lnTo>
                <a:lnTo>
                  <a:pt x="519495" y="189593"/>
                </a:lnTo>
                <a:lnTo>
                  <a:pt x="538940" y="184578"/>
                </a:lnTo>
                <a:lnTo>
                  <a:pt x="556313" y="176206"/>
                </a:lnTo>
                <a:lnTo>
                  <a:pt x="571626" y="164464"/>
                </a:lnTo>
                <a:lnTo>
                  <a:pt x="577201" y="157987"/>
                </a:lnTo>
                <a:lnTo>
                  <a:pt x="472948" y="157987"/>
                </a:lnTo>
                <a:lnTo>
                  <a:pt x="472948" y="33274"/>
                </a:lnTo>
                <a:lnTo>
                  <a:pt x="581260" y="33274"/>
                </a:lnTo>
                <a:lnTo>
                  <a:pt x="574690" y="23272"/>
                </a:lnTo>
                <a:lnTo>
                  <a:pt x="542819" y="5814"/>
                </a:lnTo>
                <a:lnTo>
                  <a:pt x="498221" y="0"/>
                </a:lnTo>
                <a:close/>
              </a:path>
              <a:path w="600709" h="191769">
                <a:moveTo>
                  <a:pt x="581260" y="33274"/>
                </a:moveTo>
                <a:lnTo>
                  <a:pt x="495046" y="33274"/>
                </a:lnTo>
                <a:lnTo>
                  <a:pt x="508214" y="34274"/>
                </a:lnTo>
                <a:lnTo>
                  <a:pt x="520096" y="37274"/>
                </a:lnTo>
                <a:lnTo>
                  <a:pt x="552973" y="68421"/>
                </a:lnTo>
                <a:lnTo>
                  <a:pt x="557276" y="93852"/>
                </a:lnTo>
                <a:lnTo>
                  <a:pt x="556250" y="107854"/>
                </a:lnTo>
                <a:lnTo>
                  <a:pt x="531695" y="148236"/>
                </a:lnTo>
                <a:lnTo>
                  <a:pt x="495173" y="157987"/>
                </a:lnTo>
                <a:lnTo>
                  <a:pt x="577201" y="157987"/>
                </a:lnTo>
                <a:lnTo>
                  <a:pt x="584128" y="149939"/>
                </a:lnTo>
                <a:lnTo>
                  <a:pt x="593058" y="133222"/>
                </a:lnTo>
                <a:lnTo>
                  <a:pt x="598416" y="114315"/>
                </a:lnTo>
                <a:lnTo>
                  <a:pt x="600201" y="93217"/>
                </a:lnTo>
                <a:lnTo>
                  <a:pt x="593822" y="52399"/>
                </a:lnTo>
                <a:lnTo>
                  <a:pt x="581260" y="33274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24617" y="3016630"/>
            <a:ext cx="245872" cy="241173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7230491" y="3409696"/>
            <a:ext cx="824865" cy="247015"/>
          </a:xfrm>
          <a:custGeom>
            <a:avLst/>
            <a:gdLst/>
            <a:ahLst/>
            <a:cxnLst/>
            <a:rect l="l" t="t" r="r" b="b"/>
            <a:pathLst>
              <a:path w="824865" h="247014">
                <a:moveTo>
                  <a:pt x="164083" y="71374"/>
                </a:moveTo>
                <a:lnTo>
                  <a:pt x="129158" y="71374"/>
                </a:lnTo>
                <a:lnTo>
                  <a:pt x="129158" y="244347"/>
                </a:lnTo>
                <a:lnTo>
                  <a:pt x="164083" y="244347"/>
                </a:lnTo>
                <a:lnTo>
                  <a:pt x="164083" y="194437"/>
                </a:lnTo>
                <a:lnTo>
                  <a:pt x="236600" y="194437"/>
                </a:lnTo>
                <a:lnTo>
                  <a:pt x="236600" y="163321"/>
                </a:lnTo>
                <a:lnTo>
                  <a:pt x="164083" y="163321"/>
                </a:lnTo>
                <a:lnTo>
                  <a:pt x="164083" y="132968"/>
                </a:lnTo>
                <a:lnTo>
                  <a:pt x="231012" y="132968"/>
                </a:lnTo>
                <a:lnTo>
                  <a:pt x="231012" y="101853"/>
                </a:lnTo>
                <a:lnTo>
                  <a:pt x="164083" y="101853"/>
                </a:lnTo>
                <a:lnTo>
                  <a:pt x="164083" y="71374"/>
                </a:lnTo>
                <a:close/>
              </a:path>
              <a:path w="824865" h="247014">
                <a:moveTo>
                  <a:pt x="63500" y="125856"/>
                </a:moveTo>
                <a:lnTo>
                  <a:pt x="29844" y="125856"/>
                </a:lnTo>
                <a:lnTo>
                  <a:pt x="29844" y="244093"/>
                </a:lnTo>
                <a:lnTo>
                  <a:pt x="63500" y="244093"/>
                </a:lnTo>
                <a:lnTo>
                  <a:pt x="63500" y="125856"/>
                </a:lnTo>
                <a:close/>
              </a:path>
              <a:path w="824865" h="247014">
                <a:moveTo>
                  <a:pt x="48132" y="2286"/>
                </a:moveTo>
                <a:lnTo>
                  <a:pt x="38272" y="32666"/>
                </a:lnTo>
                <a:lnTo>
                  <a:pt x="26971" y="61118"/>
                </a:lnTo>
                <a:lnTo>
                  <a:pt x="14218" y="87618"/>
                </a:lnTo>
                <a:lnTo>
                  <a:pt x="0" y="112140"/>
                </a:lnTo>
                <a:lnTo>
                  <a:pt x="2667" y="125146"/>
                </a:lnTo>
                <a:lnTo>
                  <a:pt x="4952" y="137128"/>
                </a:lnTo>
                <a:lnTo>
                  <a:pt x="6857" y="148109"/>
                </a:lnTo>
                <a:lnTo>
                  <a:pt x="8381" y="158114"/>
                </a:lnTo>
                <a:lnTo>
                  <a:pt x="14003" y="150235"/>
                </a:lnTo>
                <a:lnTo>
                  <a:pt x="19446" y="142224"/>
                </a:lnTo>
                <a:lnTo>
                  <a:pt x="24723" y="134094"/>
                </a:lnTo>
                <a:lnTo>
                  <a:pt x="29844" y="125856"/>
                </a:lnTo>
                <a:lnTo>
                  <a:pt x="63500" y="125856"/>
                </a:lnTo>
                <a:lnTo>
                  <a:pt x="63500" y="60070"/>
                </a:lnTo>
                <a:lnTo>
                  <a:pt x="68314" y="48281"/>
                </a:lnTo>
                <a:lnTo>
                  <a:pt x="72866" y="36337"/>
                </a:lnTo>
                <a:lnTo>
                  <a:pt x="77180" y="24227"/>
                </a:lnTo>
                <a:lnTo>
                  <a:pt x="81279" y="11937"/>
                </a:lnTo>
                <a:lnTo>
                  <a:pt x="48132" y="2286"/>
                </a:lnTo>
                <a:close/>
              </a:path>
              <a:path w="824865" h="247014">
                <a:moveTo>
                  <a:pt x="112394" y="762"/>
                </a:moveTo>
                <a:lnTo>
                  <a:pt x="103725" y="27739"/>
                </a:lnTo>
                <a:lnTo>
                  <a:pt x="93519" y="53038"/>
                </a:lnTo>
                <a:lnTo>
                  <a:pt x="81766" y="76646"/>
                </a:lnTo>
                <a:lnTo>
                  <a:pt x="68452" y="98551"/>
                </a:lnTo>
                <a:lnTo>
                  <a:pt x="74070" y="107555"/>
                </a:lnTo>
                <a:lnTo>
                  <a:pt x="79105" y="115903"/>
                </a:lnTo>
                <a:lnTo>
                  <a:pt x="83544" y="123608"/>
                </a:lnTo>
                <a:lnTo>
                  <a:pt x="87375" y="130682"/>
                </a:lnTo>
                <a:lnTo>
                  <a:pt x="96809" y="117486"/>
                </a:lnTo>
                <a:lnTo>
                  <a:pt x="105695" y="103219"/>
                </a:lnTo>
                <a:lnTo>
                  <a:pt x="114057" y="87856"/>
                </a:lnTo>
                <a:lnTo>
                  <a:pt x="121919" y="71374"/>
                </a:lnTo>
                <a:lnTo>
                  <a:pt x="245109" y="71374"/>
                </a:lnTo>
                <a:lnTo>
                  <a:pt x="245109" y="39496"/>
                </a:lnTo>
                <a:lnTo>
                  <a:pt x="134619" y="39496"/>
                </a:lnTo>
                <a:lnTo>
                  <a:pt x="137167" y="32045"/>
                </a:lnTo>
                <a:lnTo>
                  <a:pt x="139712" y="24227"/>
                </a:lnTo>
                <a:lnTo>
                  <a:pt x="142120" y="16476"/>
                </a:lnTo>
                <a:lnTo>
                  <a:pt x="144525" y="8381"/>
                </a:lnTo>
                <a:lnTo>
                  <a:pt x="112394" y="762"/>
                </a:lnTo>
                <a:close/>
              </a:path>
              <a:path w="824865" h="247014">
                <a:moveTo>
                  <a:pt x="388111" y="67944"/>
                </a:moveTo>
                <a:lnTo>
                  <a:pt x="350392" y="67944"/>
                </a:lnTo>
                <a:lnTo>
                  <a:pt x="349988" y="86782"/>
                </a:lnTo>
                <a:lnTo>
                  <a:pt x="349345" y="103298"/>
                </a:lnTo>
                <a:lnTo>
                  <a:pt x="341931" y="151145"/>
                </a:lnTo>
                <a:lnTo>
                  <a:pt x="322828" y="184233"/>
                </a:lnTo>
                <a:lnTo>
                  <a:pt x="289305" y="213486"/>
                </a:lnTo>
                <a:lnTo>
                  <a:pt x="298688" y="224391"/>
                </a:lnTo>
                <a:lnTo>
                  <a:pt x="306260" y="233473"/>
                </a:lnTo>
                <a:lnTo>
                  <a:pt x="312166" y="240918"/>
                </a:lnTo>
                <a:lnTo>
                  <a:pt x="315975" y="246125"/>
                </a:lnTo>
                <a:lnTo>
                  <a:pt x="343622" y="222789"/>
                </a:lnTo>
                <a:lnTo>
                  <a:pt x="364458" y="196024"/>
                </a:lnTo>
                <a:lnTo>
                  <a:pt x="378483" y="165830"/>
                </a:lnTo>
                <a:lnTo>
                  <a:pt x="385699" y="132206"/>
                </a:lnTo>
                <a:lnTo>
                  <a:pt x="501477" y="132206"/>
                </a:lnTo>
                <a:lnTo>
                  <a:pt x="502173" y="115974"/>
                </a:lnTo>
                <a:lnTo>
                  <a:pt x="502792" y="99567"/>
                </a:lnTo>
                <a:lnTo>
                  <a:pt x="387223" y="99567"/>
                </a:lnTo>
                <a:lnTo>
                  <a:pt x="387762" y="83470"/>
                </a:lnTo>
                <a:lnTo>
                  <a:pt x="387973" y="75636"/>
                </a:lnTo>
                <a:lnTo>
                  <a:pt x="388111" y="67944"/>
                </a:lnTo>
                <a:close/>
              </a:path>
              <a:path w="824865" h="247014">
                <a:moveTo>
                  <a:pt x="394334" y="203072"/>
                </a:moveTo>
                <a:lnTo>
                  <a:pt x="396527" y="211290"/>
                </a:lnTo>
                <a:lnTo>
                  <a:pt x="398735" y="220344"/>
                </a:lnTo>
                <a:lnTo>
                  <a:pt x="400960" y="230201"/>
                </a:lnTo>
                <a:lnTo>
                  <a:pt x="403225" y="240918"/>
                </a:lnTo>
                <a:lnTo>
                  <a:pt x="418984" y="240849"/>
                </a:lnTo>
                <a:lnTo>
                  <a:pt x="463550" y="239267"/>
                </a:lnTo>
                <a:lnTo>
                  <a:pt x="476376" y="235711"/>
                </a:lnTo>
                <a:lnTo>
                  <a:pt x="481329" y="233679"/>
                </a:lnTo>
                <a:lnTo>
                  <a:pt x="497033" y="204342"/>
                </a:lnTo>
                <a:lnTo>
                  <a:pt x="436625" y="204342"/>
                </a:lnTo>
                <a:lnTo>
                  <a:pt x="429625" y="204269"/>
                </a:lnTo>
                <a:lnTo>
                  <a:pt x="408479" y="203646"/>
                </a:lnTo>
                <a:lnTo>
                  <a:pt x="394334" y="203072"/>
                </a:lnTo>
                <a:close/>
              </a:path>
              <a:path w="824865" h="247014">
                <a:moveTo>
                  <a:pt x="501477" y="132206"/>
                </a:moveTo>
                <a:lnTo>
                  <a:pt x="463676" y="132206"/>
                </a:lnTo>
                <a:lnTo>
                  <a:pt x="463605" y="137419"/>
                </a:lnTo>
                <a:lnTo>
                  <a:pt x="463391" y="144478"/>
                </a:lnTo>
                <a:lnTo>
                  <a:pt x="460873" y="188069"/>
                </a:lnTo>
                <a:lnTo>
                  <a:pt x="442213" y="204342"/>
                </a:lnTo>
                <a:lnTo>
                  <a:pt x="497033" y="204342"/>
                </a:lnTo>
                <a:lnTo>
                  <a:pt x="499979" y="162184"/>
                </a:lnTo>
                <a:lnTo>
                  <a:pt x="500649" y="149502"/>
                </a:lnTo>
                <a:lnTo>
                  <a:pt x="501477" y="132206"/>
                </a:lnTo>
                <a:close/>
              </a:path>
              <a:path w="824865" h="247014">
                <a:moveTo>
                  <a:pt x="529716" y="35305"/>
                </a:moveTo>
                <a:lnTo>
                  <a:pt x="294766" y="35305"/>
                </a:lnTo>
                <a:lnTo>
                  <a:pt x="294766" y="67944"/>
                </a:lnTo>
                <a:lnTo>
                  <a:pt x="529716" y="67944"/>
                </a:lnTo>
                <a:lnTo>
                  <a:pt x="529716" y="35305"/>
                </a:lnTo>
                <a:close/>
              </a:path>
              <a:path w="824865" h="247014">
                <a:moveTo>
                  <a:pt x="426847" y="1269"/>
                </a:moveTo>
                <a:lnTo>
                  <a:pt x="387603" y="10413"/>
                </a:lnTo>
                <a:lnTo>
                  <a:pt x="397382" y="35305"/>
                </a:lnTo>
                <a:lnTo>
                  <a:pt x="439292" y="35305"/>
                </a:lnTo>
                <a:lnTo>
                  <a:pt x="436937" y="28041"/>
                </a:lnTo>
                <a:lnTo>
                  <a:pt x="434070" y="19954"/>
                </a:lnTo>
                <a:lnTo>
                  <a:pt x="430702" y="11035"/>
                </a:lnTo>
                <a:lnTo>
                  <a:pt x="426847" y="1269"/>
                </a:lnTo>
                <a:close/>
              </a:path>
              <a:path w="824865" h="247014">
                <a:moveTo>
                  <a:pt x="823379" y="229996"/>
                </a:moveTo>
                <a:lnTo>
                  <a:pt x="783716" y="229996"/>
                </a:lnTo>
                <a:lnTo>
                  <a:pt x="793495" y="246760"/>
                </a:lnTo>
                <a:lnTo>
                  <a:pt x="823379" y="229996"/>
                </a:lnTo>
                <a:close/>
              </a:path>
              <a:path w="824865" h="247014">
                <a:moveTo>
                  <a:pt x="614426" y="136143"/>
                </a:moveTo>
                <a:lnTo>
                  <a:pt x="606946" y="161833"/>
                </a:lnTo>
                <a:lnTo>
                  <a:pt x="599360" y="186308"/>
                </a:lnTo>
                <a:lnTo>
                  <a:pt x="591655" y="209546"/>
                </a:lnTo>
                <a:lnTo>
                  <a:pt x="583818" y="231520"/>
                </a:lnTo>
                <a:lnTo>
                  <a:pt x="591915" y="234094"/>
                </a:lnTo>
                <a:lnTo>
                  <a:pt x="600201" y="236870"/>
                </a:lnTo>
                <a:lnTo>
                  <a:pt x="608679" y="239861"/>
                </a:lnTo>
                <a:lnTo>
                  <a:pt x="617347" y="243077"/>
                </a:lnTo>
                <a:lnTo>
                  <a:pt x="624201" y="219265"/>
                </a:lnTo>
                <a:lnTo>
                  <a:pt x="631412" y="195643"/>
                </a:lnTo>
                <a:lnTo>
                  <a:pt x="638956" y="172211"/>
                </a:lnTo>
                <a:lnTo>
                  <a:pt x="646810" y="148970"/>
                </a:lnTo>
                <a:lnTo>
                  <a:pt x="638000" y="146038"/>
                </a:lnTo>
                <a:lnTo>
                  <a:pt x="629665" y="142938"/>
                </a:lnTo>
                <a:lnTo>
                  <a:pt x="621807" y="139648"/>
                </a:lnTo>
                <a:lnTo>
                  <a:pt x="614426" y="136143"/>
                </a:lnTo>
                <a:close/>
              </a:path>
              <a:path w="824865" h="247014">
                <a:moveTo>
                  <a:pt x="738124" y="142366"/>
                </a:moveTo>
                <a:lnTo>
                  <a:pt x="696976" y="142366"/>
                </a:lnTo>
                <a:lnTo>
                  <a:pt x="683877" y="163224"/>
                </a:lnTo>
                <a:lnTo>
                  <a:pt x="670861" y="181213"/>
                </a:lnTo>
                <a:lnTo>
                  <a:pt x="657917" y="196320"/>
                </a:lnTo>
                <a:lnTo>
                  <a:pt x="645032" y="208533"/>
                </a:lnTo>
                <a:lnTo>
                  <a:pt x="657605" y="236981"/>
                </a:lnTo>
                <a:lnTo>
                  <a:pt x="676328" y="235247"/>
                </a:lnTo>
                <a:lnTo>
                  <a:pt x="703564" y="233489"/>
                </a:lnTo>
                <a:lnTo>
                  <a:pt x="739348" y="231731"/>
                </a:lnTo>
                <a:lnTo>
                  <a:pt x="783716" y="229996"/>
                </a:lnTo>
                <a:lnTo>
                  <a:pt x="823379" y="229996"/>
                </a:lnTo>
                <a:lnTo>
                  <a:pt x="824737" y="229234"/>
                </a:lnTo>
                <a:lnTo>
                  <a:pt x="813304" y="210778"/>
                </a:lnTo>
                <a:lnTo>
                  <a:pt x="807996" y="202818"/>
                </a:lnTo>
                <a:lnTo>
                  <a:pt x="694435" y="202818"/>
                </a:lnTo>
                <a:lnTo>
                  <a:pt x="706102" y="188479"/>
                </a:lnTo>
                <a:lnTo>
                  <a:pt x="717280" y="173640"/>
                </a:lnTo>
                <a:lnTo>
                  <a:pt x="727958" y="158277"/>
                </a:lnTo>
                <a:lnTo>
                  <a:pt x="738124" y="142366"/>
                </a:lnTo>
                <a:close/>
              </a:path>
              <a:path w="824865" h="247014">
                <a:moveTo>
                  <a:pt x="773049" y="154431"/>
                </a:moveTo>
                <a:lnTo>
                  <a:pt x="744854" y="170179"/>
                </a:lnTo>
                <a:lnTo>
                  <a:pt x="749780" y="177182"/>
                </a:lnTo>
                <a:lnTo>
                  <a:pt x="754824" y="184483"/>
                </a:lnTo>
                <a:lnTo>
                  <a:pt x="760012" y="192166"/>
                </a:lnTo>
                <a:lnTo>
                  <a:pt x="765175" y="200024"/>
                </a:lnTo>
                <a:lnTo>
                  <a:pt x="728091" y="201707"/>
                </a:lnTo>
                <a:lnTo>
                  <a:pt x="694435" y="202818"/>
                </a:lnTo>
                <a:lnTo>
                  <a:pt x="807996" y="202818"/>
                </a:lnTo>
                <a:lnTo>
                  <a:pt x="800841" y="192093"/>
                </a:lnTo>
                <a:lnTo>
                  <a:pt x="787483" y="173388"/>
                </a:lnTo>
                <a:lnTo>
                  <a:pt x="773049" y="154431"/>
                </a:lnTo>
                <a:close/>
              </a:path>
              <a:path w="824865" h="247014">
                <a:moveTo>
                  <a:pt x="823722" y="112902"/>
                </a:moveTo>
                <a:lnTo>
                  <a:pt x="645286" y="112902"/>
                </a:lnTo>
                <a:lnTo>
                  <a:pt x="645286" y="142366"/>
                </a:lnTo>
                <a:lnTo>
                  <a:pt x="823722" y="142366"/>
                </a:lnTo>
                <a:lnTo>
                  <a:pt x="823722" y="112902"/>
                </a:lnTo>
                <a:close/>
              </a:path>
              <a:path w="824865" h="247014">
                <a:moveTo>
                  <a:pt x="600075" y="69468"/>
                </a:moveTo>
                <a:lnTo>
                  <a:pt x="578611" y="92709"/>
                </a:lnTo>
                <a:lnTo>
                  <a:pt x="589803" y="101570"/>
                </a:lnTo>
                <a:lnTo>
                  <a:pt x="600328" y="110442"/>
                </a:lnTo>
                <a:lnTo>
                  <a:pt x="610187" y="119338"/>
                </a:lnTo>
                <a:lnTo>
                  <a:pt x="619378" y="128269"/>
                </a:lnTo>
                <a:lnTo>
                  <a:pt x="642619" y="102488"/>
                </a:lnTo>
                <a:lnTo>
                  <a:pt x="632096" y="93579"/>
                </a:lnTo>
                <a:lnTo>
                  <a:pt x="621490" y="85121"/>
                </a:lnTo>
                <a:lnTo>
                  <a:pt x="610812" y="77092"/>
                </a:lnTo>
                <a:lnTo>
                  <a:pt x="600075" y="69468"/>
                </a:lnTo>
                <a:close/>
              </a:path>
              <a:path w="824865" h="247014">
                <a:moveTo>
                  <a:pt x="750824" y="68961"/>
                </a:moveTo>
                <a:lnTo>
                  <a:pt x="716660" y="68961"/>
                </a:lnTo>
                <a:lnTo>
                  <a:pt x="716660" y="112902"/>
                </a:lnTo>
                <a:lnTo>
                  <a:pt x="750824" y="112902"/>
                </a:lnTo>
                <a:lnTo>
                  <a:pt x="750824" y="68961"/>
                </a:lnTo>
                <a:close/>
              </a:path>
              <a:path w="824865" h="247014">
                <a:moveTo>
                  <a:pt x="812800" y="39496"/>
                </a:moveTo>
                <a:lnTo>
                  <a:pt x="656208" y="39496"/>
                </a:lnTo>
                <a:lnTo>
                  <a:pt x="656208" y="68961"/>
                </a:lnTo>
                <a:lnTo>
                  <a:pt x="812800" y="68961"/>
                </a:lnTo>
                <a:lnTo>
                  <a:pt x="812800" y="39496"/>
                </a:lnTo>
                <a:close/>
              </a:path>
              <a:path w="824865" h="247014">
                <a:moveTo>
                  <a:pt x="608456" y="4952"/>
                </a:moveTo>
                <a:lnTo>
                  <a:pt x="587248" y="27686"/>
                </a:lnTo>
                <a:lnTo>
                  <a:pt x="597775" y="35587"/>
                </a:lnTo>
                <a:lnTo>
                  <a:pt x="608409" y="44037"/>
                </a:lnTo>
                <a:lnTo>
                  <a:pt x="619162" y="53010"/>
                </a:lnTo>
                <a:lnTo>
                  <a:pt x="630047" y="62483"/>
                </a:lnTo>
                <a:lnTo>
                  <a:pt x="652272" y="37337"/>
                </a:lnTo>
                <a:lnTo>
                  <a:pt x="641621" y="29027"/>
                </a:lnTo>
                <a:lnTo>
                  <a:pt x="630793" y="20859"/>
                </a:lnTo>
                <a:lnTo>
                  <a:pt x="619750" y="12834"/>
                </a:lnTo>
                <a:lnTo>
                  <a:pt x="608456" y="4952"/>
                </a:lnTo>
                <a:close/>
              </a:path>
              <a:path w="824865" h="247014">
                <a:moveTo>
                  <a:pt x="750824" y="0"/>
                </a:moveTo>
                <a:lnTo>
                  <a:pt x="716660" y="0"/>
                </a:lnTo>
                <a:lnTo>
                  <a:pt x="716660" y="39496"/>
                </a:lnTo>
                <a:lnTo>
                  <a:pt x="750824" y="39496"/>
                </a:lnTo>
                <a:lnTo>
                  <a:pt x="750824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0528" y="2959607"/>
            <a:ext cx="563880" cy="533400"/>
          </a:xfrm>
          <a:custGeom>
            <a:avLst/>
            <a:gdLst/>
            <a:ahLst/>
            <a:cxnLst/>
            <a:rect l="l" t="t" r="r" b="b"/>
            <a:pathLst>
              <a:path w="563879" h="533400">
                <a:moveTo>
                  <a:pt x="281940" y="0"/>
                </a:moveTo>
                <a:lnTo>
                  <a:pt x="0" y="266700"/>
                </a:lnTo>
                <a:lnTo>
                  <a:pt x="281940" y="533400"/>
                </a:lnTo>
                <a:lnTo>
                  <a:pt x="563879" y="266700"/>
                </a:lnTo>
                <a:lnTo>
                  <a:pt x="281940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646291" y="3056001"/>
            <a:ext cx="29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Microsoft YaHei"/>
                <a:cs typeface="Microsoft YaHei"/>
              </a:rPr>
              <a:t>03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856431" y="5657088"/>
            <a:ext cx="3335654" cy="1201420"/>
            <a:chOff x="8856431" y="5657088"/>
            <a:chExt cx="3335654" cy="1201420"/>
          </a:xfrm>
        </p:grpSpPr>
        <p:sp>
          <p:nvSpPr>
            <p:cNvPr id="26" name="object 26"/>
            <p:cNvSpPr/>
            <p:nvPr/>
          </p:nvSpPr>
          <p:spPr>
            <a:xfrm>
              <a:off x="8856431" y="5657088"/>
              <a:ext cx="2397760" cy="1201420"/>
            </a:xfrm>
            <a:custGeom>
              <a:avLst/>
              <a:gdLst/>
              <a:ahLst/>
              <a:cxnLst/>
              <a:rect l="l" t="t" r="r" b="b"/>
              <a:pathLst>
                <a:path w="2397759" h="1201420">
                  <a:moveTo>
                    <a:pt x="1198158" y="0"/>
                  </a:moveTo>
                  <a:lnTo>
                    <a:pt x="0" y="1200909"/>
                  </a:lnTo>
                  <a:lnTo>
                    <a:pt x="2397713" y="1200909"/>
                  </a:lnTo>
                  <a:lnTo>
                    <a:pt x="1198158" y="0"/>
                  </a:lnTo>
                  <a:close/>
                </a:path>
              </a:pathLst>
            </a:custGeom>
            <a:solidFill>
              <a:srgbClr val="DD2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00359" y="6239261"/>
              <a:ext cx="1691639" cy="61873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771671" y="6254496"/>
              <a:ext cx="1204595" cy="603885"/>
            </a:xfrm>
            <a:custGeom>
              <a:avLst/>
              <a:gdLst/>
              <a:ahLst/>
              <a:cxnLst/>
              <a:rect l="l" t="t" r="r" b="b"/>
              <a:pathLst>
                <a:path w="1204595" h="603884">
                  <a:moveTo>
                    <a:pt x="602193" y="0"/>
                  </a:moveTo>
                  <a:lnTo>
                    <a:pt x="0" y="603501"/>
                  </a:lnTo>
                  <a:lnTo>
                    <a:pt x="1204013" y="603501"/>
                  </a:lnTo>
                  <a:lnTo>
                    <a:pt x="602193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6510528" y="4989576"/>
            <a:ext cx="563880" cy="533400"/>
          </a:xfrm>
          <a:custGeom>
            <a:avLst/>
            <a:gdLst/>
            <a:ahLst/>
            <a:cxnLst/>
            <a:rect l="l" t="t" r="r" b="b"/>
            <a:pathLst>
              <a:path w="563879" h="533400">
                <a:moveTo>
                  <a:pt x="281940" y="0"/>
                </a:moveTo>
                <a:lnTo>
                  <a:pt x="0" y="266700"/>
                </a:lnTo>
                <a:lnTo>
                  <a:pt x="281940" y="533400"/>
                </a:lnTo>
                <a:lnTo>
                  <a:pt x="563879" y="266700"/>
                </a:lnTo>
                <a:lnTo>
                  <a:pt x="281940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646291" y="4193285"/>
            <a:ext cx="302260" cy="1193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Microsoft YaHei"/>
                <a:cs typeface="Microsoft YaHei"/>
              </a:rPr>
              <a:t>04</a:t>
            </a:r>
            <a:endParaRPr sz="1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Microsoft YaHei"/>
                <a:cs typeface="Microsoft YaHei"/>
              </a:rPr>
              <a:t>06</a:t>
            </a:r>
            <a:endParaRPr sz="1800">
              <a:latin typeface="Microsoft YaHei"/>
              <a:cs typeface="Microsoft YaHe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16343" y="5115559"/>
            <a:ext cx="2571877" cy="248792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7230236" y="2111375"/>
            <a:ext cx="1403985" cy="247650"/>
          </a:xfrm>
          <a:custGeom>
            <a:avLst/>
            <a:gdLst/>
            <a:ahLst/>
            <a:cxnLst/>
            <a:rect l="l" t="t" r="r" b="b"/>
            <a:pathLst>
              <a:path w="1403984" h="247650">
                <a:moveTo>
                  <a:pt x="93345" y="166242"/>
                </a:moveTo>
                <a:lnTo>
                  <a:pt x="59309" y="166242"/>
                </a:lnTo>
                <a:lnTo>
                  <a:pt x="59415" y="207390"/>
                </a:lnTo>
                <a:lnTo>
                  <a:pt x="61714" y="221110"/>
                </a:lnTo>
                <a:lnTo>
                  <a:pt x="68929" y="231394"/>
                </a:lnTo>
                <a:lnTo>
                  <a:pt x="80954" y="237581"/>
                </a:lnTo>
                <a:lnTo>
                  <a:pt x="97790" y="239649"/>
                </a:lnTo>
                <a:lnTo>
                  <a:pt x="160782" y="239649"/>
                </a:lnTo>
                <a:lnTo>
                  <a:pt x="190833" y="215780"/>
                </a:lnTo>
                <a:lnTo>
                  <a:pt x="192503" y="211709"/>
                </a:lnTo>
                <a:lnTo>
                  <a:pt x="98679" y="211709"/>
                </a:lnTo>
                <a:lnTo>
                  <a:pt x="93345" y="207390"/>
                </a:lnTo>
                <a:lnTo>
                  <a:pt x="93345" y="166242"/>
                </a:lnTo>
                <a:close/>
              </a:path>
              <a:path w="1403984" h="247650">
                <a:moveTo>
                  <a:pt x="21717" y="163322"/>
                </a:moveTo>
                <a:lnTo>
                  <a:pt x="17145" y="177204"/>
                </a:lnTo>
                <a:lnTo>
                  <a:pt x="12001" y="191039"/>
                </a:lnTo>
                <a:lnTo>
                  <a:pt x="6286" y="204827"/>
                </a:lnTo>
                <a:lnTo>
                  <a:pt x="0" y="218566"/>
                </a:lnTo>
                <a:lnTo>
                  <a:pt x="28956" y="231901"/>
                </a:lnTo>
                <a:lnTo>
                  <a:pt x="52578" y="174116"/>
                </a:lnTo>
                <a:lnTo>
                  <a:pt x="21717" y="163322"/>
                </a:lnTo>
                <a:close/>
              </a:path>
              <a:path w="1403984" h="247650">
                <a:moveTo>
                  <a:pt x="216535" y="158369"/>
                </a:moveTo>
                <a:lnTo>
                  <a:pt x="215900" y="158369"/>
                </a:lnTo>
                <a:lnTo>
                  <a:pt x="188468" y="171450"/>
                </a:lnTo>
                <a:lnTo>
                  <a:pt x="195994" y="184332"/>
                </a:lnTo>
                <a:lnTo>
                  <a:pt x="203152" y="197643"/>
                </a:lnTo>
                <a:lnTo>
                  <a:pt x="209952" y="211383"/>
                </a:lnTo>
                <a:lnTo>
                  <a:pt x="216408" y="225551"/>
                </a:lnTo>
                <a:lnTo>
                  <a:pt x="245745" y="209676"/>
                </a:lnTo>
                <a:lnTo>
                  <a:pt x="238555" y="196748"/>
                </a:lnTo>
                <a:lnTo>
                  <a:pt x="231282" y="183880"/>
                </a:lnTo>
                <a:lnTo>
                  <a:pt x="223938" y="171082"/>
                </a:lnTo>
                <a:lnTo>
                  <a:pt x="216535" y="158369"/>
                </a:lnTo>
                <a:close/>
              </a:path>
              <a:path w="1403984" h="247650">
                <a:moveTo>
                  <a:pt x="165735" y="179324"/>
                </a:moveTo>
                <a:lnTo>
                  <a:pt x="152654" y="211709"/>
                </a:lnTo>
                <a:lnTo>
                  <a:pt x="192503" y="211709"/>
                </a:lnTo>
                <a:lnTo>
                  <a:pt x="193167" y="210089"/>
                </a:lnTo>
                <a:lnTo>
                  <a:pt x="195621" y="203708"/>
                </a:lnTo>
                <a:lnTo>
                  <a:pt x="198120" y="196850"/>
                </a:lnTo>
                <a:lnTo>
                  <a:pt x="191595" y="193540"/>
                </a:lnTo>
                <a:lnTo>
                  <a:pt x="184023" y="189515"/>
                </a:lnTo>
                <a:lnTo>
                  <a:pt x="175402" y="184777"/>
                </a:lnTo>
                <a:lnTo>
                  <a:pt x="165735" y="179324"/>
                </a:lnTo>
                <a:close/>
              </a:path>
              <a:path w="1403984" h="247650">
                <a:moveTo>
                  <a:pt x="138684" y="158369"/>
                </a:moveTo>
                <a:lnTo>
                  <a:pt x="115824" y="158369"/>
                </a:lnTo>
                <a:lnTo>
                  <a:pt x="104521" y="165735"/>
                </a:lnTo>
                <a:lnTo>
                  <a:pt x="111234" y="174474"/>
                </a:lnTo>
                <a:lnTo>
                  <a:pt x="117840" y="183356"/>
                </a:lnTo>
                <a:lnTo>
                  <a:pt x="124327" y="192381"/>
                </a:lnTo>
                <a:lnTo>
                  <a:pt x="130683" y="201549"/>
                </a:lnTo>
                <a:lnTo>
                  <a:pt x="158115" y="182245"/>
                </a:lnTo>
                <a:lnTo>
                  <a:pt x="153328" y="176246"/>
                </a:lnTo>
                <a:lnTo>
                  <a:pt x="148494" y="170259"/>
                </a:lnTo>
                <a:lnTo>
                  <a:pt x="143613" y="164296"/>
                </a:lnTo>
                <a:lnTo>
                  <a:pt x="138684" y="158369"/>
                </a:lnTo>
                <a:close/>
              </a:path>
              <a:path w="1403984" h="247650">
                <a:moveTo>
                  <a:pt x="222377" y="71627"/>
                </a:moveTo>
                <a:lnTo>
                  <a:pt x="32893" y="71627"/>
                </a:lnTo>
                <a:lnTo>
                  <a:pt x="32893" y="81787"/>
                </a:lnTo>
                <a:lnTo>
                  <a:pt x="190246" y="81787"/>
                </a:lnTo>
                <a:lnTo>
                  <a:pt x="190246" y="94869"/>
                </a:lnTo>
                <a:lnTo>
                  <a:pt x="31623" y="94869"/>
                </a:lnTo>
                <a:lnTo>
                  <a:pt x="31623" y="118617"/>
                </a:lnTo>
                <a:lnTo>
                  <a:pt x="190246" y="118617"/>
                </a:lnTo>
                <a:lnTo>
                  <a:pt x="190246" y="131699"/>
                </a:lnTo>
                <a:lnTo>
                  <a:pt x="24003" y="131699"/>
                </a:lnTo>
                <a:lnTo>
                  <a:pt x="24003" y="158369"/>
                </a:lnTo>
                <a:lnTo>
                  <a:pt x="222377" y="158369"/>
                </a:lnTo>
                <a:lnTo>
                  <a:pt x="222377" y="71627"/>
                </a:lnTo>
                <a:close/>
              </a:path>
              <a:path w="1403984" h="247650">
                <a:moveTo>
                  <a:pt x="111379" y="0"/>
                </a:moveTo>
                <a:lnTo>
                  <a:pt x="71882" y="0"/>
                </a:lnTo>
                <a:lnTo>
                  <a:pt x="58140" y="14980"/>
                </a:lnTo>
                <a:lnTo>
                  <a:pt x="41671" y="29257"/>
                </a:lnTo>
                <a:lnTo>
                  <a:pt x="22465" y="42844"/>
                </a:lnTo>
                <a:lnTo>
                  <a:pt x="508" y="55752"/>
                </a:lnTo>
                <a:lnTo>
                  <a:pt x="22479" y="77597"/>
                </a:lnTo>
                <a:lnTo>
                  <a:pt x="25908" y="75691"/>
                </a:lnTo>
                <a:lnTo>
                  <a:pt x="29337" y="73660"/>
                </a:lnTo>
                <a:lnTo>
                  <a:pt x="32893" y="71627"/>
                </a:lnTo>
                <a:lnTo>
                  <a:pt x="222377" y="71627"/>
                </a:lnTo>
                <a:lnTo>
                  <a:pt x="222377" y="55117"/>
                </a:lnTo>
                <a:lnTo>
                  <a:pt x="57404" y="55117"/>
                </a:lnTo>
                <a:lnTo>
                  <a:pt x="62478" y="51182"/>
                </a:lnTo>
                <a:lnTo>
                  <a:pt x="67421" y="47164"/>
                </a:lnTo>
                <a:lnTo>
                  <a:pt x="72245" y="43027"/>
                </a:lnTo>
                <a:lnTo>
                  <a:pt x="76962" y="38735"/>
                </a:lnTo>
                <a:lnTo>
                  <a:pt x="193020" y="38735"/>
                </a:lnTo>
                <a:lnTo>
                  <a:pt x="193929" y="37973"/>
                </a:lnTo>
                <a:lnTo>
                  <a:pt x="193929" y="15494"/>
                </a:lnTo>
                <a:lnTo>
                  <a:pt x="99187" y="15494"/>
                </a:lnTo>
                <a:lnTo>
                  <a:pt x="103505" y="10540"/>
                </a:lnTo>
                <a:lnTo>
                  <a:pt x="107569" y="5334"/>
                </a:lnTo>
                <a:lnTo>
                  <a:pt x="111379" y="0"/>
                </a:lnTo>
                <a:close/>
              </a:path>
              <a:path w="1403984" h="247650">
                <a:moveTo>
                  <a:pt x="193020" y="38735"/>
                </a:moveTo>
                <a:lnTo>
                  <a:pt x="148971" y="38735"/>
                </a:lnTo>
                <a:lnTo>
                  <a:pt x="130048" y="55117"/>
                </a:lnTo>
                <a:lnTo>
                  <a:pt x="173482" y="55117"/>
                </a:lnTo>
                <a:lnTo>
                  <a:pt x="193020" y="38735"/>
                </a:lnTo>
                <a:close/>
              </a:path>
              <a:path w="1403984" h="247650">
                <a:moveTo>
                  <a:pt x="462316" y="115315"/>
                </a:moveTo>
                <a:lnTo>
                  <a:pt x="434594" y="115315"/>
                </a:lnTo>
                <a:lnTo>
                  <a:pt x="438019" y="130538"/>
                </a:lnTo>
                <a:lnTo>
                  <a:pt x="442182" y="144986"/>
                </a:lnTo>
                <a:lnTo>
                  <a:pt x="447059" y="158696"/>
                </a:lnTo>
                <a:lnTo>
                  <a:pt x="452628" y="171703"/>
                </a:lnTo>
                <a:lnTo>
                  <a:pt x="440985" y="185138"/>
                </a:lnTo>
                <a:lnTo>
                  <a:pt x="427783" y="197262"/>
                </a:lnTo>
                <a:lnTo>
                  <a:pt x="413033" y="208101"/>
                </a:lnTo>
                <a:lnTo>
                  <a:pt x="396748" y="217677"/>
                </a:lnTo>
                <a:lnTo>
                  <a:pt x="404318" y="225605"/>
                </a:lnTo>
                <a:lnTo>
                  <a:pt x="411019" y="233187"/>
                </a:lnTo>
                <a:lnTo>
                  <a:pt x="416839" y="240412"/>
                </a:lnTo>
                <a:lnTo>
                  <a:pt x="421767" y="247269"/>
                </a:lnTo>
                <a:lnTo>
                  <a:pt x="435415" y="237720"/>
                </a:lnTo>
                <a:lnTo>
                  <a:pt x="448183" y="227171"/>
                </a:lnTo>
                <a:lnTo>
                  <a:pt x="460093" y="215622"/>
                </a:lnTo>
                <a:lnTo>
                  <a:pt x="471170" y="203073"/>
                </a:lnTo>
                <a:lnTo>
                  <a:pt x="521978" y="203073"/>
                </a:lnTo>
                <a:lnTo>
                  <a:pt x="510413" y="194468"/>
                </a:lnTo>
                <a:lnTo>
                  <a:pt x="499745" y="184586"/>
                </a:lnTo>
                <a:lnTo>
                  <a:pt x="490220" y="173609"/>
                </a:lnTo>
                <a:lnTo>
                  <a:pt x="500247" y="151272"/>
                </a:lnTo>
                <a:lnTo>
                  <a:pt x="503641" y="141097"/>
                </a:lnTo>
                <a:lnTo>
                  <a:pt x="471170" y="141097"/>
                </a:lnTo>
                <a:lnTo>
                  <a:pt x="465435" y="126162"/>
                </a:lnTo>
                <a:lnTo>
                  <a:pt x="462316" y="115315"/>
                </a:lnTo>
                <a:close/>
              </a:path>
              <a:path w="1403984" h="247650">
                <a:moveTo>
                  <a:pt x="521978" y="203073"/>
                </a:moveTo>
                <a:lnTo>
                  <a:pt x="471170" y="203073"/>
                </a:lnTo>
                <a:lnTo>
                  <a:pt x="480387" y="214622"/>
                </a:lnTo>
                <a:lnTo>
                  <a:pt x="490521" y="225266"/>
                </a:lnTo>
                <a:lnTo>
                  <a:pt x="501584" y="235005"/>
                </a:lnTo>
                <a:lnTo>
                  <a:pt x="513588" y="243839"/>
                </a:lnTo>
                <a:lnTo>
                  <a:pt x="519927" y="232743"/>
                </a:lnTo>
                <a:lnTo>
                  <a:pt x="525526" y="223726"/>
                </a:lnTo>
                <a:lnTo>
                  <a:pt x="530625" y="216425"/>
                </a:lnTo>
                <a:lnTo>
                  <a:pt x="535178" y="210947"/>
                </a:lnTo>
                <a:lnTo>
                  <a:pt x="522224" y="203255"/>
                </a:lnTo>
                <a:lnTo>
                  <a:pt x="521978" y="203073"/>
                </a:lnTo>
                <a:close/>
              </a:path>
              <a:path w="1403984" h="247650">
                <a:moveTo>
                  <a:pt x="301117" y="209930"/>
                </a:moveTo>
                <a:lnTo>
                  <a:pt x="303547" y="218674"/>
                </a:lnTo>
                <a:lnTo>
                  <a:pt x="305544" y="227171"/>
                </a:lnTo>
                <a:lnTo>
                  <a:pt x="307033" y="235005"/>
                </a:lnTo>
                <a:lnTo>
                  <a:pt x="308102" y="242570"/>
                </a:lnTo>
                <a:lnTo>
                  <a:pt x="318865" y="242496"/>
                </a:lnTo>
                <a:lnTo>
                  <a:pt x="357657" y="238920"/>
                </a:lnTo>
                <a:lnTo>
                  <a:pt x="371594" y="211327"/>
                </a:lnTo>
                <a:lnTo>
                  <a:pt x="336042" y="211327"/>
                </a:lnTo>
                <a:lnTo>
                  <a:pt x="320119" y="211038"/>
                </a:lnTo>
                <a:lnTo>
                  <a:pt x="313118" y="210756"/>
                </a:lnTo>
                <a:lnTo>
                  <a:pt x="306784" y="210379"/>
                </a:lnTo>
                <a:lnTo>
                  <a:pt x="301117" y="209930"/>
                </a:lnTo>
                <a:close/>
              </a:path>
              <a:path w="1403984" h="247650">
                <a:moveTo>
                  <a:pt x="371856" y="165480"/>
                </a:moveTo>
                <a:lnTo>
                  <a:pt x="340233" y="165480"/>
                </a:lnTo>
                <a:lnTo>
                  <a:pt x="340233" y="206755"/>
                </a:lnTo>
                <a:lnTo>
                  <a:pt x="336042" y="211327"/>
                </a:lnTo>
                <a:lnTo>
                  <a:pt x="371594" y="211327"/>
                </a:lnTo>
                <a:lnTo>
                  <a:pt x="371754" y="209930"/>
                </a:lnTo>
                <a:lnTo>
                  <a:pt x="371856" y="165480"/>
                </a:lnTo>
                <a:close/>
              </a:path>
              <a:path w="1403984" h="247650">
                <a:moveTo>
                  <a:pt x="332740" y="137033"/>
                </a:moveTo>
                <a:lnTo>
                  <a:pt x="321258" y="146655"/>
                </a:lnTo>
                <a:lnTo>
                  <a:pt x="310038" y="155717"/>
                </a:lnTo>
                <a:lnTo>
                  <a:pt x="299057" y="164232"/>
                </a:lnTo>
                <a:lnTo>
                  <a:pt x="288290" y="172212"/>
                </a:lnTo>
                <a:lnTo>
                  <a:pt x="299720" y="204342"/>
                </a:lnTo>
                <a:lnTo>
                  <a:pt x="330545" y="174696"/>
                </a:lnTo>
                <a:lnTo>
                  <a:pt x="340233" y="165480"/>
                </a:lnTo>
                <a:lnTo>
                  <a:pt x="371856" y="165480"/>
                </a:lnTo>
                <a:lnTo>
                  <a:pt x="371856" y="164464"/>
                </a:lnTo>
                <a:lnTo>
                  <a:pt x="416832" y="164464"/>
                </a:lnTo>
                <a:lnTo>
                  <a:pt x="403098" y="153304"/>
                </a:lnTo>
                <a:lnTo>
                  <a:pt x="401335" y="151891"/>
                </a:lnTo>
                <a:lnTo>
                  <a:pt x="340233" y="151891"/>
                </a:lnTo>
                <a:lnTo>
                  <a:pt x="332740" y="137033"/>
                </a:lnTo>
                <a:close/>
              </a:path>
              <a:path w="1403984" h="247650">
                <a:moveTo>
                  <a:pt x="416832" y="164464"/>
                </a:moveTo>
                <a:lnTo>
                  <a:pt x="371856" y="164464"/>
                </a:lnTo>
                <a:lnTo>
                  <a:pt x="380521" y="172868"/>
                </a:lnTo>
                <a:lnTo>
                  <a:pt x="408686" y="200533"/>
                </a:lnTo>
                <a:lnTo>
                  <a:pt x="430149" y="175387"/>
                </a:lnTo>
                <a:lnTo>
                  <a:pt x="416832" y="164464"/>
                </a:lnTo>
                <a:close/>
              </a:path>
              <a:path w="1403984" h="247650">
                <a:moveTo>
                  <a:pt x="371856" y="70612"/>
                </a:moveTo>
                <a:lnTo>
                  <a:pt x="340233" y="70612"/>
                </a:lnTo>
                <a:lnTo>
                  <a:pt x="340233" y="151891"/>
                </a:lnTo>
                <a:lnTo>
                  <a:pt x="401335" y="151891"/>
                </a:lnTo>
                <a:lnTo>
                  <a:pt x="397057" y="148462"/>
                </a:lnTo>
                <a:lnTo>
                  <a:pt x="371856" y="148462"/>
                </a:lnTo>
                <a:lnTo>
                  <a:pt x="371856" y="119507"/>
                </a:lnTo>
                <a:lnTo>
                  <a:pt x="404200" y="119507"/>
                </a:lnTo>
                <a:lnTo>
                  <a:pt x="404789" y="118745"/>
                </a:lnTo>
                <a:lnTo>
                  <a:pt x="371856" y="118745"/>
                </a:lnTo>
                <a:lnTo>
                  <a:pt x="371856" y="70612"/>
                </a:lnTo>
                <a:close/>
              </a:path>
              <a:path w="1403984" h="247650">
                <a:moveTo>
                  <a:pt x="380238" y="135127"/>
                </a:moveTo>
                <a:lnTo>
                  <a:pt x="371856" y="148462"/>
                </a:lnTo>
                <a:lnTo>
                  <a:pt x="397057" y="148462"/>
                </a:lnTo>
                <a:lnTo>
                  <a:pt x="391144" y="143722"/>
                </a:lnTo>
                <a:lnTo>
                  <a:pt x="380238" y="135127"/>
                </a:lnTo>
                <a:close/>
              </a:path>
              <a:path w="1403984" h="247650">
                <a:moveTo>
                  <a:pt x="519303" y="71120"/>
                </a:moveTo>
                <a:lnTo>
                  <a:pt x="488950" y="71120"/>
                </a:lnTo>
                <a:lnTo>
                  <a:pt x="486421" y="90215"/>
                </a:lnTo>
                <a:lnTo>
                  <a:pt x="482631" y="108251"/>
                </a:lnTo>
                <a:lnTo>
                  <a:pt x="477555" y="125216"/>
                </a:lnTo>
                <a:lnTo>
                  <a:pt x="471170" y="141097"/>
                </a:lnTo>
                <a:lnTo>
                  <a:pt x="503641" y="141097"/>
                </a:lnTo>
                <a:lnTo>
                  <a:pt x="508428" y="126746"/>
                </a:lnTo>
                <a:lnTo>
                  <a:pt x="514776" y="100028"/>
                </a:lnTo>
                <a:lnTo>
                  <a:pt x="519303" y="71120"/>
                </a:lnTo>
                <a:close/>
              </a:path>
              <a:path w="1403984" h="247650">
                <a:moveTo>
                  <a:pt x="404200" y="119507"/>
                </a:moveTo>
                <a:lnTo>
                  <a:pt x="371856" y="119507"/>
                </a:lnTo>
                <a:lnTo>
                  <a:pt x="392303" y="134620"/>
                </a:lnTo>
                <a:lnTo>
                  <a:pt x="396898" y="128857"/>
                </a:lnTo>
                <a:lnTo>
                  <a:pt x="401351" y="123189"/>
                </a:lnTo>
                <a:lnTo>
                  <a:pt x="404200" y="119507"/>
                </a:lnTo>
                <a:close/>
              </a:path>
              <a:path w="1403984" h="247650">
                <a:moveTo>
                  <a:pt x="312293" y="78739"/>
                </a:moveTo>
                <a:lnTo>
                  <a:pt x="290068" y="92583"/>
                </a:lnTo>
                <a:lnTo>
                  <a:pt x="295919" y="101701"/>
                </a:lnTo>
                <a:lnTo>
                  <a:pt x="302212" y="111712"/>
                </a:lnTo>
                <a:lnTo>
                  <a:pt x="308909" y="122604"/>
                </a:lnTo>
                <a:lnTo>
                  <a:pt x="315976" y="134365"/>
                </a:lnTo>
                <a:lnTo>
                  <a:pt x="339217" y="119761"/>
                </a:lnTo>
                <a:lnTo>
                  <a:pt x="331956" y="108207"/>
                </a:lnTo>
                <a:lnTo>
                  <a:pt x="325040" y="97536"/>
                </a:lnTo>
                <a:lnTo>
                  <a:pt x="318069" y="87122"/>
                </a:lnTo>
                <a:lnTo>
                  <a:pt x="312293" y="78739"/>
                </a:lnTo>
                <a:close/>
              </a:path>
              <a:path w="1403984" h="247650">
                <a:moveTo>
                  <a:pt x="461403" y="112140"/>
                </a:moveTo>
                <a:lnTo>
                  <a:pt x="409829" y="112140"/>
                </a:lnTo>
                <a:lnTo>
                  <a:pt x="415925" y="120650"/>
                </a:lnTo>
                <a:lnTo>
                  <a:pt x="420751" y="127508"/>
                </a:lnTo>
                <a:lnTo>
                  <a:pt x="424180" y="132334"/>
                </a:lnTo>
                <a:lnTo>
                  <a:pt x="427863" y="127000"/>
                </a:lnTo>
                <a:lnTo>
                  <a:pt x="431292" y="121285"/>
                </a:lnTo>
                <a:lnTo>
                  <a:pt x="434594" y="115315"/>
                </a:lnTo>
                <a:lnTo>
                  <a:pt x="462316" y="115315"/>
                </a:lnTo>
                <a:lnTo>
                  <a:pt x="461403" y="112140"/>
                </a:lnTo>
                <a:close/>
              </a:path>
              <a:path w="1403984" h="247650">
                <a:moveTo>
                  <a:pt x="399796" y="77850"/>
                </a:moveTo>
                <a:lnTo>
                  <a:pt x="393912" y="87258"/>
                </a:lnTo>
                <a:lnTo>
                  <a:pt x="387302" y="97202"/>
                </a:lnTo>
                <a:lnTo>
                  <a:pt x="379954" y="107694"/>
                </a:lnTo>
                <a:lnTo>
                  <a:pt x="371856" y="118745"/>
                </a:lnTo>
                <a:lnTo>
                  <a:pt x="404789" y="118745"/>
                </a:lnTo>
                <a:lnTo>
                  <a:pt x="409829" y="112140"/>
                </a:lnTo>
                <a:lnTo>
                  <a:pt x="461403" y="112140"/>
                </a:lnTo>
                <a:lnTo>
                  <a:pt x="460819" y="110109"/>
                </a:lnTo>
                <a:lnTo>
                  <a:pt x="457346" y="92912"/>
                </a:lnTo>
                <a:lnTo>
                  <a:pt x="456619" y="87122"/>
                </a:lnTo>
                <a:lnTo>
                  <a:pt x="414528" y="87122"/>
                </a:lnTo>
                <a:lnTo>
                  <a:pt x="399796" y="77850"/>
                </a:lnTo>
                <a:close/>
              </a:path>
              <a:path w="1403984" h="247650">
                <a:moveTo>
                  <a:pt x="443484" y="508"/>
                </a:moveTo>
                <a:lnTo>
                  <a:pt x="437388" y="25078"/>
                </a:lnTo>
                <a:lnTo>
                  <a:pt x="430530" y="47720"/>
                </a:lnTo>
                <a:lnTo>
                  <a:pt x="422910" y="68409"/>
                </a:lnTo>
                <a:lnTo>
                  <a:pt x="414528" y="87122"/>
                </a:lnTo>
                <a:lnTo>
                  <a:pt x="456619" y="87122"/>
                </a:lnTo>
                <a:lnTo>
                  <a:pt x="455041" y="74549"/>
                </a:lnTo>
                <a:lnTo>
                  <a:pt x="456311" y="71120"/>
                </a:lnTo>
                <a:lnTo>
                  <a:pt x="533400" y="71120"/>
                </a:lnTo>
                <a:lnTo>
                  <a:pt x="533400" y="41021"/>
                </a:lnTo>
                <a:lnTo>
                  <a:pt x="467233" y="41021"/>
                </a:lnTo>
                <a:lnTo>
                  <a:pt x="469640" y="32894"/>
                </a:lnTo>
                <a:lnTo>
                  <a:pt x="471916" y="24685"/>
                </a:lnTo>
                <a:lnTo>
                  <a:pt x="474073" y="16357"/>
                </a:lnTo>
                <a:lnTo>
                  <a:pt x="476123" y="7874"/>
                </a:lnTo>
                <a:lnTo>
                  <a:pt x="443484" y="508"/>
                </a:lnTo>
                <a:close/>
              </a:path>
              <a:path w="1403984" h="247650">
                <a:moveTo>
                  <a:pt x="418973" y="40512"/>
                </a:moveTo>
                <a:lnTo>
                  <a:pt x="292227" y="40512"/>
                </a:lnTo>
                <a:lnTo>
                  <a:pt x="292227" y="70612"/>
                </a:lnTo>
                <a:lnTo>
                  <a:pt x="418973" y="70612"/>
                </a:lnTo>
                <a:lnTo>
                  <a:pt x="418973" y="40512"/>
                </a:lnTo>
                <a:close/>
              </a:path>
              <a:path w="1403984" h="247650">
                <a:moveTo>
                  <a:pt x="371856" y="1397"/>
                </a:moveTo>
                <a:lnTo>
                  <a:pt x="340233" y="1397"/>
                </a:lnTo>
                <a:lnTo>
                  <a:pt x="340233" y="40512"/>
                </a:lnTo>
                <a:lnTo>
                  <a:pt x="371856" y="40512"/>
                </a:lnTo>
                <a:lnTo>
                  <a:pt x="371856" y="1397"/>
                </a:lnTo>
                <a:close/>
              </a:path>
              <a:path w="1403984" h="247650">
                <a:moveTo>
                  <a:pt x="393065" y="508"/>
                </a:moveTo>
                <a:lnTo>
                  <a:pt x="373253" y="13842"/>
                </a:lnTo>
                <a:lnTo>
                  <a:pt x="378160" y="19867"/>
                </a:lnTo>
                <a:lnTo>
                  <a:pt x="383174" y="26320"/>
                </a:lnTo>
                <a:lnTo>
                  <a:pt x="388308" y="33202"/>
                </a:lnTo>
                <a:lnTo>
                  <a:pt x="393573" y="40512"/>
                </a:lnTo>
                <a:lnTo>
                  <a:pt x="397764" y="40512"/>
                </a:lnTo>
                <a:lnTo>
                  <a:pt x="416306" y="27432"/>
                </a:lnTo>
                <a:lnTo>
                  <a:pt x="408924" y="18670"/>
                </a:lnTo>
                <a:lnTo>
                  <a:pt x="402590" y="11255"/>
                </a:lnTo>
                <a:lnTo>
                  <a:pt x="397303" y="5197"/>
                </a:lnTo>
                <a:lnTo>
                  <a:pt x="393065" y="508"/>
                </a:lnTo>
                <a:close/>
              </a:path>
              <a:path w="1403984" h="247650">
                <a:moveTo>
                  <a:pt x="824992" y="213613"/>
                </a:moveTo>
                <a:lnTo>
                  <a:pt x="579628" y="213613"/>
                </a:lnTo>
                <a:lnTo>
                  <a:pt x="579628" y="235965"/>
                </a:lnTo>
                <a:lnTo>
                  <a:pt x="824992" y="235965"/>
                </a:lnTo>
                <a:lnTo>
                  <a:pt x="824992" y="213613"/>
                </a:lnTo>
                <a:close/>
              </a:path>
              <a:path w="1403984" h="247650">
                <a:moveTo>
                  <a:pt x="718185" y="201040"/>
                </a:moveTo>
                <a:lnTo>
                  <a:pt x="685546" y="201040"/>
                </a:lnTo>
                <a:lnTo>
                  <a:pt x="685546" y="213613"/>
                </a:lnTo>
                <a:lnTo>
                  <a:pt x="718185" y="213613"/>
                </a:lnTo>
                <a:lnTo>
                  <a:pt x="718185" y="201040"/>
                </a:lnTo>
                <a:close/>
              </a:path>
              <a:path w="1403984" h="247650">
                <a:moveTo>
                  <a:pt x="809625" y="180339"/>
                </a:moveTo>
                <a:lnTo>
                  <a:pt x="595630" y="180339"/>
                </a:lnTo>
                <a:lnTo>
                  <a:pt x="595630" y="201040"/>
                </a:lnTo>
                <a:lnTo>
                  <a:pt x="809625" y="201040"/>
                </a:lnTo>
                <a:lnTo>
                  <a:pt x="809625" y="180339"/>
                </a:lnTo>
                <a:close/>
              </a:path>
              <a:path w="1403984" h="247650">
                <a:moveTo>
                  <a:pt x="718185" y="168275"/>
                </a:moveTo>
                <a:lnTo>
                  <a:pt x="685546" y="168275"/>
                </a:lnTo>
                <a:lnTo>
                  <a:pt x="685546" y="180339"/>
                </a:lnTo>
                <a:lnTo>
                  <a:pt x="718185" y="180339"/>
                </a:lnTo>
                <a:lnTo>
                  <a:pt x="718185" y="168275"/>
                </a:lnTo>
                <a:close/>
              </a:path>
              <a:path w="1403984" h="247650">
                <a:moveTo>
                  <a:pt x="800481" y="81279"/>
                </a:moveTo>
                <a:lnTo>
                  <a:pt x="604266" y="81279"/>
                </a:lnTo>
                <a:lnTo>
                  <a:pt x="604266" y="168275"/>
                </a:lnTo>
                <a:lnTo>
                  <a:pt x="800481" y="168275"/>
                </a:lnTo>
                <a:lnTo>
                  <a:pt x="800481" y="147700"/>
                </a:lnTo>
                <a:lnTo>
                  <a:pt x="636143" y="147700"/>
                </a:lnTo>
                <a:lnTo>
                  <a:pt x="636143" y="133603"/>
                </a:lnTo>
                <a:lnTo>
                  <a:pt x="800481" y="133603"/>
                </a:lnTo>
                <a:lnTo>
                  <a:pt x="800481" y="115824"/>
                </a:lnTo>
                <a:lnTo>
                  <a:pt x="636143" y="115824"/>
                </a:lnTo>
                <a:lnTo>
                  <a:pt x="636143" y="101726"/>
                </a:lnTo>
                <a:lnTo>
                  <a:pt x="800481" y="101726"/>
                </a:lnTo>
                <a:lnTo>
                  <a:pt x="800481" y="81279"/>
                </a:lnTo>
                <a:close/>
              </a:path>
              <a:path w="1403984" h="247650">
                <a:moveTo>
                  <a:pt x="718185" y="133603"/>
                </a:moveTo>
                <a:lnTo>
                  <a:pt x="685546" y="133603"/>
                </a:lnTo>
                <a:lnTo>
                  <a:pt x="685546" y="147700"/>
                </a:lnTo>
                <a:lnTo>
                  <a:pt x="718185" y="147700"/>
                </a:lnTo>
                <a:lnTo>
                  <a:pt x="718185" y="133603"/>
                </a:lnTo>
                <a:close/>
              </a:path>
              <a:path w="1403984" h="247650">
                <a:moveTo>
                  <a:pt x="800481" y="133603"/>
                </a:moveTo>
                <a:lnTo>
                  <a:pt x="768604" y="133603"/>
                </a:lnTo>
                <a:lnTo>
                  <a:pt x="768604" y="147700"/>
                </a:lnTo>
                <a:lnTo>
                  <a:pt x="800481" y="147700"/>
                </a:lnTo>
                <a:lnTo>
                  <a:pt x="800481" y="133603"/>
                </a:lnTo>
                <a:close/>
              </a:path>
              <a:path w="1403984" h="247650">
                <a:moveTo>
                  <a:pt x="718185" y="101726"/>
                </a:moveTo>
                <a:lnTo>
                  <a:pt x="685546" y="101726"/>
                </a:lnTo>
                <a:lnTo>
                  <a:pt x="685546" y="115824"/>
                </a:lnTo>
                <a:lnTo>
                  <a:pt x="718185" y="115824"/>
                </a:lnTo>
                <a:lnTo>
                  <a:pt x="718185" y="101726"/>
                </a:lnTo>
                <a:close/>
              </a:path>
              <a:path w="1403984" h="247650">
                <a:moveTo>
                  <a:pt x="800481" y="101726"/>
                </a:moveTo>
                <a:lnTo>
                  <a:pt x="768604" y="101726"/>
                </a:lnTo>
                <a:lnTo>
                  <a:pt x="768604" y="115824"/>
                </a:lnTo>
                <a:lnTo>
                  <a:pt x="800481" y="115824"/>
                </a:lnTo>
                <a:lnTo>
                  <a:pt x="800481" y="101726"/>
                </a:lnTo>
                <a:close/>
              </a:path>
              <a:path w="1403984" h="247650">
                <a:moveTo>
                  <a:pt x="718185" y="69087"/>
                </a:moveTo>
                <a:lnTo>
                  <a:pt x="685546" y="69087"/>
                </a:lnTo>
                <a:lnTo>
                  <a:pt x="685546" y="81279"/>
                </a:lnTo>
                <a:lnTo>
                  <a:pt x="718185" y="81279"/>
                </a:lnTo>
                <a:lnTo>
                  <a:pt x="718185" y="69087"/>
                </a:lnTo>
                <a:close/>
              </a:path>
              <a:path w="1403984" h="247650">
                <a:moveTo>
                  <a:pt x="824992" y="46862"/>
                </a:moveTo>
                <a:lnTo>
                  <a:pt x="580390" y="46862"/>
                </a:lnTo>
                <a:lnTo>
                  <a:pt x="580390" y="69087"/>
                </a:lnTo>
                <a:lnTo>
                  <a:pt x="824992" y="69087"/>
                </a:lnTo>
                <a:lnTo>
                  <a:pt x="824992" y="46862"/>
                </a:lnTo>
                <a:close/>
              </a:path>
              <a:path w="1403984" h="247650">
                <a:moveTo>
                  <a:pt x="718185" y="34544"/>
                </a:moveTo>
                <a:lnTo>
                  <a:pt x="685546" y="34544"/>
                </a:lnTo>
                <a:lnTo>
                  <a:pt x="685546" y="46862"/>
                </a:lnTo>
                <a:lnTo>
                  <a:pt x="718185" y="46862"/>
                </a:lnTo>
                <a:lnTo>
                  <a:pt x="718185" y="34544"/>
                </a:lnTo>
                <a:close/>
              </a:path>
              <a:path w="1403984" h="247650">
                <a:moveTo>
                  <a:pt x="802005" y="8127"/>
                </a:moveTo>
                <a:lnTo>
                  <a:pt x="700643" y="11747"/>
                </a:lnTo>
                <a:lnTo>
                  <a:pt x="596900" y="13842"/>
                </a:lnTo>
                <a:lnTo>
                  <a:pt x="598678" y="21336"/>
                </a:lnTo>
                <a:lnTo>
                  <a:pt x="600329" y="28828"/>
                </a:lnTo>
                <a:lnTo>
                  <a:pt x="601599" y="36067"/>
                </a:lnTo>
                <a:lnTo>
                  <a:pt x="685546" y="34544"/>
                </a:lnTo>
                <a:lnTo>
                  <a:pt x="718185" y="34544"/>
                </a:lnTo>
                <a:lnTo>
                  <a:pt x="718185" y="33654"/>
                </a:lnTo>
                <a:lnTo>
                  <a:pt x="806704" y="31369"/>
                </a:lnTo>
                <a:lnTo>
                  <a:pt x="803656" y="16383"/>
                </a:lnTo>
                <a:lnTo>
                  <a:pt x="802132" y="8636"/>
                </a:lnTo>
                <a:lnTo>
                  <a:pt x="802005" y="8127"/>
                </a:lnTo>
                <a:close/>
              </a:path>
              <a:path w="1403984" h="247650">
                <a:moveTo>
                  <a:pt x="959739" y="168021"/>
                </a:moveTo>
                <a:lnTo>
                  <a:pt x="922655" y="168021"/>
                </a:lnTo>
                <a:lnTo>
                  <a:pt x="917797" y="173948"/>
                </a:lnTo>
                <a:lnTo>
                  <a:pt x="912749" y="179911"/>
                </a:lnTo>
                <a:lnTo>
                  <a:pt x="907510" y="185898"/>
                </a:lnTo>
                <a:lnTo>
                  <a:pt x="902081" y="191897"/>
                </a:lnTo>
                <a:lnTo>
                  <a:pt x="915346" y="194589"/>
                </a:lnTo>
                <a:lnTo>
                  <a:pt x="929433" y="197723"/>
                </a:lnTo>
                <a:lnTo>
                  <a:pt x="944354" y="201308"/>
                </a:lnTo>
                <a:lnTo>
                  <a:pt x="960120" y="205359"/>
                </a:lnTo>
                <a:lnTo>
                  <a:pt x="941786" y="209242"/>
                </a:lnTo>
                <a:lnTo>
                  <a:pt x="921654" y="212328"/>
                </a:lnTo>
                <a:lnTo>
                  <a:pt x="899737" y="214628"/>
                </a:lnTo>
                <a:lnTo>
                  <a:pt x="876046" y="216153"/>
                </a:lnTo>
                <a:lnTo>
                  <a:pt x="879723" y="223877"/>
                </a:lnTo>
                <a:lnTo>
                  <a:pt x="882713" y="230981"/>
                </a:lnTo>
                <a:lnTo>
                  <a:pt x="885332" y="238192"/>
                </a:lnTo>
                <a:lnTo>
                  <a:pt x="887476" y="245237"/>
                </a:lnTo>
                <a:lnTo>
                  <a:pt x="920720" y="241379"/>
                </a:lnTo>
                <a:lnTo>
                  <a:pt x="951118" y="235521"/>
                </a:lnTo>
                <a:lnTo>
                  <a:pt x="978683" y="227663"/>
                </a:lnTo>
                <a:lnTo>
                  <a:pt x="1003427" y="217804"/>
                </a:lnTo>
                <a:lnTo>
                  <a:pt x="1100778" y="217804"/>
                </a:lnTo>
                <a:lnTo>
                  <a:pt x="1102106" y="215137"/>
                </a:lnTo>
                <a:lnTo>
                  <a:pt x="1035812" y="198374"/>
                </a:lnTo>
                <a:lnTo>
                  <a:pt x="1044360" y="191398"/>
                </a:lnTo>
                <a:lnTo>
                  <a:pt x="1045733" y="190119"/>
                </a:lnTo>
                <a:lnTo>
                  <a:pt x="1001268" y="190119"/>
                </a:lnTo>
                <a:lnTo>
                  <a:pt x="986672" y="186828"/>
                </a:lnTo>
                <a:lnTo>
                  <a:pt x="973375" y="183991"/>
                </a:lnTo>
                <a:lnTo>
                  <a:pt x="961388" y="181582"/>
                </a:lnTo>
                <a:lnTo>
                  <a:pt x="950722" y="179577"/>
                </a:lnTo>
                <a:lnTo>
                  <a:pt x="956691" y="172085"/>
                </a:lnTo>
                <a:lnTo>
                  <a:pt x="959739" y="168021"/>
                </a:lnTo>
                <a:close/>
              </a:path>
              <a:path w="1403984" h="247650">
                <a:moveTo>
                  <a:pt x="1100778" y="217804"/>
                </a:moveTo>
                <a:lnTo>
                  <a:pt x="1003427" y="217804"/>
                </a:lnTo>
                <a:lnTo>
                  <a:pt x="1022951" y="223877"/>
                </a:lnTo>
                <a:lnTo>
                  <a:pt x="1043416" y="230473"/>
                </a:lnTo>
                <a:lnTo>
                  <a:pt x="1087120" y="245237"/>
                </a:lnTo>
                <a:lnTo>
                  <a:pt x="1100778" y="217804"/>
                </a:lnTo>
                <a:close/>
              </a:path>
              <a:path w="1403984" h="247650">
                <a:moveTo>
                  <a:pt x="1066292" y="168021"/>
                </a:moveTo>
                <a:lnTo>
                  <a:pt x="1028827" y="168021"/>
                </a:lnTo>
                <a:lnTo>
                  <a:pt x="1023038" y="174117"/>
                </a:lnTo>
                <a:lnTo>
                  <a:pt x="1016415" y="179911"/>
                </a:lnTo>
                <a:lnTo>
                  <a:pt x="1009270" y="185166"/>
                </a:lnTo>
                <a:lnTo>
                  <a:pt x="1001268" y="190119"/>
                </a:lnTo>
                <a:lnTo>
                  <a:pt x="1045733" y="190119"/>
                </a:lnTo>
                <a:lnTo>
                  <a:pt x="1052305" y="183991"/>
                </a:lnTo>
                <a:lnTo>
                  <a:pt x="1059600" y="176210"/>
                </a:lnTo>
                <a:lnTo>
                  <a:pt x="1066292" y="168021"/>
                </a:lnTo>
                <a:close/>
              </a:path>
              <a:path w="1403984" h="247650">
                <a:moveTo>
                  <a:pt x="1113536" y="141732"/>
                </a:moveTo>
                <a:lnTo>
                  <a:pt x="869188" y="141732"/>
                </a:lnTo>
                <a:lnTo>
                  <a:pt x="869188" y="168021"/>
                </a:lnTo>
                <a:lnTo>
                  <a:pt x="1113536" y="168021"/>
                </a:lnTo>
                <a:lnTo>
                  <a:pt x="1113536" y="141732"/>
                </a:lnTo>
                <a:close/>
              </a:path>
              <a:path w="1403984" h="247650">
                <a:moveTo>
                  <a:pt x="987933" y="125475"/>
                </a:moveTo>
                <a:lnTo>
                  <a:pt x="951992" y="125475"/>
                </a:lnTo>
                <a:lnTo>
                  <a:pt x="948944" y="130810"/>
                </a:lnTo>
                <a:lnTo>
                  <a:pt x="945642" y="136271"/>
                </a:lnTo>
                <a:lnTo>
                  <a:pt x="941959" y="141732"/>
                </a:lnTo>
                <a:lnTo>
                  <a:pt x="977773" y="141732"/>
                </a:lnTo>
                <a:lnTo>
                  <a:pt x="981075" y="136651"/>
                </a:lnTo>
                <a:lnTo>
                  <a:pt x="984504" y="131190"/>
                </a:lnTo>
                <a:lnTo>
                  <a:pt x="987933" y="125475"/>
                </a:lnTo>
                <a:close/>
              </a:path>
              <a:path w="1403984" h="247650">
                <a:moveTo>
                  <a:pt x="1101344" y="52832"/>
                </a:moveTo>
                <a:lnTo>
                  <a:pt x="881253" y="52832"/>
                </a:lnTo>
                <a:lnTo>
                  <a:pt x="881253" y="125475"/>
                </a:lnTo>
                <a:lnTo>
                  <a:pt x="1101344" y="125475"/>
                </a:lnTo>
                <a:lnTo>
                  <a:pt x="1101344" y="100329"/>
                </a:lnTo>
                <a:lnTo>
                  <a:pt x="912368" y="100329"/>
                </a:lnTo>
                <a:lnTo>
                  <a:pt x="912368" y="78104"/>
                </a:lnTo>
                <a:lnTo>
                  <a:pt x="1101344" y="78104"/>
                </a:lnTo>
                <a:lnTo>
                  <a:pt x="1101344" y="52832"/>
                </a:lnTo>
                <a:close/>
              </a:path>
              <a:path w="1403984" h="247650">
                <a:moveTo>
                  <a:pt x="974852" y="78104"/>
                </a:moveTo>
                <a:lnTo>
                  <a:pt x="945261" y="78104"/>
                </a:lnTo>
                <a:lnTo>
                  <a:pt x="945261" y="100329"/>
                </a:lnTo>
                <a:lnTo>
                  <a:pt x="974852" y="100329"/>
                </a:lnTo>
                <a:lnTo>
                  <a:pt x="974852" y="78104"/>
                </a:lnTo>
                <a:close/>
              </a:path>
              <a:path w="1403984" h="247650">
                <a:moveTo>
                  <a:pt x="1037463" y="78104"/>
                </a:moveTo>
                <a:lnTo>
                  <a:pt x="1007745" y="78104"/>
                </a:lnTo>
                <a:lnTo>
                  <a:pt x="1007745" y="100329"/>
                </a:lnTo>
                <a:lnTo>
                  <a:pt x="1037463" y="100329"/>
                </a:lnTo>
                <a:lnTo>
                  <a:pt x="1037463" y="78104"/>
                </a:lnTo>
                <a:close/>
              </a:path>
              <a:path w="1403984" h="247650">
                <a:moveTo>
                  <a:pt x="1101344" y="78104"/>
                </a:moveTo>
                <a:lnTo>
                  <a:pt x="1070229" y="78104"/>
                </a:lnTo>
                <a:lnTo>
                  <a:pt x="1070229" y="100329"/>
                </a:lnTo>
                <a:lnTo>
                  <a:pt x="1101344" y="100329"/>
                </a:lnTo>
                <a:lnTo>
                  <a:pt x="1101344" y="78104"/>
                </a:lnTo>
                <a:close/>
              </a:path>
              <a:path w="1403984" h="247650">
                <a:moveTo>
                  <a:pt x="974852" y="35813"/>
                </a:moveTo>
                <a:lnTo>
                  <a:pt x="945261" y="35813"/>
                </a:lnTo>
                <a:lnTo>
                  <a:pt x="945261" y="52832"/>
                </a:lnTo>
                <a:lnTo>
                  <a:pt x="974852" y="52832"/>
                </a:lnTo>
                <a:lnTo>
                  <a:pt x="974852" y="35813"/>
                </a:lnTo>
                <a:close/>
              </a:path>
              <a:path w="1403984" h="247650">
                <a:moveTo>
                  <a:pt x="1037463" y="35813"/>
                </a:moveTo>
                <a:lnTo>
                  <a:pt x="1007745" y="35813"/>
                </a:lnTo>
                <a:lnTo>
                  <a:pt x="1007745" y="52832"/>
                </a:lnTo>
                <a:lnTo>
                  <a:pt x="1037463" y="52832"/>
                </a:lnTo>
                <a:lnTo>
                  <a:pt x="1037463" y="35813"/>
                </a:lnTo>
                <a:close/>
              </a:path>
              <a:path w="1403984" h="247650">
                <a:moveTo>
                  <a:pt x="1109345" y="9651"/>
                </a:moveTo>
                <a:lnTo>
                  <a:pt x="873633" y="9651"/>
                </a:lnTo>
                <a:lnTo>
                  <a:pt x="873633" y="35813"/>
                </a:lnTo>
                <a:lnTo>
                  <a:pt x="1109345" y="35813"/>
                </a:lnTo>
                <a:lnTo>
                  <a:pt x="1109345" y="9651"/>
                </a:lnTo>
                <a:close/>
              </a:path>
              <a:path w="1403984" h="247650">
                <a:moveTo>
                  <a:pt x="1225169" y="508"/>
                </a:moveTo>
                <a:lnTo>
                  <a:pt x="1192022" y="508"/>
                </a:lnTo>
                <a:lnTo>
                  <a:pt x="1192022" y="243839"/>
                </a:lnTo>
                <a:lnTo>
                  <a:pt x="1225169" y="243839"/>
                </a:lnTo>
                <a:lnTo>
                  <a:pt x="1225169" y="63880"/>
                </a:lnTo>
                <a:lnTo>
                  <a:pt x="1245280" y="63880"/>
                </a:lnTo>
                <a:lnTo>
                  <a:pt x="1253109" y="47116"/>
                </a:lnTo>
                <a:lnTo>
                  <a:pt x="1245868" y="43668"/>
                </a:lnTo>
                <a:lnTo>
                  <a:pt x="1238805" y="40385"/>
                </a:lnTo>
                <a:lnTo>
                  <a:pt x="1231909" y="37294"/>
                </a:lnTo>
                <a:lnTo>
                  <a:pt x="1225169" y="34416"/>
                </a:lnTo>
                <a:lnTo>
                  <a:pt x="1225169" y="508"/>
                </a:lnTo>
                <a:close/>
              </a:path>
              <a:path w="1403984" h="247650">
                <a:moveTo>
                  <a:pt x="1403985" y="202057"/>
                </a:moveTo>
                <a:lnTo>
                  <a:pt x="1243457" y="202057"/>
                </a:lnTo>
                <a:lnTo>
                  <a:pt x="1243457" y="234187"/>
                </a:lnTo>
                <a:lnTo>
                  <a:pt x="1403985" y="234187"/>
                </a:lnTo>
                <a:lnTo>
                  <a:pt x="1403985" y="202057"/>
                </a:lnTo>
                <a:close/>
              </a:path>
              <a:path w="1403984" h="247650">
                <a:moveTo>
                  <a:pt x="1345311" y="156083"/>
                </a:moveTo>
                <a:lnTo>
                  <a:pt x="1311656" y="156083"/>
                </a:lnTo>
                <a:lnTo>
                  <a:pt x="1311656" y="202057"/>
                </a:lnTo>
                <a:lnTo>
                  <a:pt x="1345311" y="202057"/>
                </a:lnTo>
                <a:lnTo>
                  <a:pt x="1345311" y="156083"/>
                </a:lnTo>
                <a:close/>
              </a:path>
              <a:path w="1403984" h="247650">
                <a:moveTo>
                  <a:pt x="1395603" y="123951"/>
                </a:moveTo>
                <a:lnTo>
                  <a:pt x="1255776" y="123951"/>
                </a:lnTo>
                <a:lnTo>
                  <a:pt x="1255776" y="156083"/>
                </a:lnTo>
                <a:lnTo>
                  <a:pt x="1395603" y="156083"/>
                </a:lnTo>
                <a:lnTo>
                  <a:pt x="1395603" y="123951"/>
                </a:lnTo>
                <a:close/>
              </a:path>
              <a:path w="1403984" h="247650">
                <a:moveTo>
                  <a:pt x="1345311" y="80010"/>
                </a:moveTo>
                <a:lnTo>
                  <a:pt x="1311656" y="80010"/>
                </a:lnTo>
                <a:lnTo>
                  <a:pt x="1311656" y="123951"/>
                </a:lnTo>
                <a:lnTo>
                  <a:pt x="1345311" y="123951"/>
                </a:lnTo>
                <a:lnTo>
                  <a:pt x="1345311" y="80010"/>
                </a:lnTo>
                <a:close/>
              </a:path>
              <a:path w="1403984" h="247650">
                <a:moveTo>
                  <a:pt x="1262761" y="14986"/>
                </a:moveTo>
                <a:lnTo>
                  <a:pt x="1258734" y="39298"/>
                </a:lnTo>
                <a:lnTo>
                  <a:pt x="1253696" y="62325"/>
                </a:lnTo>
                <a:lnTo>
                  <a:pt x="1247634" y="84066"/>
                </a:lnTo>
                <a:lnTo>
                  <a:pt x="1240536" y="104521"/>
                </a:lnTo>
                <a:lnTo>
                  <a:pt x="1247705" y="108400"/>
                </a:lnTo>
                <a:lnTo>
                  <a:pt x="1254934" y="112410"/>
                </a:lnTo>
                <a:lnTo>
                  <a:pt x="1269619" y="120776"/>
                </a:lnTo>
                <a:lnTo>
                  <a:pt x="1272788" y="111371"/>
                </a:lnTo>
                <a:lnTo>
                  <a:pt x="1275826" y="101441"/>
                </a:lnTo>
                <a:lnTo>
                  <a:pt x="1278745" y="90987"/>
                </a:lnTo>
                <a:lnTo>
                  <a:pt x="1281557" y="80010"/>
                </a:lnTo>
                <a:lnTo>
                  <a:pt x="1396619" y="80010"/>
                </a:lnTo>
                <a:lnTo>
                  <a:pt x="1396619" y="47878"/>
                </a:lnTo>
                <a:lnTo>
                  <a:pt x="1288161" y="47878"/>
                </a:lnTo>
                <a:lnTo>
                  <a:pt x="1289493" y="40385"/>
                </a:lnTo>
                <a:lnTo>
                  <a:pt x="1290732" y="32956"/>
                </a:lnTo>
                <a:lnTo>
                  <a:pt x="1291947" y="25197"/>
                </a:lnTo>
                <a:lnTo>
                  <a:pt x="1293114" y="17272"/>
                </a:lnTo>
                <a:lnTo>
                  <a:pt x="1262761" y="14986"/>
                </a:lnTo>
                <a:close/>
              </a:path>
              <a:path w="1403984" h="247650">
                <a:moveTo>
                  <a:pt x="1245280" y="63880"/>
                </a:moveTo>
                <a:lnTo>
                  <a:pt x="1225169" y="63880"/>
                </a:lnTo>
                <a:lnTo>
                  <a:pt x="1240536" y="74040"/>
                </a:lnTo>
                <a:lnTo>
                  <a:pt x="1245280" y="63880"/>
                </a:lnTo>
                <a:close/>
              </a:path>
              <a:path w="1403984" h="247650">
                <a:moveTo>
                  <a:pt x="1345311" y="508"/>
                </a:moveTo>
                <a:lnTo>
                  <a:pt x="1311656" y="508"/>
                </a:lnTo>
                <a:lnTo>
                  <a:pt x="1311656" y="47878"/>
                </a:lnTo>
                <a:lnTo>
                  <a:pt x="1345311" y="47878"/>
                </a:lnTo>
                <a:lnTo>
                  <a:pt x="1345311" y="508"/>
                </a:lnTo>
                <a:close/>
              </a:path>
              <a:path w="1403984" h="247650">
                <a:moveTo>
                  <a:pt x="1165098" y="48387"/>
                </a:moveTo>
                <a:lnTo>
                  <a:pt x="1164052" y="64938"/>
                </a:lnTo>
                <a:lnTo>
                  <a:pt x="1162637" y="82216"/>
                </a:lnTo>
                <a:lnTo>
                  <a:pt x="1160865" y="100232"/>
                </a:lnTo>
                <a:lnTo>
                  <a:pt x="1158748" y="118999"/>
                </a:lnTo>
                <a:lnTo>
                  <a:pt x="1165098" y="119887"/>
                </a:lnTo>
                <a:lnTo>
                  <a:pt x="1171956" y="121665"/>
                </a:lnTo>
                <a:lnTo>
                  <a:pt x="1178941" y="124460"/>
                </a:lnTo>
                <a:lnTo>
                  <a:pt x="1180893" y="107576"/>
                </a:lnTo>
                <a:lnTo>
                  <a:pt x="1182751" y="89693"/>
                </a:lnTo>
                <a:lnTo>
                  <a:pt x="1184513" y="70810"/>
                </a:lnTo>
                <a:lnTo>
                  <a:pt x="1186180" y="50926"/>
                </a:lnTo>
                <a:lnTo>
                  <a:pt x="1165098" y="4838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73952" y="2005583"/>
            <a:ext cx="563880" cy="533400"/>
          </a:xfrm>
          <a:custGeom>
            <a:avLst/>
            <a:gdLst/>
            <a:ahLst/>
            <a:cxnLst/>
            <a:rect l="l" t="t" r="r" b="b"/>
            <a:pathLst>
              <a:path w="563879" h="533400">
                <a:moveTo>
                  <a:pt x="281940" y="0"/>
                </a:moveTo>
                <a:lnTo>
                  <a:pt x="0" y="266700"/>
                </a:lnTo>
                <a:lnTo>
                  <a:pt x="281940" y="533400"/>
                </a:lnTo>
                <a:lnTo>
                  <a:pt x="563879" y="266700"/>
                </a:lnTo>
                <a:lnTo>
                  <a:pt x="281940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589014" y="1229614"/>
            <a:ext cx="316865" cy="117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Microsoft YaHei"/>
                <a:cs typeface="Microsoft YaHei"/>
              </a:rPr>
              <a:t>01</a:t>
            </a:r>
            <a:endParaRPr sz="1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500">
              <a:latin typeface="Microsoft YaHei"/>
              <a:cs typeface="Microsoft YaHei"/>
            </a:endParaRPr>
          </a:p>
          <a:p>
            <a:pPr marL="3492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Microsoft YaHei"/>
                <a:cs typeface="Microsoft YaHei"/>
              </a:rPr>
              <a:t>02</a:t>
            </a:r>
            <a:endParaRPr sz="1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6220" y="2961132"/>
            <a:ext cx="628650" cy="76200"/>
          </a:xfrm>
          <a:custGeom>
            <a:avLst/>
            <a:gdLst/>
            <a:ahLst/>
            <a:cxnLst/>
            <a:rect l="l" t="t" r="r" b="b"/>
            <a:pathLst>
              <a:path w="628650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4543" y="44450"/>
                </a:lnTo>
                <a:lnTo>
                  <a:pt x="31750" y="41655"/>
                </a:lnTo>
                <a:lnTo>
                  <a:pt x="31750" y="34543"/>
                </a:lnTo>
                <a:lnTo>
                  <a:pt x="34543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628650" h="76200">
                <a:moveTo>
                  <a:pt x="74921" y="31750"/>
                </a:moveTo>
                <a:lnTo>
                  <a:pt x="34543" y="31750"/>
                </a:lnTo>
                <a:lnTo>
                  <a:pt x="31750" y="34543"/>
                </a:lnTo>
                <a:lnTo>
                  <a:pt x="31750" y="41655"/>
                </a:lnTo>
                <a:lnTo>
                  <a:pt x="34543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  <a:path w="628650" h="76200">
                <a:moveTo>
                  <a:pt x="625855" y="31750"/>
                </a:moveTo>
                <a:lnTo>
                  <a:pt x="74921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625855" y="44450"/>
                </a:lnTo>
                <a:lnTo>
                  <a:pt x="628650" y="41655"/>
                </a:lnTo>
                <a:lnTo>
                  <a:pt x="628650" y="34543"/>
                </a:lnTo>
                <a:lnTo>
                  <a:pt x="625855" y="317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46220" y="4338828"/>
            <a:ext cx="628650" cy="76200"/>
          </a:xfrm>
          <a:custGeom>
            <a:avLst/>
            <a:gdLst/>
            <a:ahLst/>
            <a:cxnLst/>
            <a:rect l="l" t="t" r="r" b="b"/>
            <a:pathLst>
              <a:path w="628650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4543" y="44450"/>
                </a:lnTo>
                <a:lnTo>
                  <a:pt x="31750" y="41656"/>
                </a:lnTo>
                <a:lnTo>
                  <a:pt x="31750" y="34544"/>
                </a:lnTo>
                <a:lnTo>
                  <a:pt x="34543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628650" h="76200">
                <a:moveTo>
                  <a:pt x="74921" y="31750"/>
                </a:moveTo>
                <a:lnTo>
                  <a:pt x="34543" y="31750"/>
                </a:lnTo>
                <a:lnTo>
                  <a:pt x="31750" y="34544"/>
                </a:lnTo>
                <a:lnTo>
                  <a:pt x="31750" y="41656"/>
                </a:lnTo>
                <a:lnTo>
                  <a:pt x="34543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  <a:path w="628650" h="76200">
                <a:moveTo>
                  <a:pt x="625855" y="31750"/>
                </a:moveTo>
                <a:lnTo>
                  <a:pt x="74921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625855" y="44450"/>
                </a:lnTo>
                <a:lnTo>
                  <a:pt x="628650" y="41656"/>
                </a:lnTo>
                <a:lnTo>
                  <a:pt x="628650" y="34544"/>
                </a:lnTo>
                <a:lnTo>
                  <a:pt x="625855" y="317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46220" y="5716523"/>
            <a:ext cx="628650" cy="76200"/>
          </a:xfrm>
          <a:custGeom>
            <a:avLst/>
            <a:gdLst/>
            <a:ahLst/>
            <a:cxnLst/>
            <a:rect l="l" t="t" r="r" b="b"/>
            <a:pathLst>
              <a:path w="628650" h="76200">
                <a:moveTo>
                  <a:pt x="38100" y="0"/>
                </a:moveTo>
                <a:lnTo>
                  <a:pt x="23252" y="2993"/>
                </a:lnTo>
                <a:lnTo>
                  <a:pt x="11144" y="11158"/>
                </a:lnTo>
                <a:lnTo>
                  <a:pt x="2988" y="23268"/>
                </a:lnTo>
                <a:lnTo>
                  <a:pt x="0" y="38100"/>
                </a:lnTo>
                <a:lnTo>
                  <a:pt x="2988" y="52931"/>
                </a:lnTo>
                <a:lnTo>
                  <a:pt x="11144" y="65041"/>
                </a:lnTo>
                <a:lnTo>
                  <a:pt x="23252" y="73206"/>
                </a:lnTo>
                <a:lnTo>
                  <a:pt x="38100" y="76200"/>
                </a:lnTo>
                <a:lnTo>
                  <a:pt x="52947" y="73206"/>
                </a:lnTo>
                <a:lnTo>
                  <a:pt x="65055" y="65041"/>
                </a:lnTo>
                <a:lnTo>
                  <a:pt x="73211" y="52931"/>
                </a:lnTo>
                <a:lnTo>
                  <a:pt x="74920" y="44450"/>
                </a:lnTo>
                <a:lnTo>
                  <a:pt x="34543" y="44450"/>
                </a:lnTo>
                <a:lnTo>
                  <a:pt x="31750" y="41605"/>
                </a:lnTo>
                <a:lnTo>
                  <a:pt x="31750" y="34594"/>
                </a:lnTo>
                <a:lnTo>
                  <a:pt x="34543" y="31750"/>
                </a:lnTo>
                <a:lnTo>
                  <a:pt x="74920" y="31750"/>
                </a:lnTo>
                <a:lnTo>
                  <a:pt x="73211" y="23268"/>
                </a:lnTo>
                <a:lnTo>
                  <a:pt x="65055" y="11158"/>
                </a:lnTo>
                <a:lnTo>
                  <a:pt x="52947" y="2993"/>
                </a:lnTo>
                <a:lnTo>
                  <a:pt x="38100" y="0"/>
                </a:lnTo>
                <a:close/>
              </a:path>
              <a:path w="628650" h="76200">
                <a:moveTo>
                  <a:pt x="74920" y="31750"/>
                </a:moveTo>
                <a:lnTo>
                  <a:pt x="34543" y="31750"/>
                </a:lnTo>
                <a:lnTo>
                  <a:pt x="31750" y="34594"/>
                </a:lnTo>
                <a:lnTo>
                  <a:pt x="31750" y="41605"/>
                </a:lnTo>
                <a:lnTo>
                  <a:pt x="34543" y="44450"/>
                </a:lnTo>
                <a:lnTo>
                  <a:pt x="74920" y="44450"/>
                </a:lnTo>
                <a:lnTo>
                  <a:pt x="76200" y="38100"/>
                </a:lnTo>
                <a:lnTo>
                  <a:pt x="74920" y="31750"/>
                </a:lnTo>
                <a:close/>
              </a:path>
              <a:path w="628650" h="76200">
                <a:moveTo>
                  <a:pt x="625855" y="31750"/>
                </a:moveTo>
                <a:lnTo>
                  <a:pt x="74920" y="31750"/>
                </a:lnTo>
                <a:lnTo>
                  <a:pt x="76200" y="38100"/>
                </a:lnTo>
                <a:lnTo>
                  <a:pt x="74920" y="44450"/>
                </a:lnTo>
                <a:lnTo>
                  <a:pt x="625855" y="44450"/>
                </a:lnTo>
                <a:lnTo>
                  <a:pt x="628650" y="41605"/>
                </a:lnTo>
                <a:lnTo>
                  <a:pt x="628650" y="34594"/>
                </a:lnTo>
                <a:lnTo>
                  <a:pt x="625855" y="317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5471" y="2992120"/>
            <a:ext cx="547624" cy="431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9376" y="5329935"/>
            <a:ext cx="547624" cy="43174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028433" y="2961132"/>
            <a:ext cx="628650" cy="76200"/>
          </a:xfrm>
          <a:custGeom>
            <a:avLst/>
            <a:gdLst/>
            <a:ahLst/>
            <a:cxnLst/>
            <a:rect l="l" t="t" r="r" b="b"/>
            <a:pathLst>
              <a:path w="628650" h="76200">
                <a:moveTo>
                  <a:pt x="590550" y="0"/>
                </a:moveTo>
                <a:lnTo>
                  <a:pt x="575702" y="2988"/>
                </a:lnTo>
                <a:lnTo>
                  <a:pt x="563594" y="11144"/>
                </a:lnTo>
                <a:lnTo>
                  <a:pt x="555438" y="23252"/>
                </a:lnTo>
                <a:lnTo>
                  <a:pt x="552450" y="38100"/>
                </a:lnTo>
                <a:lnTo>
                  <a:pt x="555438" y="52947"/>
                </a:lnTo>
                <a:lnTo>
                  <a:pt x="563594" y="65055"/>
                </a:lnTo>
                <a:lnTo>
                  <a:pt x="575702" y="73211"/>
                </a:lnTo>
                <a:lnTo>
                  <a:pt x="590550" y="76200"/>
                </a:lnTo>
                <a:lnTo>
                  <a:pt x="605397" y="73211"/>
                </a:lnTo>
                <a:lnTo>
                  <a:pt x="617505" y="65055"/>
                </a:lnTo>
                <a:lnTo>
                  <a:pt x="625661" y="52947"/>
                </a:lnTo>
                <a:lnTo>
                  <a:pt x="627371" y="44450"/>
                </a:lnTo>
                <a:lnTo>
                  <a:pt x="594106" y="44450"/>
                </a:lnTo>
                <a:lnTo>
                  <a:pt x="596900" y="41655"/>
                </a:lnTo>
                <a:lnTo>
                  <a:pt x="596900" y="34543"/>
                </a:lnTo>
                <a:lnTo>
                  <a:pt x="594106" y="31750"/>
                </a:lnTo>
                <a:lnTo>
                  <a:pt x="627371" y="31750"/>
                </a:lnTo>
                <a:lnTo>
                  <a:pt x="625661" y="23252"/>
                </a:lnTo>
                <a:lnTo>
                  <a:pt x="617505" y="11144"/>
                </a:lnTo>
                <a:lnTo>
                  <a:pt x="605397" y="2988"/>
                </a:lnTo>
                <a:lnTo>
                  <a:pt x="590550" y="0"/>
                </a:lnTo>
                <a:close/>
              </a:path>
              <a:path w="628650" h="76200">
                <a:moveTo>
                  <a:pt x="553728" y="31750"/>
                </a:moveTo>
                <a:lnTo>
                  <a:pt x="2794" y="31750"/>
                </a:lnTo>
                <a:lnTo>
                  <a:pt x="0" y="34543"/>
                </a:lnTo>
                <a:lnTo>
                  <a:pt x="0" y="41655"/>
                </a:lnTo>
                <a:lnTo>
                  <a:pt x="2794" y="44450"/>
                </a:lnTo>
                <a:lnTo>
                  <a:pt x="553728" y="44450"/>
                </a:lnTo>
                <a:lnTo>
                  <a:pt x="552450" y="38100"/>
                </a:lnTo>
                <a:lnTo>
                  <a:pt x="553728" y="31750"/>
                </a:lnTo>
                <a:close/>
              </a:path>
              <a:path w="628650" h="76200">
                <a:moveTo>
                  <a:pt x="627371" y="31750"/>
                </a:moveTo>
                <a:lnTo>
                  <a:pt x="594106" y="31750"/>
                </a:lnTo>
                <a:lnTo>
                  <a:pt x="596900" y="34543"/>
                </a:lnTo>
                <a:lnTo>
                  <a:pt x="596900" y="41655"/>
                </a:lnTo>
                <a:lnTo>
                  <a:pt x="594106" y="44450"/>
                </a:lnTo>
                <a:lnTo>
                  <a:pt x="627371" y="44450"/>
                </a:lnTo>
                <a:lnTo>
                  <a:pt x="628650" y="38100"/>
                </a:lnTo>
                <a:lnTo>
                  <a:pt x="627371" y="317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28433" y="4338828"/>
            <a:ext cx="628650" cy="76200"/>
          </a:xfrm>
          <a:custGeom>
            <a:avLst/>
            <a:gdLst/>
            <a:ahLst/>
            <a:cxnLst/>
            <a:rect l="l" t="t" r="r" b="b"/>
            <a:pathLst>
              <a:path w="628650" h="76200">
                <a:moveTo>
                  <a:pt x="590550" y="0"/>
                </a:moveTo>
                <a:lnTo>
                  <a:pt x="575702" y="2988"/>
                </a:lnTo>
                <a:lnTo>
                  <a:pt x="563594" y="11144"/>
                </a:lnTo>
                <a:lnTo>
                  <a:pt x="555438" y="23252"/>
                </a:lnTo>
                <a:lnTo>
                  <a:pt x="552450" y="38100"/>
                </a:lnTo>
                <a:lnTo>
                  <a:pt x="555438" y="52947"/>
                </a:lnTo>
                <a:lnTo>
                  <a:pt x="563594" y="65055"/>
                </a:lnTo>
                <a:lnTo>
                  <a:pt x="575702" y="73211"/>
                </a:lnTo>
                <a:lnTo>
                  <a:pt x="590550" y="76200"/>
                </a:lnTo>
                <a:lnTo>
                  <a:pt x="605397" y="73211"/>
                </a:lnTo>
                <a:lnTo>
                  <a:pt x="617505" y="65055"/>
                </a:lnTo>
                <a:lnTo>
                  <a:pt x="625661" y="52947"/>
                </a:lnTo>
                <a:lnTo>
                  <a:pt x="627371" y="44450"/>
                </a:lnTo>
                <a:lnTo>
                  <a:pt x="594106" y="44450"/>
                </a:lnTo>
                <a:lnTo>
                  <a:pt x="596900" y="41656"/>
                </a:lnTo>
                <a:lnTo>
                  <a:pt x="596900" y="34544"/>
                </a:lnTo>
                <a:lnTo>
                  <a:pt x="594106" y="31750"/>
                </a:lnTo>
                <a:lnTo>
                  <a:pt x="627371" y="31750"/>
                </a:lnTo>
                <a:lnTo>
                  <a:pt x="625661" y="23252"/>
                </a:lnTo>
                <a:lnTo>
                  <a:pt x="617505" y="11144"/>
                </a:lnTo>
                <a:lnTo>
                  <a:pt x="605397" y="2988"/>
                </a:lnTo>
                <a:lnTo>
                  <a:pt x="590550" y="0"/>
                </a:lnTo>
                <a:close/>
              </a:path>
              <a:path w="628650" h="76200">
                <a:moveTo>
                  <a:pt x="553728" y="31750"/>
                </a:moveTo>
                <a:lnTo>
                  <a:pt x="2794" y="31750"/>
                </a:lnTo>
                <a:lnTo>
                  <a:pt x="0" y="34544"/>
                </a:lnTo>
                <a:lnTo>
                  <a:pt x="0" y="41656"/>
                </a:lnTo>
                <a:lnTo>
                  <a:pt x="2794" y="44450"/>
                </a:lnTo>
                <a:lnTo>
                  <a:pt x="553728" y="44450"/>
                </a:lnTo>
                <a:lnTo>
                  <a:pt x="552450" y="38100"/>
                </a:lnTo>
                <a:lnTo>
                  <a:pt x="553728" y="31750"/>
                </a:lnTo>
                <a:close/>
              </a:path>
              <a:path w="628650" h="76200">
                <a:moveTo>
                  <a:pt x="627371" y="31750"/>
                </a:moveTo>
                <a:lnTo>
                  <a:pt x="594106" y="31750"/>
                </a:lnTo>
                <a:lnTo>
                  <a:pt x="596900" y="34544"/>
                </a:lnTo>
                <a:lnTo>
                  <a:pt x="596900" y="41656"/>
                </a:lnTo>
                <a:lnTo>
                  <a:pt x="594106" y="44450"/>
                </a:lnTo>
                <a:lnTo>
                  <a:pt x="627371" y="44450"/>
                </a:lnTo>
                <a:lnTo>
                  <a:pt x="628650" y="38100"/>
                </a:lnTo>
                <a:lnTo>
                  <a:pt x="627371" y="317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28433" y="5716523"/>
            <a:ext cx="628650" cy="76200"/>
          </a:xfrm>
          <a:custGeom>
            <a:avLst/>
            <a:gdLst/>
            <a:ahLst/>
            <a:cxnLst/>
            <a:rect l="l" t="t" r="r" b="b"/>
            <a:pathLst>
              <a:path w="628650" h="76200">
                <a:moveTo>
                  <a:pt x="590550" y="0"/>
                </a:moveTo>
                <a:lnTo>
                  <a:pt x="575702" y="2993"/>
                </a:lnTo>
                <a:lnTo>
                  <a:pt x="563594" y="11158"/>
                </a:lnTo>
                <a:lnTo>
                  <a:pt x="555438" y="23268"/>
                </a:lnTo>
                <a:lnTo>
                  <a:pt x="552450" y="38100"/>
                </a:lnTo>
                <a:lnTo>
                  <a:pt x="555438" y="52931"/>
                </a:lnTo>
                <a:lnTo>
                  <a:pt x="563594" y="65041"/>
                </a:lnTo>
                <a:lnTo>
                  <a:pt x="575702" y="73206"/>
                </a:lnTo>
                <a:lnTo>
                  <a:pt x="590550" y="76200"/>
                </a:lnTo>
                <a:lnTo>
                  <a:pt x="605397" y="73206"/>
                </a:lnTo>
                <a:lnTo>
                  <a:pt x="617505" y="65041"/>
                </a:lnTo>
                <a:lnTo>
                  <a:pt x="625661" y="52931"/>
                </a:lnTo>
                <a:lnTo>
                  <a:pt x="627370" y="44450"/>
                </a:lnTo>
                <a:lnTo>
                  <a:pt x="594106" y="44450"/>
                </a:lnTo>
                <a:lnTo>
                  <a:pt x="596900" y="41605"/>
                </a:lnTo>
                <a:lnTo>
                  <a:pt x="596900" y="34594"/>
                </a:lnTo>
                <a:lnTo>
                  <a:pt x="594106" y="31750"/>
                </a:lnTo>
                <a:lnTo>
                  <a:pt x="627370" y="31750"/>
                </a:lnTo>
                <a:lnTo>
                  <a:pt x="625661" y="23268"/>
                </a:lnTo>
                <a:lnTo>
                  <a:pt x="617505" y="11158"/>
                </a:lnTo>
                <a:lnTo>
                  <a:pt x="605397" y="2993"/>
                </a:lnTo>
                <a:lnTo>
                  <a:pt x="590550" y="0"/>
                </a:lnTo>
                <a:close/>
              </a:path>
              <a:path w="628650" h="76200">
                <a:moveTo>
                  <a:pt x="553729" y="31750"/>
                </a:moveTo>
                <a:lnTo>
                  <a:pt x="2794" y="31750"/>
                </a:lnTo>
                <a:lnTo>
                  <a:pt x="0" y="34594"/>
                </a:lnTo>
                <a:lnTo>
                  <a:pt x="0" y="41605"/>
                </a:lnTo>
                <a:lnTo>
                  <a:pt x="2794" y="44450"/>
                </a:lnTo>
                <a:lnTo>
                  <a:pt x="553729" y="44450"/>
                </a:lnTo>
                <a:lnTo>
                  <a:pt x="552450" y="38100"/>
                </a:lnTo>
                <a:lnTo>
                  <a:pt x="553729" y="31750"/>
                </a:lnTo>
                <a:close/>
              </a:path>
              <a:path w="628650" h="76200">
                <a:moveTo>
                  <a:pt x="627370" y="31750"/>
                </a:moveTo>
                <a:lnTo>
                  <a:pt x="594106" y="31750"/>
                </a:lnTo>
                <a:lnTo>
                  <a:pt x="596900" y="34594"/>
                </a:lnTo>
                <a:lnTo>
                  <a:pt x="596900" y="41605"/>
                </a:lnTo>
                <a:lnTo>
                  <a:pt x="594106" y="44450"/>
                </a:lnTo>
                <a:lnTo>
                  <a:pt x="627370" y="44450"/>
                </a:lnTo>
                <a:lnTo>
                  <a:pt x="628650" y="38100"/>
                </a:lnTo>
                <a:lnTo>
                  <a:pt x="627370" y="317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7320" y="2992120"/>
            <a:ext cx="547624" cy="431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1223" y="5329935"/>
            <a:ext cx="547624" cy="43174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258311" y="2173223"/>
            <a:ext cx="869950" cy="4396105"/>
            <a:chOff x="3258311" y="2173223"/>
            <a:chExt cx="869950" cy="439610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8311" y="2173223"/>
              <a:ext cx="869581" cy="164376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84447" y="2505455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114300" y="0"/>
                  </a:move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876300"/>
                  </a:lnTo>
                  <a:lnTo>
                    <a:pt x="8983" y="920787"/>
                  </a:lnTo>
                  <a:lnTo>
                    <a:pt x="33480" y="957119"/>
                  </a:lnTo>
                  <a:lnTo>
                    <a:pt x="69812" y="981616"/>
                  </a:lnTo>
                  <a:lnTo>
                    <a:pt x="114300" y="990600"/>
                  </a:lnTo>
                  <a:lnTo>
                    <a:pt x="158787" y="981616"/>
                  </a:lnTo>
                  <a:lnTo>
                    <a:pt x="195119" y="957119"/>
                  </a:lnTo>
                  <a:lnTo>
                    <a:pt x="219616" y="920787"/>
                  </a:lnTo>
                  <a:lnTo>
                    <a:pt x="228600" y="876300"/>
                  </a:lnTo>
                  <a:lnTo>
                    <a:pt x="228600" y="114300"/>
                  </a:lnTo>
                  <a:lnTo>
                    <a:pt x="219616" y="69812"/>
                  </a:lnTo>
                  <a:lnTo>
                    <a:pt x="195119" y="33480"/>
                  </a:lnTo>
                  <a:lnTo>
                    <a:pt x="158787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8311" y="3550919"/>
              <a:ext cx="869581" cy="16437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584447" y="3883151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114300" y="0"/>
                  </a:move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876300"/>
                  </a:lnTo>
                  <a:lnTo>
                    <a:pt x="8983" y="920787"/>
                  </a:lnTo>
                  <a:lnTo>
                    <a:pt x="33480" y="957119"/>
                  </a:lnTo>
                  <a:lnTo>
                    <a:pt x="69812" y="981616"/>
                  </a:lnTo>
                  <a:lnTo>
                    <a:pt x="114300" y="990600"/>
                  </a:lnTo>
                  <a:lnTo>
                    <a:pt x="158787" y="981616"/>
                  </a:lnTo>
                  <a:lnTo>
                    <a:pt x="195119" y="957119"/>
                  </a:lnTo>
                  <a:lnTo>
                    <a:pt x="219616" y="920787"/>
                  </a:lnTo>
                  <a:lnTo>
                    <a:pt x="228600" y="876300"/>
                  </a:lnTo>
                  <a:lnTo>
                    <a:pt x="228600" y="114300"/>
                  </a:lnTo>
                  <a:lnTo>
                    <a:pt x="219616" y="69812"/>
                  </a:lnTo>
                  <a:lnTo>
                    <a:pt x="195119" y="33480"/>
                  </a:lnTo>
                  <a:lnTo>
                    <a:pt x="158787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8311" y="4925529"/>
              <a:ext cx="869581" cy="164376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84447" y="5257800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114300" y="0"/>
                  </a:move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876300"/>
                  </a:lnTo>
                  <a:lnTo>
                    <a:pt x="8983" y="920793"/>
                  </a:lnTo>
                  <a:lnTo>
                    <a:pt x="33480" y="957124"/>
                  </a:lnTo>
                  <a:lnTo>
                    <a:pt x="69812" y="981618"/>
                  </a:lnTo>
                  <a:lnTo>
                    <a:pt x="114300" y="990600"/>
                  </a:lnTo>
                  <a:lnTo>
                    <a:pt x="158787" y="981618"/>
                  </a:lnTo>
                  <a:lnTo>
                    <a:pt x="195119" y="957124"/>
                  </a:lnTo>
                  <a:lnTo>
                    <a:pt x="219616" y="920793"/>
                  </a:lnTo>
                  <a:lnTo>
                    <a:pt x="228600" y="876300"/>
                  </a:lnTo>
                  <a:lnTo>
                    <a:pt x="228600" y="114300"/>
                  </a:lnTo>
                  <a:lnTo>
                    <a:pt x="219616" y="69812"/>
                  </a:lnTo>
                  <a:lnTo>
                    <a:pt x="195119" y="33480"/>
                  </a:lnTo>
                  <a:lnTo>
                    <a:pt x="158787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7555992" y="2173223"/>
            <a:ext cx="869950" cy="4396105"/>
            <a:chOff x="7555992" y="2173223"/>
            <a:chExt cx="869950" cy="439610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5992" y="2173223"/>
              <a:ext cx="869581" cy="16437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882128" y="2505455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114300" y="0"/>
                  </a:move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876300"/>
                  </a:lnTo>
                  <a:lnTo>
                    <a:pt x="8983" y="920787"/>
                  </a:lnTo>
                  <a:lnTo>
                    <a:pt x="33480" y="957119"/>
                  </a:lnTo>
                  <a:lnTo>
                    <a:pt x="69812" y="981616"/>
                  </a:lnTo>
                  <a:lnTo>
                    <a:pt x="114300" y="990600"/>
                  </a:lnTo>
                  <a:lnTo>
                    <a:pt x="158787" y="981616"/>
                  </a:lnTo>
                  <a:lnTo>
                    <a:pt x="195119" y="957119"/>
                  </a:lnTo>
                  <a:lnTo>
                    <a:pt x="219616" y="920787"/>
                  </a:lnTo>
                  <a:lnTo>
                    <a:pt x="228600" y="876300"/>
                  </a:lnTo>
                  <a:lnTo>
                    <a:pt x="228600" y="114300"/>
                  </a:lnTo>
                  <a:lnTo>
                    <a:pt x="219616" y="69812"/>
                  </a:lnTo>
                  <a:lnTo>
                    <a:pt x="195119" y="33480"/>
                  </a:lnTo>
                  <a:lnTo>
                    <a:pt x="158787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5992" y="3550919"/>
              <a:ext cx="869581" cy="164376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882128" y="3883151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114300" y="0"/>
                  </a:move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876300"/>
                  </a:lnTo>
                  <a:lnTo>
                    <a:pt x="8983" y="920787"/>
                  </a:lnTo>
                  <a:lnTo>
                    <a:pt x="33480" y="957119"/>
                  </a:lnTo>
                  <a:lnTo>
                    <a:pt x="69812" y="981616"/>
                  </a:lnTo>
                  <a:lnTo>
                    <a:pt x="114300" y="990600"/>
                  </a:lnTo>
                  <a:lnTo>
                    <a:pt x="158787" y="981616"/>
                  </a:lnTo>
                  <a:lnTo>
                    <a:pt x="195119" y="957119"/>
                  </a:lnTo>
                  <a:lnTo>
                    <a:pt x="219616" y="920787"/>
                  </a:lnTo>
                  <a:lnTo>
                    <a:pt x="228600" y="876300"/>
                  </a:lnTo>
                  <a:lnTo>
                    <a:pt x="228600" y="114300"/>
                  </a:lnTo>
                  <a:lnTo>
                    <a:pt x="219616" y="69812"/>
                  </a:lnTo>
                  <a:lnTo>
                    <a:pt x="195119" y="33480"/>
                  </a:lnTo>
                  <a:lnTo>
                    <a:pt x="158787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5992" y="4925529"/>
              <a:ext cx="869581" cy="164376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82128" y="5257800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114300" y="0"/>
                  </a:move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876300"/>
                  </a:lnTo>
                  <a:lnTo>
                    <a:pt x="8983" y="920793"/>
                  </a:lnTo>
                  <a:lnTo>
                    <a:pt x="33480" y="957124"/>
                  </a:lnTo>
                  <a:lnTo>
                    <a:pt x="69812" y="981618"/>
                  </a:lnTo>
                  <a:lnTo>
                    <a:pt x="114300" y="990600"/>
                  </a:lnTo>
                  <a:lnTo>
                    <a:pt x="158787" y="981618"/>
                  </a:lnTo>
                  <a:lnTo>
                    <a:pt x="195119" y="957124"/>
                  </a:lnTo>
                  <a:lnTo>
                    <a:pt x="219616" y="920793"/>
                  </a:lnTo>
                  <a:lnTo>
                    <a:pt x="228600" y="876300"/>
                  </a:lnTo>
                  <a:lnTo>
                    <a:pt x="228600" y="114300"/>
                  </a:lnTo>
                  <a:lnTo>
                    <a:pt x="219616" y="69812"/>
                  </a:lnTo>
                  <a:lnTo>
                    <a:pt x="195119" y="33480"/>
                  </a:lnTo>
                  <a:lnTo>
                    <a:pt x="158787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28811" y="2585720"/>
            <a:ext cx="1455674" cy="220852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8514206" y="2888614"/>
            <a:ext cx="481965" cy="221615"/>
          </a:xfrm>
          <a:custGeom>
            <a:avLst/>
            <a:gdLst/>
            <a:ahLst/>
            <a:cxnLst/>
            <a:rect l="l" t="t" r="r" b="b"/>
            <a:pathLst>
              <a:path w="481965" h="221614">
                <a:moveTo>
                  <a:pt x="144018" y="194183"/>
                </a:moveTo>
                <a:lnTo>
                  <a:pt x="146303" y="201802"/>
                </a:lnTo>
                <a:lnTo>
                  <a:pt x="147954" y="210058"/>
                </a:lnTo>
                <a:lnTo>
                  <a:pt x="148971" y="218821"/>
                </a:lnTo>
                <a:lnTo>
                  <a:pt x="155807" y="218749"/>
                </a:lnTo>
                <a:lnTo>
                  <a:pt x="194325" y="210550"/>
                </a:lnTo>
                <a:lnTo>
                  <a:pt x="199258" y="195325"/>
                </a:lnTo>
                <a:lnTo>
                  <a:pt x="160147" y="195325"/>
                </a:lnTo>
                <a:lnTo>
                  <a:pt x="152781" y="194945"/>
                </a:lnTo>
                <a:lnTo>
                  <a:pt x="144018" y="194183"/>
                </a:lnTo>
                <a:close/>
              </a:path>
              <a:path w="481965" h="221614">
                <a:moveTo>
                  <a:pt x="125475" y="176657"/>
                </a:moveTo>
                <a:lnTo>
                  <a:pt x="109854" y="176657"/>
                </a:lnTo>
                <a:lnTo>
                  <a:pt x="102108" y="184023"/>
                </a:lnTo>
                <a:lnTo>
                  <a:pt x="107584" y="189736"/>
                </a:lnTo>
                <a:lnTo>
                  <a:pt x="112966" y="195627"/>
                </a:lnTo>
                <a:lnTo>
                  <a:pt x="118350" y="201802"/>
                </a:lnTo>
                <a:lnTo>
                  <a:pt x="123444" y="207899"/>
                </a:lnTo>
                <a:lnTo>
                  <a:pt x="141097" y="191515"/>
                </a:lnTo>
                <a:lnTo>
                  <a:pt x="135509" y="186055"/>
                </a:lnTo>
                <a:lnTo>
                  <a:pt x="130301" y="181101"/>
                </a:lnTo>
                <a:lnTo>
                  <a:pt x="125475" y="176657"/>
                </a:lnTo>
                <a:close/>
              </a:path>
              <a:path w="481965" h="221614">
                <a:moveTo>
                  <a:pt x="199644" y="176657"/>
                </a:moveTo>
                <a:lnTo>
                  <a:pt x="173736" y="176657"/>
                </a:lnTo>
                <a:lnTo>
                  <a:pt x="173736" y="191770"/>
                </a:lnTo>
                <a:lnTo>
                  <a:pt x="171069" y="195072"/>
                </a:lnTo>
                <a:lnTo>
                  <a:pt x="165862" y="195072"/>
                </a:lnTo>
                <a:lnTo>
                  <a:pt x="160147" y="195325"/>
                </a:lnTo>
                <a:lnTo>
                  <a:pt x="199258" y="195325"/>
                </a:lnTo>
                <a:lnTo>
                  <a:pt x="199644" y="192277"/>
                </a:lnTo>
                <a:lnTo>
                  <a:pt x="199644" y="176657"/>
                </a:lnTo>
                <a:close/>
              </a:path>
              <a:path w="481965" h="221614">
                <a:moveTo>
                  <a:pt x="220599" y="155575"/>
                </a:moveTo>
                <a:lnTo>
                  <a:pt x="96012" y="155575"/>
                </a:lnTo>
                <a:lnTo>
                  <a:pt x="96012" y="176657"/>
                </a:lnTo>
                <a:lnTo>
                  <a:pt x="220599" y="176657"/>
                </a:lnTo>
                <a:lnTo>
                  <a:pt x="220599" y="155575"/>
                </a:lnTo>
                <a:close/>
              </a:path>
              <a:path w="481965" h="221614">
                <a:moveTo>
                  <a:pt x="199644" y="147574"/>
                </a:moveTo>
                <a:lnTo>
                  <a:pt x="173736" y="147574"/>
                </a:lnTo>
                <a:lnTo>
                  <a:pt x="173736" y="155575"/>
                </a:lnTo>
                <a:lnTo>
                  <a:pt x="199644" y="155575"/>
                </a:lnTo>
                <a:lnTo>
                  <a:pt x="199644" y="147574"/>
                </a:lnTo>
                <a:close/>
              </a:path>
              <a:path w="481965" h="221614">
                <a:moveTo>
                  <a:pt x="218706" y="144399"/>
                </a:moveTo>
                <a:lnTo>
                  <a:pt x="199390" y="144399"/>
                </a:lnTo>
                <a:lnTo>
                  <a:pt x="206756" y="154050"/>
                </a:lnTo>
                <a:lnTo>
                  <a:pt x="218706" y="144399"/>
                </a:lnTo>
                <a:close/>
              </a:path>
              <a:path w="481965" h="221614">
                <a:moveTo>
                  <a:pt x="167640" y="116077"/>
                </a:moveTo>
                <a:lnTo>
                  <a:pt x="140970" y="116077"/>
                </a:lnTo>
                <a:lnTo>
                  <a:pt x="140970" y="128143"/>
                </a:lnTo>
                <a:lnTo>
                  <a:pt x="92201" y="129286"/>
                </a:lnTo>
                <a:lnTo>
                  <a:pt x="95376" y="148717"/>
                </a:lnTo>
                <a:lnTo>
                  <a:pt x="172243" y="145305"/>
                </a:lnTo>
                <a:lnTo>
                  <a:pt x="199390" y="144399"/>
                </a:lnTo>
                <a:lnTo>
                  <a:pt x="218706" y="144399"/>
                </a:lnTo>
                <a:lnTo>
                  <a:pt x="223266" y="140715"/>
                </a:lnTo>
                <a:lnTo>
                  <a:pt x="219118" y="135383"/>
                </a:lnTo>
                <a:lnTo>
                  <a:pt x="214471" y="129492"/>
                </a:lnTo>
                <a:lnTo>
                  <a:pt x="212877" y="127508"/>
                </a:lnTo>
                <a:lnTo>
                  <a:pt x="167640" y="127508"/>
                </a:lnTo>
                <a:lnTo>
                  <a:pt x="167640" y="116077"/>
                </a:lnTo>
                <a:close/>
              </a:path>
              <a:path w="481965" h="221614">
                <a:moveTo>
                  <a:pt x="203581" y="116077"/>
                </a:moveTo>
                <a:lnTo>
                  <a:pt x="191135" y="116077"/>
                </a:lnTo>
                <a:lnTo>
                  <a:pt x="181991" y="122174"/>
                </a:lnTo>
                <a:lnTo>
                  <a:pt x="183134" y="123825"/>
                </a:lnTo>
                <a:lnTo>
                  <a:pt x="185800" y="127000"/>
                </a:lnTo>
                <a:lnTo>
                  <a:pt x="179704" y="127254"/>
                </a:lnTo>
                <a:lnTo>
                  <a:pt x="167640" y="127508"/>
                </a:lnTo>
                <a:lnTo>
                  <a:pt x="212877" y="127508"/>
                </a:lnTo>
                <a:lnTo>
                  <a:pt x="209299" y="123053"/>
                </a:lnTo>
                <a:lnTo>
                  <a:pt x="203581" y="116077"/>
                </a:lnTo>
                <a:close/>
              </a:path>
              <a:path w="481965" h="221614">
                <a:moveTo>
                  <a:pt x="211454" y="46482"/>
                </a:moveTo>
                <a:lnTo>
                  <a:pt x="97154" y="46482"/>
                </a:lnTo>
                <a:lnTo>
                  <a:pt x="97154" y="123698"/>
                </a:lnTo>
                <a:lnTo>
                  <a:pt x="120142" y="123698"/>
                </a:lnTo>
                <a:lnTo>
                  <a:pt x="120142" y="116077"/>
                </a:lnTo>
                <a:lnTo>
                  <a:pt x="211454" y="116077"/>
                </a:lnTo>
                <a:lnTo>
                  <a:pt x="211454" y="100075"/>
                </a:lnTo>
                <a:lnTo>
                  <a:pt x="120142" y="100075"/>
                </a:lnTo>
                <a:lnTo>
                  <a:pt x="120142" y="90043"/>
                </a:lnTo>
                <a:lnTo>
                  <a:pt x="211454" y="90043"/>
                </a:lnTo>
                <a:lnTo>
                  <a:pt x="211454" y="74168"/>
                </a:lnTo>
                <a:lnTo>
                  <a:pt x="120142" y="74168"/>
                </a:lnTo>
                <a:lnTo>
                  <a:pt x="120142" y="64135"/>
                </a:lnTo>
                <a:lnTo>
                  <a:pt x="211454" y="64135"/>
                </a:lnTo>
                <a:lnTo>
                  <a:pt x="211454" y="46482"/>
                </a:lnTo>
                <a:close/>
              </a:path>
              <a:path w="481965" h="221614">
                <a:moveTo>
                  <a:pt x="167640" y="90043"/>
                </a:moveTo>
                <a:lnTo>
                  <a:pt x="140970" y="90043"/>
                </a:lnTo>
                <a:lnTo>
                  <a:pt x="140970" y="100075"/>
                </a:lnTo>
                <a:lnTo>
                  <a:pt x="167640" y="100075"/>
                </a:lnTo>
                <a:lnTo>
                  <a:pt x="167640" y="90043"/>
                </a:lnTo>
                <a:close/>
              </a:path>
              <a:path w="481965" h="221614">
                <a:moveTo>
                  <a:pt x="211454" y="90043"/>
                </a:moveTo>
                <a:lnTo>
                  <a:pt x="188468" y="90043"/>
                </a:lnTo>
                <a:lnTo>
                  <a:pt x="188468" y="100075"/>
                </a:lnTo>
                <a:lnTo>
                  <a:pt x="211454" y="100075"/>
                </a:lnTo>
                <a:lnTo>
                  <a:pt x="211454" y="90043"/>
                </a:lnTo>
                <a:close/>
              </a:path>
              <a:path w="481965" h="221614">
                <a:moveTo>
                  <a:pt x="167640" y="64135"/>
                </a:moveTo>
                <a:lnTo>
                  <a:pt x="140970" y="64135"/>
                </a:lnTo>
                <a:lnTo>
                  <a:pt x="140970" y="74168"/>
                </a:lnTo>
                <a:lnTo>
                  <a:pt x="167640" y="74168"/>
                </a:lnTo>
                <a:lnTo>
                  <a:pt x="167640" y="64135"/>
                </a:lnTo>
                <a:close/>
              </a:path>
              <a:path w="481965" h="221614">
                <a:moveTo>
                  <a:pt x="211454" y="64135"/>
                </a:moveTo>
                <a:lnTo>
                  <a:pt x="188468" y="64135"/>
                </a:lnTo>
                <a:lnTo>
                  <a:pt x="188468" y="74168"/>
                </a:lnTo>
                <a:lnTo>
                  <a:pt x="211454" y="74168"/>
                </a:lnTo>
                <a:lnTo>
                  <a:pt x="211454" y="64135"/>
                </a:lnTo>
                <a:close/>
              </a:path>
              <a:path w="481965" h="221614">
                <a:moveTo>
                  <a:pt x="167640" y="36195"/>
                </a:moveTo>
                <a:lnTo>
                  <a:pt x="140970" y="36195"/>
                </a:lnTo>
                <a:lnTo>
                  <a:pt x="140970" y="46482"/>
                </a:lnTo>
                <a:lnTo>
                  <a:pt x="167640" y="46482"/>
                </a:lnTo>
                <a:lnTo>
                  <a:pt x="167640" y="36195"/>
                </a:lnTo>
                <a:close/>
              </a:path>
              <a:path w="481965" h="221614">
                <a:moveTo>
                  <a:pt x="217043" y="14350"/>
                </a:moveTo>
                <a:lnTo>
                  <a:pt x="98298" y="14350"/>
                </a:lnTo>
                <a:lnTo>
                  <a:pt x="98298" y="36195"/>
                </a:lnTo>
                <a:lnTo>
                  <a:pt x="217043" y="36195"/>
                </a:lnTo>
                <a:lnTo>
                  <a:pt x="217043" y="14350"/>
                </a:lnTo>
                <a:close/>
              </a:path>
              <a:path w="481965" h="221614">
                <a:moveTo>
                  <a:pt x="167640" y="508"/>
                </a:moveTo>
                <a:lnTo>
                  <a:pt x="140970" y="508"/>
                </a:lnTo>
                <a:lnTo>
                  <a:pt x="140970" y="14350"/>
                </a:lnTo>
                <a:lnTo>
                  <a:pt x="167640" y="14350"/>
                </a:lnTo>
                <a:lnTo>
                  <a:pt x="167640" y="508"/>
                </a:lnTo>
                <a:close/>
              </a:path>
              <a:path w="481965" h="221614">
                <a:moveTo>
                  <a:pt x="58547" y="183134"/>
                </a:moveTo>
                <a:lnTo>
                  <a:pt x="34036" y="183134"/>
                </a:lnTo>
                <a:lnTo>
                  <a:pt x="34036" y="219710"/>
                </a:lnTo>
                <a:lnTo>
                  <a:pt x="58547" y="219710"/>
                </a:lnTo>
                <a:lnTo>
                  <a:pt x="58547" y="183134"/>
                </a:lnTo>
                <a:close/>
              </a:path>
              <a:path w="481965" h="221614">
                <a:moveTo>
                  <a:pt x="90424" y="160147"/>
                </a:moveTo>
                <a:lnTo>
                  <a:pt x="0" y="160147"/>
                </a:lnTo>
                <a:lnTo>
                  <a:pt x="0" y="183134"/>
                </a:lnTo>
                <a:lnTo>
                  <a:pt x="90424" y="183134"/>
                </a:lnTo>
                <a:lnTo>
                  <a:pt x="90424" y="160147"/>
                </a:lnTo>
                <a:close/>
              </a:path>
              <a:path w="481965" h="221614">
                <a:moveTo>
                  <a:pt x="58547" y="146938"/>
                </a:moveTo>
                <a:lnTo>
                  <a:pt x="34036" y="146938"/>
                </a:lnTo>
                <a:lnTo>
                  <a:pt x="34036" y="160147"/>
                </a:lnTo>
                <a:lnTo>
                  <a:pt x="58547" y="160147"/>
                </a:lnTo>
                <a:lnTo>
                  <a:pt x="58547" y="146938"/>
                </a:lnTo>
                <a:close/>
              </a:path>
              <a:path w="481965" h="221614">
                <a:moveTo>
                  <a:pt x="86614" y="52197"/>
                </a:moveTo>
                <a:lnTo>
                  <a:pt x="5461" y="52197"/>
                </a:lnTo>
                <a:lnTo>
                  <a:pt x="5461" y="146938"/>
                </a:lnTo>
                <a:lnTo>
                  <a:pt x="86614" y="146938"/>
                </a:lnTo>
                <a:lnTo>
                  <a:pt x="86614" y="125095"/>
                </a:lnTo>
                <a:lnTo>
                  <a:pt x="22098" y="125095"/>
                </a:lnTo>
                <a:lnTo>
                  <a:pt x="22098" y="109600"/>
                </a:lnTo>
                <a:lnTo>
                  <a:pt x="86614" y="109600"/>
                </a:lnTo>
                <a:lnTo>
                  <a:pt x="86614" y="89535"/>
                </a:lnTo>
                <a:lnTo>
                  <a:pt x="22098" y="89535"/>
                </a:lnTo>
                <a:lnTo>
                  <a:pt x="22098" y="74422"/>
                </a:lnTo>
                <a:lnTo>
                  <a:pt x="86614" y="74422"/>
                </a:lnTo>
                <a:lnTo>
                  <a:pt x="86614" y="52197"/>
                </a:lnTo>
                <a:close/>
              </a:path>
              <a:path w="481965" h="221614">
                <a:moveTo>
                  <a:pt x="58547" y="109600"/>
                </a:moveTo>
                <a:lnTo>
                  <a:pt x="34036" y="109600"/>
                </a:lnTo>
                <a:lnTo>
                  <a:pt x="34036" y="125095"/>
                </a:lnTo>
                <a:lnTo>
                  <a:pt x="58547" y="125095"/>
                </a:lnTo>
                <a:lnTo>
                  <a:pt x="58547" y="109600"/>
                </a:lnTo>
                <a:close/>
              </a:path>
              <a:path w="481965" h="221614">
                <a:moveTo>
                  <a:pt x="86614" y="109600"/>
                </a:moveTo>
                <a:lnTo>
                  <a:pt x="69976" y="109600"/>
                </a:lnTo>
                <a:lnTo>
                  <a:pt x="69976" y="125095"/>
                </a:lnTo>
                <a:lnTo>
                  <a:pt x="86614" y="125095"/>
                </a:lnTo>
                <a:lnTo>
                  <a:pt x="86614" y="109600"/>
                </a:lnTo>
                <a:close/>
              </a:path>
              <a:path w="481965" h="221614">
                <a:moveTo>
                  <a:pt x="58547" y="74422"/>
                </a:moveTo>
                <a:lnTo>
                  <a:pt x="34036" y="74422"/>
                </a:lnTo>
                <a:lnTo>
                  <a:pt x="34036" y="89535"/>
                </a:lnTo>
                <a:lnTo>
                  <a:pt x="58547" y="89535"/>
                </a:lnTo>
                <a:lnTo>
                  <a:pt x="58547" y="74422"/>
                </a:lnTo>
                <a:close/>
              </a:path>
              <a:path w="481965" h="221614">
                <a:moveTo>
                  <a:pt x="86614" y="74422"/>
                </a:moveTo>
                <a:lnTo>
                  <a:pt x="69976" y="74422"/>
                </a:lnTo>
                <a:lnTo>
                  <a:pt x="69976" y="89535"/>
                </a:lnTo>
                <a:lnTo>
                  <a:pt x="86614" y="89535"/>
                </a:lnTo>
                <a:lnTo>
                  <a:pt x="86614" y="74422"/>
                </a:lnTo>
                <a:close/>
              </a:path>
              <a:path w="481965" h="221614">
                <a:moveTo>
                  <a:pt x="58547" y="39750"/>
                </a:moveTo>
                <a:lnTo>
                  <a:pt x="34036" y="39750"/>
                </a:lnTo>
                <a:lnTo>
                  <a:pt x="34036" y="52197"/>
                </a:lnTo>
                <a:lnTo>
                  <a:pt x="58547" y="52197"/>
                </a:lnTo>
                <a:lnTo>
                  <a:pt x="58547" y="39750"/>
                </a:lnTo>
                <a:close/>
              </a:path>
              <a:path w="481965" h="221614">
                <a:moveTo>
                  <a:pt x="91567" y="17399"/>
                </a:moveTo>
                <a:lnTo>
                  <a:pt x="2032" y="17399"/>
                </a:lnTo>
                <a:lnTo>
                  <a:pt x="2032" y="39750"/>
                </a:lnTo>
                <a:lnTo>
                  <a:pt x="91567" y="39750"/>
                </a:lnTo>
                <a:lnTo>
                  <a:pt x="91567" y="17399"/>
                </a:lnTo>
                <a:close/>
              </a:path>
              <a:path w="481965" h="221614">
                <a:moveTo>
                  <a:pt x="58547" y="508"/>
                </a:moveTo>
                <a:lnTo>
                  <a:pt x="34036" y="508"/>
                </a:lnTo>
                <a:lnTo>
                  <a:pt x="34036" y="17399"/>
                </a:lnTo>
                <a:lnTo>
                  <a:pt x="58547" y="17399"/>
                </a:lnTo>
                <a:lnTo>
                  <a:pt x="58547" y="508"/>
                </a:lnTo>
                <a:close/>
              </a:path>
              <a:path w="481965" h="221614">
                <a:moveTo>
                  <a:pt x="413321" y="205232"/>
                </a:moveTo>
                <a:lnTo>
                  <a:pt x="387985" y="205232"/>
                </a:lnTo>
                <a:lnTo>
                  <a:pt x="394335" y="211455"/>
                </a:lnTo>
                <a:lnTo>
                  <a:pt x="399415" y="216915"/>
                </a:lnTo>
                <a:lnTo>
                  <a:pt x="403098" y="221487"/>
                </a:lnTo>
                <a:lnTo>
                  <a:pt x="412099" y="207698"/>
                </a:lnTo>
                <a:lnTo>
                  <a:pt x="413321" y="205232"/>
                </a:lnTo>
                <a:close/>
              </a:path>
              <a:path w="481965" h="221614">
                <a:moveTo>
                  <a:pt x="424561" y="187706"/>
                </a:moveTo>
                <a:lnTo>
                  <a:pt x="426033" y="195322"/>
                </a:lnTo>
                <a:lnTo>
                  <a:pt x="427386" y="202723"/>
                </a:lnTo>
                <a:lnTo>
                  <a:pt x="428623" y="210058"/>
                </a:lnTo>
                <a:lnTo>
                  <a:pt x="429641" y="216788"/>
                </a:lnTo>
                <a:lnTo>
                  <a:pt x="436372" y="216662"/>
                </a:lnTo>
                <a:lnTo>
                  <a:pt x="477273" y="194250"/>
                </a:lnTo>
                <a:lnTo>
                  <a:pt x="478209" y="188595"/>
                </a:lnTo>
                <a:lnTo>
                  <a:pt x="449579" y="188595"/>
                </a:lnTo>
                <a:lnTo>
                  <a:pt x="443229" y="188468"/>
                </a:lnTo>
                <a:lnTo>
                  <a:pt x="436879" y="188468"/>
                </a:lnTo>
                <a:lnTo>
                  <a:pt x="430657" y="188213"/>
                </a:lnTo>
                <a:lnTo>
                  <a:pt x="424561" y="187706"/>
                </a:lnTo>
                <a:close/>
              </a:path>
              <a:path w="481965" h="221614">
                <a:moveTo>
                  <a:pt x="345567" y="178435"/>
                </a:moveTo>
                <a:lnTo>
                  <a:pt x="318262" y="178435"/>
                </a:lnTo>
                <a:lnTo>
                  <a:pt x="318262" y="190626"/>
                </a:lnTo>
                <a:lnTo>
                  <a:pt x="305573" y="190962"/>
                </a:lnTo>
                <a:lnTo>
                  <a:pt x="266319" y="191515"/>
                </a:lnTo>
                <a:lnTo>
                  <a:pt x="270256" y="214757"/>
                </a:lnTo>
                <a:lnTo>
                  <a:pt x="387476" y="210058"/>
                </a:lnTo>
                <a:lnTo>
                  <a:pt x="387731" y="206756"/>
                </a:lnTo>
                <a:lnTo>
                  <a:pt x="387985" y="205232"/>
                </a:lnTo>
                <a:lnTo>
                  <a:pt x="413321" y="205232"/>
                </a:lnTo>
                <a:lnTo>
                  <a:pt x="419671" y="192420"/>
                </a:lnTo>
                <a:lnTo>
                  <a:pt x="420560" y="189992"/>
                </a:lnTo>
                <a:lnTo>
                  <a:pt x="345567" y="189992"/>
                </a:lnTo>
                <a:lnTo>
                  <a:pt x="345567" y="178435"/>
                </a:lnTo>
                <a:close/>
              </a:path>
              <a:path w="481965" h="221614">
                <a:moveTo>
                  <a:pt x="437515" y="67945"/>
                </a:moveTo>
                <a:lnTo>
                  <a:pt x="411988" y="67945"/>
                </a:lnTo>
                <a:lnTo>
                  <a:pt x="410604" y="108378"/>
                </a:lnTo>
                <a:lnTo>
                  <a:pt x="406447" y="141859"/>
                </a:lnTo>
                <a:lnTo>
                  <a:pt x="399504" y="168386"/>
                </a:lnTo>
                <a:lnTo>
                  <a:pt x="389763" y="187960"/>
                </a:lnTo>
                <a:lnTo>
                  <a:pt x="345567" y="189992"/>
                </a:lnTo>
                <a:lnTo>
                  <a:pt x="420560" y="189992"/>
                </a:lnTo>
                <a:lnTo>
                  <a:pt x="433246" y="139114"/>
                </a:lnTo>
                <a:lnTo>
                  <a:pt x="436727" y="94398"/>
                </a:lnTo>
                <a:lnTo>
                  <a:pt x="437515" y="67945"/>
                </a:lnTo>
                <a:close/>
              </a:path>
              <a:path w="481965" h="221614">
                <a:moveTo>
                  <a:pt x="481711" y="39750"/>
                </a:moveTo>
                <a:lnTo>
                  <a:pt x="399923" y="39750"/>
                </a:lnTo>
                <a:lnTo>
                  <a:pt x="399923" y="67945"/>
                </a:lnTo>
                <a:lnTo>
                  <a:pt x="455295" y="67945"/>
                </a:lnTo>
                <a:lnTo>
                  <a:pt x="455372" y="108378"/>
                </a:lnTo>
                <a:lnTo>
                  <a:pt x="454562" y="151866"/>
                </a:lnTo>
                <a:lnTo>
                  <a:pt x="449579" y="188595"/>
                </a:lnTo>
                <a:lnTo>
                  <a:pt x="478209" y="188595"/>
                </a:lnTo>
                <a:lnTo>
                  <a:pt x="479678" y="179705"/>
                </a:lnTo>
                <a:lnTo>
                  <a:pt x="481711" y="39750"/>
                </a:lnTo>
                <a:close/>
              </a:path>
              <a:path w="481965" h="221614">
                <a:moveTo>
                  <a:pt x="389763" y="158242"/>
                </a:moveTo>
                <a:lnTo>
                  <a:pt x="275209" y="158242"/>
                </a:lnTo>
                <a:lnTo>
                  <a:pt x="275209" y="178435"/>
                </a:lnTo>
                <a:lnTo>
                  <a:pt x="389763" y="178435"/>
                </a:lnTo>
                <a:lnTo>
                  <a:pt x="389763" y="158242"/>
                </a:lnTo>
                <a:close/>
              </a:path>
              <a:path w="481965" h="221614">
                <a:moveTo>
                  <a:pt x="345567" y="147320"/>
                </a:moveTo>
                <a:lnTo>
                  <a:pt x="318262" y="147320"/>
                </a:lnTo>
                <a:lnTo>
                  <a:pt x="318262" y="158242"/>
                </a:lnTo>
                <a:lnTo>
                  <a:pt x="345567" y="158242"/>
                </a:lnTo>
                <a:lnTo>
                  <a:pt x="345567" y="147320"/>
                </a:lnTo>
                <a:close/>
              </a:path>
              <a:path w="481965" h="221614">
                <a:moveTo>
                  <a:pt x="390651" y="70358"/>
                </a:moveTo>
                <a:lnTo>
                  <a:pt x="273176" y="70358"/>
                </a:lnTo>
                <a:lnTo>
                  <a:pt x="273176" y="147320"/>
                </a:lnTo>
                <a:lnTo>
                  <a:pt x="390651" y="147320"/>
                </a:lnTo>
                <a:lnTo>
                  <a:pt x="390651" y="128143"/>
                </a:lnTo>
                <a:lnTo>
                  <a:pt x="295021" y="128143"/>
                </a:lnTo>
                <a:lnTo>
                  <a:pt x="295021" y="116712"/>
                </a:lnTo>
                <a:lnTo>
                  <a:pt x="390651" y="116712"/>
                </a:lnTo>
                <a:lnTo>
                  <a:pt x="390651" y="100964"/>
                </a:lnTo>
                <a:lnTo>
                  <a:pt x="295021" y="100964"/>
                </a:lnTo>
                <a:lnTo>
                  <a:pt x="295021" y="89535"/>
                </a:lnTo>
                <a:lnTo>
                  <a:pt x="390651" y="89535"/>
                </a:lnTo>
                <a:lnTo>
                  <a:pt x="390651" y="70358"/>
                </a:lnTo>
                <a:close/>
              </a:path>
              <a:path w="481965" h="221614">
                <a:moveTo>
                  <a:pt x="345567" y="116712"/>
                </a:moveTo>
                <a:lnTo>
                  <a:pt x="318262" y="116712"/>
                </a:lnTo>
                <a:lnTo>
                  <a:pt x="318262" y="128143"/>
                </a:lnTo>
                <a:lnTo>
                  <a:pt x="345567" y="128143"/>
                </a:lnTo>
                <a:lnTo>
                  <a:pt x="345567" y="116712"/>
                </a:lnTo>
                <a:close/>
              </a:path>
              <a:path w="481965" h="221614">
                <a:moveTo>
                  <a:pt x="390651" y="116712"/>
                </a:moveTo>
                <a:lnTo>
                  <a:pt x="368553" y="116712"/>
                </a:lnTo>
                <a:lnTo>
                  <a:pt x="368553" y="128143"/>
                </a:lnTo>
                <a:lnTo>
                  <a:pt x="390651" y="128143"/>
                </a:lnTo>
                <a:lnTo>
                  <a:pt x="390651" y="116712"/>
                </a:lnTo>
                <a:close/>
              </a:path>
              <a:path w="481965" h="221614">
                <a:moveTo>
                  <a:pt x="345567" y="89535"/>
                </a:moveTo>
                <a:lnTo>
                  <a:pt x="318262" y="89535"/>
                </a:lnTo>
                <a:lnTo>
                  <a:pt x="318262" y="100964"/>
                </a:lnTo>
                <a:lnTo>
                  <a:pt x="345567" y="100964"/>
                </a:lnTo>
                <a:lnTo>
                  <a:pt x="345567" y="89535"/>
                </a:lnTo>
                <a:close/>
              </a:path>
              <a:path w="481965" h="221614">
                <a:moveTo>
                  <a:pt x="390651" y="89535"/>
                </a:moveTo>
                <a:lnTo>
                  <a:pt x="368553" y="89535"/>
                </a:lnTo>
                <a:lnTo>
                  <a:pt x="368553" y="100964"/>
                </a:lnTo>
                <a:lnTo>
                  <a:pt x="390651" y="100964"/>
                </a:lnTo>
                <a:lnTo>
                  <a:pt x="390651" y="89535"/>
                </a:lnTo>
                <a:close/>
              </a:path>
              <a:path w="481965" h="221614">
                <a:moveTo>
                  <a:pt x="345567" y="59182"/>
                </a:moveTo>
                <a:lnTo>
                  <a:pt x="318262" y="59182"/>
                </a:lnTo>
                <a:lnTo>
                  <a:pt x="318262" y="70358"/>
                </a:lnTo>
                <a:lnTo>
                  <a:pt x="345567" y="70358"/>
                </a:lnTo>
                <a:lnTo>
                  <a:pt x="345567" y="59182"/>
                </a:lnTo>
                <a:close/>
              </a:path>
              <a:path w="481965" h="221614">
                <a:moveTo>
                  <a:pt x="394843" y="39115"/>
                </a:moveTo>
                <a:lnTo>
                  <a:pt x="268477" y="39115"/>
                </a:lnTo>
                <a:lnTo>
                  <a:pt x="268477" y="59182"/>
                </a:lnTo>
                <a:lnTo>
                  <a:pt x="394843" y="59182"/>
                </a:lnTo>
                <a:lnTo>
                  <a:pt x="394843" y="39115"/>
                </a:lnTo>
                <a:close/>
              </a:path>
              <a:path w="481965" h="221614">
                <a:moveTo>
                  <a:pt x="438658" y="0"/>
                </a:moveTo>
                <a:lnTo>
                  <a:pt x="411988" y="0"/>
                </a:lnTo>
                <a:lnTo>
                  <a:pt x="412120" y="25818"/>
                </a:lnTo>
                <a:lnTo>
                  <a:pt x="412242" y="39750"/>
                </a:lnTo>
                <a:lnTo>
                  <a:pt x="437896" y="39750"/>
                </a:lnTo>
                <a:lnTo>
                  <a:pt x="438015" y="30057"/>
                </a:lnTo>
                <a:lnTo>
                  <a:pt x="438239" y="17525"/>
                </a:lnTo>
                <a:lnTo>
                  <a:pt x="438658" y="0"/>
                </a:lnTo>
                <a:close/>
              </a:path>
              <a:path w="481965" h="221614">
                <a:moveTo>
                  <a:pt x="345567" y="27686"/>
                </a:moveTo>
                <a:lnTo>
                  <a:pt x="318262" y="27686"/>
                </a:lnTo>
                <a:lnTo>
                  <a:pt x="318262" y="39115"/>
                </a:lnTo>
                <a:lnTo>
                  <a:pt x="345567" y="39115"/>
                </a:lnTo>
                <a:lnTo>
                  <a:pt x="345567" y="27686"/>
                </a:lnTo>
                <a:close/>
              </a:path>
              <a:path w="481965" h="221614">
                <a:moveTo>
                  <a:pt x="384810" y="3175"/>
                </a:moveTo>
                <a:lnTo>
                  <a:pt x="357088" y="4937"/>
                </a:lnTo>
                <a:lnTo>
                  <a:pt x="329152" y="6413"/>
                </a:lnTo>
                <a:lnTo>
                  <a:pt x="300978" y="7604"/>
                </a:lnTo>
                <a:lnTo>
                  <a:pt x="272542" y="8509"/>
                </a:lnTo>
                <a:lnTo>
                  <a:pt x="274447" y="17525"/>
                </a:lnTo>
                <a:lnTo>
                  <a:pt x="275844" y="24384"/>
                </a:lnTo>
                <a:lnTo>
                  <a:pt x="276478" y="28829"/>
                </a:lnTo>
                <a:lnTo>
                  <a:pt x="318262" y="27686"/>
                </a:lnTo>
                <a:lnTo>
                  <a:pt x="345567" y="27686"/>
                </a:lnTo>
                <a:lnTo>
                  <a:pt x="345567" y="26415"/>
                </a:lnTo>
                <a:lnTo>
                  <a:pt x="379196" y="24433"/>
                </a:lnTo>
                <a:lnTo>
                  <a:pt x="390651" y="23622"/>
                </a:lnTo>
                <a:lnTo>
                  <a:pt x="384810" y="3175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75419" y="3048761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60">
                <a:moveTo>
                  <a:pt x="44450" y="0"/>
                </a:moveTo>
                <a:lnTo>
                  <a:pt x="12953" y="0"/>
                </a:lnTo>
                <a:lnTo>
                  <a:pt x="0" y="60578"/>
                </a:lnTo>
                <a:lnTo>
                  <a:pt x="26415" y="60578"/>
                </a:lnTo>
                <a:lnTo>
                  <a:pt x="4445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14306" y="2888233"/>
            <a:ext cx="757555" cy="223520"/>
          </a:xfrm>
          <a:custGeom>
            <a:avLst/>
            <a:gdLst/>
            <a:ahLst/>
            <a:cxnLst/>
            <a:rect l="l" t="t" r="r" b="b"/>
            <a:pathLst>
              <a:path w="757554" h="223519">
                <a:moveTo>
                  <a:pt x="51181" y="121157"/>
                </a:moveTo>
                <a:lnTo>
                  <a:pt x="22987" y="121157"/>
                </a:lnTo>
                <a:lnTo>
                  <a:pt x="22987" y="220471"/>
                </a:lnTo>
                <a:lnTo>
                  <a:pt x="51181" y="220471"/>
                </a:lnTo>
                <a:lnTo>
                  <a:pt x="51181" y="121157"/>
                </a:lnTo>
                <a:close/>
              </a:path>
              <a:path w="757554" h="223519">
                <a:moveTo>
                  <a:pt x="154304" y="157987"/>
                </a:moveTo>
                <a:lnTo>
                  <a:pt x="122554" y="157987"/>
                </a:lnTo>
                <a:lnTo>
                  <a:pt x="122554" y="220471"/>
                </a:lnTo>
                <a:lnTo>
                  <a:pt x="154304" y="220471"/>
                </a:lnTo>
                <a:lnTo>
                  <a:pt x="154304" y="157987"/>
                </a:lnTo>
                <a:close/>
              </a:path>
              <a:path w="757554" h="223519">
                <a:moveTo>
                  <a:pt x="168275" y="138302"/>
                </a:moveTo>
                <a:lnTo>
                  <a:pt x="106172" y="138302"/>
                </a:lnTo>
                <a:lnTo>
                  <a:pt x="94287" y="151637"/>
                </a:lnTo>
                <a:lnTo>
                  <a:pt x="81486" y="163639"/>
                </a:lnTo>
                <a:lnTo>
                  <a:pt x="67756" y="174307"/>
                </a:lnTo>
                <a:lnTo>
                  <a:pt x="53086" y="183641"/>
                </a:lnTo>
                <a:lnTo>
                  <a:pt x="57852" y="190454"/>
                </a:lnTo>
                <a:lnTo>
                  <a:pt x="62261" y="197183"/>
                </a:lnTo>
                <a:lnTo>
                  <a:pt x="66337" y="203840"/>
                </a:lnTo>
                <a:lnTo>
                  <a:pt x="70103" y="210438"/>
                </a:lnTo>
                <a:lnTo>
                  <a:pt x="84728" y="199296"/>
                </a:lnTo>
                <a:lnTo>
                  <a:pt x="98329" y="186832"/>
                </a:lnTo>
                <a:lnTo>
                  <a:pt x="110930" y="173059"/>
                </a:lnTo>
                <a:lnTo>
                  <a:pt x="122554" y="157987"/>
                </a:lnTo>
                <a:lnTo>
                  <a:pt x="154304" y="157987"/>
                </a:lnTo>
                <a:lnTo>
                  <a:pt x="154304" y="156590"/>
                </a:lnTo>
                <a:lnTo>
                  <a:pt x="186091" y="156590"/>
                </a:lnTo>
                <a:lnTo>
                  <a:pt x="178278" y="149848"/>
                </a:lnTo>
                <a:lnTo>
                  <a:pt x="168275" y="138302"/>
                </a:lnTo>
                <a:close/>
              </a:path>
              <a:path w="757554" h="223519">
                <a:moveTo>
                  <a:pt x="186091" y="156590"/>
                </a:moveTo>
                <a:lnTo>
                  <a:pt x="154304" y="156590"/>
                </a:lnTo>
                <a:lnTo>
                  <a:pt x="164089" y="171303"/>
                </a:lnTo>
                <a:lnTo>
                  <a:pt x="175720" y="184753"/>
                </a:lnTo>
                <a:lnTo>
                  <a:pt x="189184" y="196917"/>
                </a:lnTo>
                <a:lnTo>
                  <a:pt x="204470" y="207771"/>
                </a:lnTo>
                <a:lnTo>
                  <a:pt x="207996" y="201801"/>
                </a:lnTo>
                <a:lnTo>
                  <a:pt x="212105" y="194960"/>
                </a:lnTo>
                <a:lnTo>
                  <a:pt x="216810" y="187287"/>
                </a:lnTo>
                <a:lnTo>
                  <a:pt x="222123" y="178815"/>
                </a:lnTo>
                <a:lnTo>
                  <a:pt x="205190" y="170128"/>
                </a:lnTo>
                <a:lnTo>
                  <a:pt x="190579" y="160464"/>
                </a:lnTo>
                <a:lnTo>
                  <a:pt x="186091" y="156590"/>
                </a:lnTo>
                <a:close/>
              </a:path>
              <a:path w="757554" h="223519">
                <a:moveTo>
                  <a:pt x="38862" y="0"/>
                </a:moveTo>
                <a:lnTo>
                  <a:pt x="30646" y="30029"/>
                </a:lnTo>
                <a:lnTo>
                  <a:pt x="21431" y="57261"/>
                </a:lnTo>
                <a:lnTo>
                  <a:pt x="11215" y="81706"/>
                </a:lnTo>
                <a:lnTo>
                  <a:pt x="0" y="103377"/>
                </a:lnTo>
                <a:lnTo>
                  <a:pt x="2311" y="113754"/>
                </a:lnTo>
                <a:lnTo>
                  <a:pt x="4302" y="124285"/>
                </a:lnTo>
                <a:lnTo>
                  <a:pt x="5982" y="134935"/>
                </a:lnTo>
                <a:lnTo>
                  <a:pt x="7366" y="145668"/>
                </a:lnTo>
                <a:lnTo>
                  <a:pt x="11414" y="139785"/>
                </a:lnTo>
                <a:lnTo>
                  <a:pt x="15367" y="133746"/>
                </a:lnTo>
                <a:lnTo>
                  <a:pt x="19224" y="127541"/>
                </a:lnTo>
                <a:lnTo>
                  <a:pt x="22987" y="121157"/>
                </a:lnTo>
                <a:lnTo>
                  <a:pt x="51181" y="121157"/>
                </a:lnTo>
                <a:lnTo>
                  <a:pt x="51181" y="62229"/>
                </a:lnTo>
                <a:lnTo>
                  <a:pt x="55919" y="49466"/>
                </a:lnTo>
                <a:lnTo>
                  <a:pt x="60540" y="35940"/>
                </a:lnTo>
                <a:lnTo>
                  <a:pt x="64682" y="22796"/>
                </a:lnTo>
                <a:lnTo>
                  <a:pt x="68707" y="8889"/>
                </a:lnTo>
                <a:lnTo>
                  <a:pt x="38862" y="0"/>
                </a:lnTo>
                <a:close/>
              </a:path>
              <a:path w="757554" h="223519">
                <a:moveTo>
                  <a:pt x="219456" y="112902"/>
                </a:moveTo>
                <a:lnTo>
                  <a:pt x="59436" y="112902"/>
                </a:lnTo>
                <a:lnTo>
                  <a:pt x="59436" y="138302"/>
                </a:lnTo>
                <a:lnTo>
                  <a:pt x="219456" y="138302"/>
                </a:lnTo>
                <a:lnTo>
                  <a:pt x="219456" y="112902"/>
                </a:lnTo>
                <a:close/>
              </a:path>
              <a:path w="757554" h="223519">
                <a:moveTo>
                  <a:pt x="154304" y="92837"/>
                </a:moveTo>
                <a:lnTo>
                  <a:pt x="122554" y="92837"/>
                </a:lnTo>
                <a:lnTo>
                  <a:pt x="122554" y="112902"/>
                </a:lnTo>
                <a:lnTo>
                  <a:pt x="154304" y="112902"/>
                </a:lnTo>
                <a:lnTo>
                  <a:pt x="154304" y="92837"/>
                </a:lnTo>
                <a:close/>
              </a:path>
              <a:path w="757554" h="223519">
                <a:moveTo>
                  <a:pt x="204724" y="9270"/>
                </a:moveTo>
                <a:lnTo>
                  <a:pt x="73914" y="9270"/>
                </a:lnTo>
                <a:lnTo>
                  <a:pt x="73914" y="92837"/>
                </a:lnTo>
                <a:lnTo>
                  <a:pt x="204724" y="92837"/>
                </a:lnTo>
                <a:lnTo>
                  <a:pt x="204724" y="66293"/>
                </a:lnTo>
                <a:lnTo>
                  <a:pt x="103632" y="66293"/>
                </a:lnTo>
                <a:lnTo>
                  <a:pt x="103632" y="35940"/>
                </a:lnTo>
                <a:lnTo>
                  <a:pt x="204724" y="35940"/>
                </a:lnTo>
                <a:lnTo>
                  <a:pt x="204724" y="9270"/>
                </a:lnTo>
                <a:close/>
              </a:path>
              <a:path w="757554" h="223519">
                <a:moveTo>
                  <a:pt x="204724" y="35940"/>
                </a:moveTo>
                <a:lnTo>
                  <a:pt x="175006" y="35940"/>
                </a:lnTo>
                <a:lnTo>
                  <a:pt x="175006" y="66293"/>
                </a:lnTo>
                <a:lnTo>
                  <a:pt x="204724" y="66293"/>
                </a:lnTo>
                <a:lnTo>
                  <a:pt x="204724" y="35940"/>
                </a:lnTo>
                <a:close/>
              </a:path>
              <a:path w="757554" h="223519">
                <a:moveTo>
                  <a:pt x="489312" y="205104"/>
                </a:moveTo>
                <a:lnTo>
                  <a:pt x="414654" y="205104"/>
                </a:lnTo>
                <a:lnTo>
                  <a:pt x="430085" y="210581"/>
                </a:lnTo>
                <a:lnTo>
                  <a:pt x="446659" y="215011"/>
                </a:lnTo>
                <a:lnTo>
                  <a:pt x="464375" y="218392"/>
                </a:lnTo>
                <a:lnTo>
                  <a:pt x="483235" y="220725"/>
                </a:lnTo>
                <a:lnTo>
                  <a:pt x="485901" y="213487"/>
                </a:lnTo>
                <a:lnTo>
                  <a:pt x="488823" y="206248"/>
                </a:lnTo>
                <a:lnTo>
                  <a:pt x="489312" y="205104"/>
                </a:lnTo>
                <a:close/>
              </a:path>
              <a:path w="757554" h="223519">
                <a:moveTo>
                  <a:pt x="390398" y="166877"/>
                </a:moveTo>
                <a:lnTo>
                  <a:pt x="369189" y="166877"/>
                </a:lnTo>
                <a:lnTo>
                  <a:pt x="362458" y="170306"/>
                </a:lnTo>
                <a:lnTo>
                  <a:pt x="368458" y="176234"/>
                </a:lnTo>
                <a:lnTo>
                  <a:pt x="374840" y="181816"/>
                </a:lnTo>
                <a:lnTo>
                  <a:pt x="381603" y="187041"/>
                </a:lnTo>
                <a:lnTo>
                  <a:pt x="388747" y="191896"/>
                </a:lnTo>
                <a:lnTo>
                  <a:pt x="377725" y="194520"/>
                </a:lnTo>
                <a:lnTo>
                  <a:pt x="366013" y="196691"/>
                </a:lnTo>
                <a:lnTo>
                  <a:pt x="353635" y="198433"/>
                </a:lnTo>
                <a:lnTo>
                  <a:pt x="340614" y="199770"/>
                </a:lnTo>
                <a:lnTo>
                  <a:pt x="344170" y="206628"/>
                </a:lnTo>
                <a:lnTo>
                  <a:pt x="347472" y="213487"/>
                </a:lnTo>
                <a:lnTo>
                  <a:pt x="350647" y="220344"/>
                </a:lnTo>
                <a:lnTo>
                  <a:pt x="368363" y="217463"/>
                </a:lnTo>
                <a:lnTo>
                  <a:pt x="384937" y="213963"/>
                </a:lnTo>
                <a:lnTo>
                  <a:pt x="400367" y="209843"/>
                </a:lnTo>
                <a:lnTo>
                  <a:pt x="414654" y="205104"/>
                </a:lnTo>
                <a:lnTo>
                  <a:pt x="489312" y="205104"/>
                </a:lnTo>
                <a:lnTo>
                  <a:pt x="491871" y="199136"/>
                </a:lnTo>
                <a:lnTo>
                  <a:pt x="478799" y="198352"/>
                </a:lnTo>
                <a:lnTo>
                  <a:pt x="466264" y="196961"/>
                </a:lnTo>
                <a:lnTo>
                  <a:pt x="454277" y="194974"/>
                </a:lnTo>
                <a:lnTo>
                  <a:pt x="442849" y="192404"/>
                </a:lnTo>
                <a:lnTo>
                  <a:pt x="452233" y="186449"/>
                </a:lnTo>
                <a:lnTo>
                  <a:pt x="457300" y="182625"/>
                </a:lnTo>
                <a:lnTo>
                  <a:pt x="415544" y="182625"/>
                </a:lnTo>
                <a:lnTo>
                  <a:pt x="408882" y="179218"/>
                </a:lnTo>
                <a:lnTo>
                  <a:pt x="402447" y="175466"/>
                </a:lnTo>
                <a:lnTo>
                  <a:pt x="396273" y="171356"/>
                </a:lnTo>
                <a:lnTo>
                  <a:pt x="390398" y="166877"/>
                </a:lnTo>
                <a:close/>
              </a:path>
              <a:path w="757554" h="223519">
                <a:moveTo>
                  <a:pt x="338963" y="130301"/>
                </a:moveTo>
                <a:lnTo>
                  <a:pt x="276987" y="130301"/>
                </a:lnTo>
                <a:lnTo>
                  <a:pt x="276987" y="214249"/>
                </a:lnTo>
                <a:lnTo>
                  <a:pt x="299085" y="214249"/>
                </a:lnTo>
                <a:lnTo>
                  <a:pt x="299085" y="200913"/>
                </a:lnTo>
                <a:lnTo>
                  <a:pt x="338963" y="200913"/>
                </a:lnTo>
                <a:lnTo>
                  <a:pt x="338963" y="178053"/>
                </a:lnTo>
                <a:lnTo>
                  <a:pt x="299085" y="178053"/>
                </a:lnTo>
                <a:lnTo>
                  <a:pt x="299085" y="153035"/>
                </a:lnTo>
                <a:lnTo>
                  <a:pt x="338963" y="153035"/>
                </a:lnTo>
                <a:lnTo>
                  <a:pt x="338963" y="130301"/>
                </a:lnTo>
                <a:close/>
              </a:path>
              <a:path w="757554" h="223519">
                <a:moveTo>
                  <a:pt x="475361" y="147319"/>
                </a:moveTo>
                <a:lnTo>
                  <a:pt x="349250" y="147319"/>
                </a:lnTo>
                <a:lnTo>
                  <a:pt x="349250" y="166877"/>
                </a:lnTo>
                <a:lnTo>
                  <a:pt x="441706" y="166877"/>
                </a:lnTo>
                <a:lnTo>
                  <a:pt x="435796" y="171356"/>
                </a:lnTo>
                <a:lnTo>
                  <a:pt x="429482" y="175466"/>
                </a:lnTo>
                <a:lnTo>
                  <a:pt x="422739" y="179218"/>
                </a:lnTo>
                <a:lnTo>
                  <a:pt x="415544" y="182625"/>
                </a:lnTo>
                <a:lnTo>
                  <a:pt x="457300" y="182625"/>
                </a:lnTo>
                <a:lnTo>
                  <a:pt x="460771" y="180006"/>
                </a:lnTo>
                <a:lnTo>
                  <a:pt x="468477" y="173063"/>
                </a:lnTo>
                <a:lnTo>
                  <a:pt x="475361" y="165607"/>
                </a:lnTo>
                <a:lnTo>
                  <a:pt x="475361" y="147319"/>
                </a:lnTo>
                <a:close/>
              </a:path>
              <a:path w="757554" h="223519">
                <a:moveTo>
                  <a:pt x="338963" y="153035"/>
                </a:moveTo>
                <a:lnTo>
                  <a:pt x="316865" y="153035"/>
                </a:lnTo>
                <a:lnTo>
                  <a:pt x="316865" y="178053"/>
                </a:lnTo>
                <a:lnTo>
                  <a:pt x="338963" y="178053"/>
                </a:lnTo>
                <a:lnTo>
                  <a:pt x="338963" y="153035"/>
                </a:lnTo>
                <a:close/>
              </a:path>
              <a:path w="757554" h="223519">
                <a:moveTo>
                  <a:pt x="480949" y="104393"/>
                </a:moveTo>
                <a:lnTo>
                  <a:pt x="355726" y="104393"/>
                </a:lnTo>
                <a:lnTo>
                  <a:pt x="355726" y="143001"/>
                </a:lnTo>
                <a:lnTo>
                  <a:pt x="380238" y="143001"/>
                </a:lnTo>
                <a:lnTo>
                  <a:pt x="380238" y="139318"/>
                </a:lnTo>
                <a:lnTo>
                  <a:pt x="485901" y="139318"/>
                </a:lnTo>
                <a:lnTo>
                  <a:pt x="485901" y="124078"/>
                </a:lnTo>
                <a:lnTo>
                  <a:pt x="380238" y="124078"/>
                </a:lnTo>
                <a:lnTo>
                  <a:pt x="380238" y="114935"/>
                </a:lnTo>
                <a:lnTo>
                  <a:pt x="480949" y="114935"/>
                </a:lnTo>
                <a:lnTo>
                  <a:pt x="480949" y="104393"/>
                </a:lnTo>
                <a:close/>
              </a:path>
              <a:path w="757554" h="223519">
                <a:moveTo>
                  <a:pt x="437642" y="114935"/>
                </a:moveTo>
                <a:lnTo>
                  <a:pt x="412876" y="114935"/>
                </a:lnTo>
                <a:lnTo>
                  <a:pt x="412876" y="124078"/>
                </a:lnTo>
                <a:lnTo>
                  <a:pt x="437642" y="124078"/>
                </a:lnTo>
                <a:lnTo>
                  <a:pt x="437642" y="114935"/>
                </a:lnTo>
                <a:close/>
              </a:path>
              <a:path w="757554" h="223519">
                <a:moveTo>
                  <a:pt x="339725" y="96138"/>
                </a:moveTo>
                <a:lnTo>
                  <a:pt x="276225" y="96138"/>
                </a:lnTo>
                <a:lnTo>
                  <a:pt x="276225" y="117601"/>
                </a:lnTo>
                <a:lnTo>
                  <a:pt x="339725" y="117601"/>
                </a:lnTo>
                <a:lnTo>
                  <a:pt x="339725" y="96138"/>
                </a:lnTo>
                <a:close/>
              </a:path>
              <a:path w="757554" h="223519">
                <a:moveTo>
                  <a:pt x="368935" y="38353"/>
                </a:moveTo>
                <a:lnTo>
                  <a:pt x="362598" y="51710"/>
                </a:lnTo>
                <a:lnTo>
                  <a:pt x="355203" y="64531"/>
                </a:lnTo>
                <a:lnTo>
                  <a:pt x="346735" y="76805"/>
                </a:lnTo>
                <a:lnTo>
                  <a:pt x="337185" y="88518"/>
                </a:lnTo>
                <a:lnTo>
                  <a:pt x="341884" y="94106"/>
                </a:lnTo>
                <a:lnTo>
                  <a:pt x="346837" y="100837"/>
                </a:lnTo>
                <a:lnTo>
                  <a:pt x="352425" y="108712"/>
                </a:lnTo>
                <a:lnTo>
                  <a:pt x="353441" y="107187"/>
                </a:lnTo>
                <a:lnTo>
                  <a:pt x="355726" y="104393"/>
                </a:lnTo>
                <a:lnTo>
                  <a:pt x="480949" y="104393"/>
                </a:lnTo>
                <a:lnTo>
                  <a:pt x="480949" y="100456"/>
                </a:lnTo>
                <a:lnTo>
                  <a:pt x="380238" y="100456"/>
                </a:lnTo>
                <a:lnTo>
                  <a:pt x="380238" y="91693"/>
                </a:lnTo>
                <a:lnTo>
                  <a:pt x="480949" y="91693"/>
                </a:lnTo>
                <a:lnTo>
                  <a:pt x="480949" y="77215"/>
                </a:lnTo>
                <a:lnTo>
                  <a:pt x="380238" y="77215"/>
                </a:lnTo>
                <a:lnTo>
                  <a:pt x="380238" y="68071"/>
                </a:lnTo>
                <a:lnTo>
                  <a:pt x="484759" y="68071"/>
                </a:lnTo>
                <a:lnTo>
                  <a:pt x="484759" y="52577"/>
                </a:lnTo>
                <a:lnTo>
                  <a:pt x="388112" y="52577"/>
                </a:lnTo>
                <a:lnTo>
                  <a:pt x="389890" y="49275"/>
                </a:lnTo>
                <a:lnTo>
                  <a:pt x="391033" y="46989"/>
                </a:lnTo>
                <a:lnTo>
                  <a:pt x="392302" y="44195"/>
                </a:lnTo>
                <a:lnTo>
                  <a:pt x="399288" y="44195"/>
                </a:lnTo>
                <a:lnTo>
                  <a:pt x="399288" y="39242"/>
                </a:lnTo>
                <a:lnTo>
                  <a:pt x="374269" y="39242"/>
                </a:lnTo>
                <a:lnTo>
                  <a:pt x="368935" y="38353"/>
                </a:lnTo>
                <a:close/>
              </a:path>
              <a:path w="757554" h="223519">
                <a:moveTo>
                  <a:pt x="437642" y="91693"/>
                </a:moveTo>
                <a:lnTo>
                  <a:pt x="412876" y="91693"/>
                </a:lnTo>
                <a:lnTo>
                  <a:pt x="412876" y="100456"/>
                </a:lnTo>
                <a:lnTo>
                  <a:pt x="437642" y="100456"/>
                </a:lnTo>
                <a:lnTo>
                  <a:pt x="437642" y="91693"/>
                </a:lnTo>
                <a:close/>
              </a:path>
              <a:path w="757554" h="223519">
                <a:moveTo>
                  <a:pt x="339725" y="61975"/>
                </a:moveTo>
                <a:lnTo>
                  <a:pt x="276225" y="61975"/>
                </a:lnTo>
                <a:lnTo>
                  <a:pt x="276225" y="83438"/>
                </a:lnTo>
                <a:lnTo>
                  <a:pt x="339725" y="83438"/>
                </a:lnTo>
                <a:lnTo>
                  <a:pt x="339725" y="61975"/>
                </a:lnTo>
                <a:close/>
              </a:path>
              <a:path w="757554" h="223519">
                <a:moveTo>
                  <a:pt x="437642" y="68071"/>
                </a:moveTo>
                <a:lnTo>
                  <a:pt x="412876" y="68071"/>
                </a:lnTo>
                <a:lnTo>
                  <a:pt x="412876" y="77215"/>
                </a:lnTo>
                <a:lnTo>
                  <a:pt x="437642" y="77215"/>
                </a:lnTo>
                <a:lnTo>
                  <a:pt x="437642" y="68071"/>
                </a:lnTo>
                <a:close/>
              </a:path>
              <a:path w="757554" h="223519">
                <a:moveTo>
                  <a:pt x="430022" y="36575"/>
                </a:moveTo>
                <a:lnTo>
                  <a:pt x="404875" y="40639"/>
                </a:lnTo>
                <a:lnTo>
                  <a:pt x="407416" y="45465"/>
                </a:lnTo>
                <a:lnTo>
                  <a:pt x="409564" y="49783"/>
                </a:lnTo>
                <a:lnTo>
                  <a:pt x="410845" y="52577"/>
                </a:lnTo>
                <a:lnTo>
                  <a:pt x="436372" y="52577"/>
                </a:lnTo>
                <a:lnTo>
                  <a:pt x="434116" y="46989"/>
                </a:lnTo>
                <a:lnTo>
                  <a:pt x="432181" y="41910"/>
                </a:lnTo>
                <a:lnTo>
                  <a:pt x="430022" y="36575"/>
                </a:lnTo>
                <a:close/>
              </a:path>
              <a:path w="757554" h="223519">
                <a:moveTo>
                  <a:pt x="344297" y="26288"/>
                </a:moveTo>
                <a:lnTo>
                  <a:pt x="269748" y="26288"/>
                </a:lnTo>
                <a:lnTo>
                  <a:pt x="269748" y="49275"/>
                </a:lnTo>
                <a:lnTo>
                  <a:pt x="344297" y="49275"/>
                </a:lnTo>
                <a:lnTo>
                  <a:pt x="344297" y="26288"/>
                </a:lnTo>
                <a:close/>
              </a:path>
              <a:path w="757554" h="223519">
                <a:moveTo>
                  <a:pt x="460501" y="33400"/>
                </a:moveTo>
                <a:lnTo>
                  <a:pt x="435228" y="33400"/>
                </a:lnTo>
                <a:lnTo>
                  <a:pt x="435228" y="44195"/>
                </a:lnTo>
                <a:lnTo>
                  <a:pt x="460501" y="44195"/>
                </a:lnTo>
                <a:lnTo>
                  <a:pt x="460501" y="33400"/>
                </a:lnTo>
                <a:close/>
              </a:path>
              <a:path w="757554" h="223519">
                <a:moveTo>
                  <a:pt x="399288" y="33400"/>
                </a:moveTo>
                <a:lnTo>
                  <a:pt x="374269" y="33400"/>
                </a:lnTo>
                <a:lnTo>
                  <a:pt x="374269" y="39242"/>
                </a:lnTo>
                <a:lnTo>
                  <a:pt x="399288" y="39242"/>
                </a:lnTo>
                <a:lnTo>
                  <a:pt x="399288" y="33400"/>
                </a:lnTo>
                <a:close/>
              </a:path>
              <a:path w="757554" h="223519">
                <a:moveTo>
                  <a:pt x="486791" y="13842"/>
                </a:moveTo>
                <a:lnTo>
                  <a:pt x="347979" y="13842"/>
                </a:lnTo>
                <a:lnTo>
                  <a:pt x="347979" y="33400"/>
                </a:lnTo>
                <a:lnTo>
                  <a:pt x="486791" y="33400"/>
                </a:lnTo>
                <a:lnTo>
                  <a:pt x="486791" y="13842"/>
                </a:lnTo>
                <a:close/>
              </a:path>
              <a:path w="757554" h="223519">
                <a:moveTo>
                  <a:pt x="316611" y="635"/>
                </a:moveTo>
                <a:lnTo>
                  <a:pt x="287147" y="3048"/>
                </a:lnTo>
                <a:lnTo>
                  <a:pt x="289941" y="10413"/>
                </a:lnTo>
                <a:lnTo>
                  <a:pt x="292226" y="18161"/>
                </a:lnTo>
                <a:lnTo>
                  <a:pt x="294386" y="26288"/>
                </a:lnTo>
                <a:lnTo>
                  <a:pt x="321818" y="26288"/>
                </a:lnTo>
                <a:lnTo>
                  <a:pt x="320575" y="19673"/>
                </a:lnTo>
                <a:lnTo>
                  <a:pt x="319309" y="13176"/>
                </a:lnTo>
                <a:lnTo>
                  <a:pt x="317996" y="6822"/>
                </a:lnTo>
                <a:lnTo>
                  <a:pt x="316611" y="635"/>
                </a:lnTo>
                <a:close/>
              </a:path>
              <a:path w="757554" h="223519">
                <a:moveTo>
                  <a:pt x="399288" y="0"/>
                </a:moveTo>
                <a:lnTo>
                  <a:pt x="374269" y="0"/>
                </a:lnTo>
                <a:lnTo>
                  <a:pt x="374269" y="13842"/>
                </a:lnTo>
                <a:lnTo>
                  <a:pt x="399288" y="13842"/>
                </a:lnTo>
                <a:lnTo>
                  <a:pt x="399288" y="0"/>
                </a:lnTo>
                <a:close/>
              </a:path>
              <a:path w="757554" h="223519">
                <a:moveTo>
                  <a:pt x="460501" y="0"/>
                </a:moveTo>
                <a:lnTo>
                  <a:pt x="435228" y="0"/>
                </a:lnTo>
                <a:lnTo>
                  <a:pt x="435228" y="13842"/>
                </a:lnTo>
                <a:lnTo>
                  <a:pt x="460501" y="13842"/>
                </a:lnTo>
                <a:lnTo>
                  <a:pt x="460501" y="0"/>
                </a:lnTo>
                <a:close/>
              </a:path>
              <a:path w="757554" h="223519">
                <a:moveTo>
                  <a:pt x="720217" y="176783"/>
                </a:moveTo>
                <a:lnTo>
                  <a:pt x="717550" y="176783"/>
                </a:lnTo>
                <a:lnTo>
                  <a:pt x="703452" y="193548"/>
                </a:lnTo>
                <a:lnTo>
                  <a:pt x="713027" y="200544"/>
                </a:lnTo>
                <a:lnTo>
                  <a:pt x="722518" y="207803"/>
                </a:lnTo>
                <a:lnTo>
                  <a:pt x="731938" y="215300"/>
                </a:lnTo>
                <a:lnTo>
                  <a:pt x="741299" y="223012"/>
                </a:lnTo>
                <a:lnTo>
                  <a:pt x="757047" y="203073"/>
                </a:lnTo>
                <a:lnTo>
                  <a:pt x="749595" y="197143"/>
                </a:lnTo>
                <a:lnTo>
                  <a:pt x="740965" y="190785"/>
                </a:lnTo>
                <a:lnTo>
                  <a:pt x="731168" y="183999"/>
                </a:lnTo>
                <a:lnTo>
                  <a:pt x="720217" y="176783"/>
                </a:lnTo>
                <a:close/>
              </a:path>
              <a:path w="757554" h="223519">
                <a:moveTo>
                  <a:pt x="679576" y="176783"/>
                </a:moveTo>
                <a:lnTo>
                  <a:pt x="676783" y="176783"/>
                </a:lnTo>
                <a:lnTo>
                  <a:pt x="666567" y="183810"/>
                </a:lnTo>
                <a:lnTo>
                  <a:pt x="656685" y="190420"/>
                </a:lnTo>
                <a:lnTo>
                  <a:pt x="647136" y="196625"/>
                </a:lnTo>
                <a:lnTo>
                  <a:pt x="637921" y="202437"/>
                </a:lnTo>
                <a:lnTo>
                  <a:pt x="651510" y="222757"/>
                </a:lnTo>
                <a:lnTo>
                  <a:pt x="663753" y="214403"/>
                </a:lnTo>
                <a:lnTo>
                  <a:pt x="674782" y="206692"/>
                </a:lnTo>
                <a:lnTo>
                  <a:pt x="684621" y="199647"/>
                </a:lnTo>
                <a:lnTo>
                  <a:pt x="693293" y="193293"/>
                </a:lnTo>
                <a:lnTo>
                  <a:pt x="679576" y="176783"/>
                </a:lnTo>
                <a:close/>
              </a:path>
              <a:path w="757554" h="223519">
                <a:moveTo>
                  <a:pt x="601979" y="154177"/>
                </a:moveTo>
                <a:lnTo>
                  <a:pt x="575564" y="154177"/>
                </a:lnTo>
                <a:lnTo>
                  <a:pt x="575564" y="186308"/>
                </a:lnTo>
                <a:lnTo>
                  <a:pt x="564304" y="187404"/>
                </a:lnTo>
                <a:lnTo>
                  <a:pt x="532765" y="190118"/>
                </a:lnTo>
                <a:lnTo>
                  <a:pt x="538099" y="217424"/>
                </a:lnTo>
                <a:lnTo>
                  <a:pt x="600281" y="209931"/>
                </a:lnTo>
                <a:lnTo>
                  <a:pt x="621412" y="207601"/>
                </a:lnTo>
                <a:lnTo>
                  <a:pt x="635889" y="206248"/>
                </a:lnTo>
                <a:lnTo>
                  <a:pt x="635960" y="199270"/>
                </a:lnTo>
                <a:lnTo>
                  <a:pt x="636147" y="193293"/>
                </a:lnTo>
                <a:lnTo>
                  <a:pt x="636531" y="185745"/>
                </a:lnTo>
                <a:lnTo>
                  <a:pt x="636702" y="183514"/>
                </a:lnTo>
                <a:lnTo>
                  <a:pt x="601979" y="183514"/>
                </a:lnTo>
                <a:lnTo>
                  <a:pt x="601979" y="154177"/>
                </a:lnTo>
                <a:close/>
              </a:path>
              <a:path w="757554" h="223519">
                <a:moveTo>
                  <a:pt x="637032" y="179196"/>
                </a:moveTo>
                <a:lnTo>
                  <a:pt x="601979" y="183514"/>
                </a:lnTo>
                <a:lnTo>
                  <a:pt x="636702" y="183514"/>
                </a:lnTo>
                <a:lnTo>
                  <a:pt x="637032" y="179196"/>
                </a:lnTo>
                <a:close/>
              </a:path>
              <a:path w="757554" h="223519">
                <a:moveTo>
                  <a:pt x="749681" y="49911"/>
                </a:moveTo>
                <a:lnTo>
                  <a:pt x="647065" y="49911"/>
                </a:lnTo>
                <a:lnTo>
                  <a:pt x="647065" y="176783"/>
                </a:lnTo>
                <a:lnTo>
                  <a:pt x="749681" y="176783"/>
                </a:lnTo>
                <a:lnTo>
                  <a:pt x="749681" y="154050"/>
                </a:lnTo>
                <a:lnTo>
                  <a:pt x="672973" y="154050"/>
                </a:lnTo>
                <a:lnTo>
                  <a:pt x="672973" y="139445"/>
                </a:lnTo>
                <a:lnTo>
                  <a:pt x="749681" y="139445"/>
                </a:lnTo>
                <a:lnTo>
                  <a:pt x="749681" y="120014"/>
                </a:lnTo>
                <a:lnTo>
                  <a:pt x="672973" y="120014"/>
                </a:lnTo>
                <a:lnTo>
                  <a:pt x="672973" y="106044"/>
                </a:lnTo>
                <a:lnTo>
                  <a:pt x="749681" y="106044"/>
                </a:lnTo>
                <a:lnTo>
                  <a:pt x="749681" y="86740"/>
                </a:lnTo>
                <a:lnTo>
                  <a:pt x="672973" y="86740"/>
                </a:lnTo>
                <a:lnTo>
                  <a:pt x="672973" y="72770"/>
                </a:lnTo>
                <a:lnTo>
                  <a:pt x="749681" y="72770"/>
                </a:lnTo>
                <a:lnTo>
                  <a:pt x="749681" y="49911"/>
                </a:lnTo>
                <a:close/>
              </a:path>
              <a:path w="757554" h="223519">
                <a:moveTo>
                  <a:pt x="636143" y="129158"/>
                </a:moveTo>
                <a:lnTo>
                  <a:pt x="536067" y="129158"/>
                </a:lnTo>
                <a:lnTo>
                  <a:pt x="536067" y="154177"/>
                </a:lnTo>
                <a:lnTo>
                  <a:pt x="636143" y="154177"/>
                </a:lnTo>
                <a:lnTo>
                  <a:pt x="636143" y="129158"/>
                </a:lnTo>
                <a:close/>
              </a:path>
              <a:path w="757554" h="223519">
                <a:moveTo>
                  <a:pt x="749681" y="139445"/>
                </a:moveTo>
                <a:lnTo>
                  <a:pt x="723773" y="139445"/>
                </a:lnTo>
                <a:lnTo>
                  <a:pt x="723773" y="154050"/>
                </a:lnTo>
                <a:lnTo>
                  <a:pt x="749681" y="154050"/>
                </a:lnTo>
                <a:lnTo>
                  <a:pt x="749681" y="139445"/>
                </a:lnTo>
                <a:close/>
              </a:path>
              <a:path w="757554" h="223519">
                <a:moveTo>
                  <a:pt x="553466" y="34798"/>
                </a:moveTo>
                <a:lnTo>
                  <a:pt x="547248" y="49349"/>
                </a:lnTo>
                <a:lnTo>
                  <a:pt x="541712" y="62007"/>
                </a:lnTo>
                <a:lnTo>
                  <a:pt x="536849" y="72770"/>
                </a:lnTo>
                <a:lnTo>
                  <a:pt x="532765" y="81406"/>
                </a:lnTo>
                <a:lnTo>
                  <a:pt x="537741" y="90838"/>
                </a:lnTo>
                <a:lnTo>
                  <a:pt x="543147" y="101615"/>
                </a:lnTo>
                <a:lnTo>
                  <a:pt x="548981" y="113750"/>
                </a:lnTo>
                <a:lnTo>
                  <a:pt x="555244" y="127253"/>
                </a:lnTo>
                <a:lnTo>
                  <a:pt x="575818" y="116204"/>
                </a:lnTo>
                <a:lnTo>
                  <a:pt x="569943" y="106044"/>
                </a:lnTo>
                <a:lnTo>
                  <a:pt x="564594" y="96869"/>
                </a:lnTo>
                <a:lnTo>
                  <a:pt x="554227" y="79248"/>
                </a:lnTo>
                <a:lnTo>
                  <a:pt x="559016" y="70344"/>
                </a:lnTo>
                <a:lnTo>
                  <a:pt x="563627" y="61960"/>
                </a:lnTo>
                <a:lnTo>
                  <a:pt x="574040" y="43306"/>
                </a:lnTo>
                <a:lnTo>
                  <a:pt x="553466" y="34798"/>
                </a:lnTo>
                <a:close/>
              </a:path>
              <a:path w="757554" h="223519">
                <a:moveTo>
                  <a:pt x="584962" y="36321"/>
                </a:moveTo>
                <a:lnTo>
                  <a:pt x="579749" y="47916"/>
                </a:lnTo>
                <a:lnTo>
                  <a:pt x="574405" y="59261"/>
                </a:lnTo>
                <a:lnTo>
                  <a:pt x="568928" y="70369"/>
                </a:lnTo>
                <a:lnTo>
                  <a:pt x="563372" y="81152"/>
                </a:lnTo>
                <a:lnTo>
                  <a:pt x="570104" y="92848"/>
                </a:lnTo>
                <a:lnTo>
                  <a:pt x="576373" y="104139"/>
                </a:lnTo>
                <a:lnTo>
                  <a:pt x="582142" y="115050"/>
                </a:lnTo>
                <a:lnTo>
                  <a:pt x="587375" y="125602"/>
                </a:lnTo>
                <a:lnTo>
                  <a:pt x="607949" y="114680"/>
                </a:lnTo>
                <a:lnTo>
                  <a:pt x="602465" y="106044"/>
                </a:lnTo>
                <a:lnTo>
                  <a:pt x="596741" y="97345"/>
                </a:lnTo>
                <a:lnTo>
                  <a:pt x="590768" y="88534"/>
                </a:lnTo>
                <a:lnTo>
                  <a:pt x="584581" y="79628"/>
                </a:lnTo>
                <a:lnTo>
                  <a:pt x="590457" y="70344"/>
                </a:lnTo>
                <a:lnTo>
                  <a:pt x="595656" y="61960"/>
                </a:lnTo>
                <a:lnTo>
                  <a:pt x="600600" y="53822"/>
                </a:lnTo>
                <a:lnTo>
                  <a:pt x="605790" y="45085"/>
                </a:lnTo>
                <a:lnTo>
                  <a:pt x="584962" y="36321"/>
                </a:lnTo>
                <a:close/>
              </a:path>
              <a:path w="757554" h="223519">
                <a:moveTo>
                  <a:pt x="617982" y="37464"/>
                </a:moveTo>
                <a:lnTo>
                  <a:pt x="611937" y="49349"/>
                </a:lnTo>
                <a:lnTo>
                  <a:pt x="606012" y="60626"/>
                </a:lnTo>
                <a:lnTo>
                  <a:pt x="600229" y="71308"/>
                </a:lnTo>
                <a:lnTo>
                  <a:pt x="594614" y="81406"/>
                </a:lnTo>
                <a:lnTo>
                  <a:pt x="601761" y="91815"/>
                </a:lnTo>
                <a:lnTo>
                  <a:pt x="608742" y="102282"/>
                </a:lnTo>
                <a:lnTo>
                  <a:pt x="615580" y="112821"/>
                </a:lnTo>
                <a:lnTo>
                  <a:pt x="622300" y="123443"/>
                </a:lnTo>
                <a:lnTo>
                  <a:pt x="641223" y="110743"/>
                </a:lnTo>
                <a:lnTo>
                  <a:pt x="634341" y="100961"/>
                </a:lnTo>
                <a:lnTo>
                  <a:pt x="628173" y="92392"/>
                </a:lnTo>
                <a:lnTo>
                  <a:pt x="622720" y="85062"/>
                </a:lnTo>
                <a:lnTo>
                  <a:pt x="617982" y="78993"/>
                </a:lnTo>
                <a:lnTo>
                  <a:pt x="623663" y="70344"/>
                </a:lnTo>
                <a:lnTo>
                  <a:pt x="629044" y="61960"/>
                </a:lnTo>
                <a:lnTo>
                  <a:pt x="634110" y="53822"/>
                </a:lnTo>
                <a:lnTo>
                  <a:pt x="638810" y="45974"/>
                </a:lnTo>
                <a:lnTo>
                  <a:pt x="617982" y="37464"/>
                </a:lnTo>
                <a:close/>
              </a:path>
              <a:path w="757554" h="223519">
                <a:moveTo>
                  <a:pt x="749681" y="106044"/>
                </a:moveTo>
                <a:lnTo>
                  <a:pt x="723773" y="106044"/>
                </a:lnTo>
                <a:lnTo>
                  <a:pt x="723773" y="120014"/>
                </a:lnTo>
                <a:lnTo>
                  <a:pt x="749681" y="120014"/>
                </a:lnTo>
                <a:lnTo>
                  <a:pt x="749681" y="106044"/>
                </a:lnTo>
                <a:close/>
              </a:path>
              <a:path w="757554" h="223519">
                <a:moveTo>
                  <a:pt x="749681" y="72770"/>
                </a:moveTo>
                <a:lnTo>
                  <a:pt x="723773" y="72770"/>
                </a:lnTo>
                <a:lnTo>
                  <a:pt x="723773" y="86740"/>
                </a:lnTo>
                <a:lnTo>
                  <a:pt x="749681" y="86740"/>
                </a:lnTo>
                <a:lnTo>
                  <a:pt x="749681" y="72770"/>
                </a:lnTo>
                <a:close/>
              </a:path>
              <a:path w="757554" h="223519">
                <a:moveTo>
                  <a:pt x="707263" y="34289"/>
                </a:moveTo>
                <a:lnTo>
                  <a:pt x="680085" y="34289"/>
                </a:lnTo>
                <a:lnTo>
                  <a:pt x="678307" y="49911"/>
                </a:lnTo>
                <a:lnTo>
                  <a:pt x="705358" y="49911"/>
                </a:lnTo>
                <a:lnTo>
                  <a:pt x="707263" y="34289"/>
                </a:lnTo>
                <a:close/>
              </a:path>
              <a:path w="757554" h="223519">
                <a:moveTo>
                  <a:pt x="753110" y="9270"/>
                </a:moveTo>
                <a:lnTo>
                  <a:pt x="644525" y="9270"/>
                </a:lnTo>
                <a:lnTo>
                  <a:pt x="644525" y="34289"/>
                </a:lnTo>
                <a:lnTo>
                  <a:pt x="753110" y="34289"/>
                </a:lnTo>
                <a:lnTo>
                  <a:pt x="753110" y="9270"/>
                </a:lnTo>
                <a:close/>
              </a:path>
              <a:path w="757554" h="223519">
                <a:moveTo>
                  <a:pt x="636777" y="8381"/>
                </a:moveTo>
                <a:lnTo>
                  <a:pt x="537210" y="8381"/>
                </a:lnTo>
                <a:lnTo>
                  <a:pt x="537210" y="33400"/>
                </a:lnTo>
                <a:lnTo>
                  <a:pt x="636777" y="33400"/>
                </a:lnTo>
                <a:lnTo>
                  <a:pt x="636777" y="8381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13571" y="3189223"/>
            <a:ext cx="220599" cy="221234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8528811" y="3962400"/>
            <a:ext cx="1187450" cy="220979"/>
            <a:chOff x="8528811" y="3962400"/>
            <a:chExt cx="1187450" cy="220979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28811" y="3987926"/>
              <a:ext cx="142875" cy="1652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692514" y="3962400"/>
              <a:ext cx="760730" cy="220979"/>
            </a:xfrm>
            <a:custGeom>
              <a:avLst/>
              <a:gdLst/>
              <a:ahLst/>
              <a:cxnLst/>
              <a:rect l="l" t="t" r="r" b="b"/>
              <a:pathLst>
                <a:path w="760729" h="220979">
                  <a:moveTo>
                    <a:pt x="51180" y="121666"/>
                  </a:moveTo>
                  <a:lnTo>
                    <a:pt x="22986" y="121666"/>
                  </a:lnTo>
                  <a:lnTo>
                    <a:pt x="22986" y="220980"/>
                  </a:lnTo>
                  <a:lnTo>
                    <a:pt x="51180" y="220980"/>
                  </a:lnTo>
                  <a:lnTo>
                    <a:pt x="51180" y="121666"/>
                  </a:lnTo>
                  <a:close/>
                </a:path>
                <a:path w="760729" h="220979">
                  <a:moveTo>
                    <a:pt x="154304" y="158495"/>
                  </a:moveTo>
                  <a:lnTo>
                    <a:pt x="122554" y="158495"/>
                  </a:lnTo>
                  <a:lnTo>
                    <a:pt x="122554" y="220980"/>
                  </a:lnTo>
                  <a:lnTo>
                    <a:pt x="154304" y="220980"/>
                  </a:lnTo>
                  <a:lnTo>
                    <a:pt x="154304" y="158495"/>
                  </a:lnTo>
                  <a:close/>
                </a:path>
                <a:path w="760729" h="220979">
                  <a:moveTo>
                    <a:pt x="168275" y="138937"/>
                  </a:moveTo>
                  <a:lnTo>
                    <a:pt x="106171" y="138937"/>
                  </a:lnTo>
                  <a:lnTo>
                    <a:pt x="94287" y="152199"/>
                  </a:lnTo>
                  <a:lnTo>
                    <a:pt x="81486" y="164163"/>
                  </a:lnTo>
                  <a:lnTo>
                    <a:pt x="67756" y="174817"/>
                  </a:lnTo>
                  <a:lnTo>
                    <a:pt x="53085" y="184150"/>
                  </a:lnTo>
                  <a:lnTo>
                    <a:pt x="57852" y="190962"/>
                  </a:lnTo>
                  <a:lnTo>
                    <a:pt x="62261" y="197691"/>
                  </a:lnTo>
                  <a:lnTo>
                    <a:pt x="66337" y="204348"/>
                  </a:lnTo>
                  <a:lnTo>
                    <a:pt x="70103" y="210947"/>
                  </a:lnTo>
                  <a:lnTo>
                    <a:pt x="84728" y="199804"/>
                  </a:lnTo>
                  <a:lnTo>
                    <a:pt x="98329" y="187340"/>
                  </a:lnTo>
                  <a:lnTo>
                    <a:pt x="110930" y="173567"/>
                  </a:lnTo>
                  <a:lnTo>
                    <a:pt x="122554" y="158495"/>
                  </a:lnTo>
                  <a:lnTo>
                    <a:pt x="154304" y="158495"/>
                  </a:lnTo>
                  <a:lnTo>
                    <a:pt x="154304" y="157099"/>
                  </a:lnTo>
                  <a:lnTo>
                    <a:pt x="185998" y="157099"/>
                  </a:lnTo>
                  <a:lnTo>
                    <a:pt x="178278" y="150463"/>
                  </a:lnTo>
                  <a:lnTo>
                    <a:pt x="168275" y="138937"/>
                  </a:lnTo>
                  <a:close/>
                </a:path>
                <a:path w="760729" h="220979">
                  <a:moveTo>
                    <a:pt x="185998" y="157099"/>
                  </a:moveTo>
                  <a:lnTo>
                    <a:pt x="154304" y="157099"/>
                  </a:lnTo>
                  <a:lnTo>
                    <a:pt x="164089" y="171864"/>
                  </a:lnTo>
                  <a:lnTo>
                    <a:pt x="175720" y="185308"/>
                  </a:lnTo>
                  <a:lnTo>
                    <a:pt x="189184" y="197443"/>
                  </a:lnTo>
                  <a:lnTo>
                    <a:pt x="204469" y="208280"/>
                  </a:lnTo>
                  <a:lnTo>
                    <a:pt x="207996" y="202326"/>
                  </a:lnTo>
                  <a:lnTo>
                    <a:pt x="212105" y="195516"/>
                  </a:lnTo>
                  <a:lnTo>
                    <a:pt x="216810" y="187848"/>
                  </a:lnTo>
                  <a:lnTo>
                    <a:pt x="222123" y="179324"/>
                  </a:lnTo>
                  <a:lnTo>
                    <a:pt x="205190" y="170656"/>
                  </a:lnTo>
                  <a:lnTo>
                    <a:pt x="190579" y="161036"/>
                  </a:lnTo>
                  <a:lnTo>
                    <a:pt x="185998" y="157099"/>
                  </a:lnTo>
                  <a:close/>
                </a:path>
                <a:path w="760729" h="220979">
                  <a:moveTo>
                    <a:pt x="38861" y="507"/>
                  </a:moveTo>
                  <a:lnTo>
                    <a:pt x="30646" y="30555"/>
                  </a:lnTo>
                  <a:lnTo>
                    <a:pt x="21431" y="57816"/>
                  </a:lnTo>
                  <a:lnTo>
                    <a:pt x="11215" y="82268"/>
                  </a:lnTo>
                  <a:lnTo>
                    <a:pt x="0" y="103886"/>
                  </a:lnTo>
                  <a:lnTo>
                    <a:pt x="2311" y="114317"/>
                  </a:lnTo>
                  <a:lnTo>
                    <a:pt x="4302" y="124856"/>
                  </a:lnTo>
                  <a:lnTo>
                    <a:pt x="5982" y="135514"/>
                  </a:lnTo>
                  <a:lnTo>
                    <a:pt x="7365" y="146304"/>
                  </a:lnTo>
                  <a:lnTo>
                    <a:pt x="11414" y="140346"/>
                  </a:lnTo>
                  <a:lnTo>
                    <a:pt x="15366" y="134270"/>
                  </a:lnTo>
                  <a:lnTo>
                    <a:pt x="19224" y="128051"/>
                  </a:lnTo>
                  <a:lnTo>
                    <a:pt x="22986" y="121666"/>
                  </a:lnTo>
                  <a:lnTo>
                    <a:pt x="51180" y="121666"/>
                  </a:lnTo>
                  <a:lnTo>
                    <a:pt x="51180" y="62737"/>
                  </a:lnTo>
                  <a:lnTo>
                    <a:pt x="55919" y="49974"/>
                  </a:lnTo>
                  <a:lnTo>
                    <a:pt x="60540" y="36449"/>
                  </a:lnTo>
                  <a:lnTo>
                    <a:pt x="64682" y="23304"/>
                  </a:lnTo>
                  <a:lnTo>
                    <a:pt x="68706" y="9398"/>
                  </a:lnTo>
                  <a:lnTo>
                    <a:pt x="38861" y="507"/>
                  </a:lnTo>
                  <a:close/>
                </a:path>
                <a:path w="760729" h="220979">
                  <a:moveTo>
                    <a:pt x="219455" y="113411"/>
                  </a:moveTo>
                  <a:lnTo>
                    <a:pt x="59435" y="113411"/>
                  </a:lnTo>
                  <a:lnTo>
                    <a:pt x="59435" y="138937"/>
                  </a:lnTo>
                  <a:lnTo>
                    <a:pt x="219455" y="138937"/>
                  </a:lnTo>
                  <a:lnTo>
                    <a:pt x="219455" y="113411"/>
                  </a:lnTo>
                  <a:close/>
                </a:path>
                <a:path w="760729" h="220979">
                  <a:moveTo>
                    <a:pt x="154304" y="93344"/>
                  </a:moveTo>
                  <a:lnTo>
                    <a:pt x="122554" y="93344"/>
                  </a:lnTo>
                  <a:lnTo>
                    <a:pt x="122554" y="113411"/>
                  </a:lnTo>
                  <a:lnTo>
                    <a:pt x="154304" y="113411"/>
                  </a:lnTo>
                  <a:lnTo>
                    <a:pt x="154304" y="93344"/>
                  </a:lnTo>
                  <a:close/>
                </a:path>
                <a:path w="760729" h="220979">
                  <a:moveTo>
                    <a:pt x="204724" y="9906"/>
                  </a:moveTo>
                  <a:lnTo>
                    <a:pt x="73913" y="9906"/>
                  </a:lnTo>
                  <a:lnTo>
                    <a:pt x="73913" y="93344"/>
                  </a:lnTo>
                  <a:lnTo>
                    <a:pt x="204724" y="93344"/>
                  </a:lnTo>
                  <a:lnTo>
                    <a:pt x="204724" y="66801"/>
                  </a:lnTo>
                  <a:lnTo>
                    <a:pt x="103631" y="66801"/>
                  </a:lnTo>
                  <a:lnTo>
                    <a:pt x="103631" y="36449"/>
                  </a:lnTo>
                  <a:lnTo>
                    <a:pt x="204724" y="36449"/>
                  </a:lnTo>
                  <a:lnTo>
                    <a:pt x="204724" y="9906"/>
                  </a:lnTo>
                  <a:close/>
                </a:path>
                <a:path w="760729" h="220979">
                  <a:moveTo>
                    <a:pt x="204724" y="36449"/>
                  </a:moveTo>
                  <a:lnTo>
                    <a:pt x="175005" y="36449"/>
                  </a:lnTo>
                  <a:lnTo>
                    <a:pt x="175005" y="66801"/>
                  </a:lnTo>
                  <a:lnTo>
                    <a:pt x="204724" y="66801"/>
                  </a:lnTo>
                  <a:lnTo>
                    <a:pt x="204724" y="36449"/>
                  </a:lnTo>
                  <a:close/>
                </a:path>
                <a:path w="760729" h="220979">
                  <a:moveTo>
                    <a:pt x="387223" y="191516"/>
                  </a:moveTo>
                  <a:lnTo>
                    <a:pt x="388937" y="198627"/>
                  </a:lnTo>
                  <a:lnTo>
                    <a:pt x="390477" y="205612"/>
                  </a:lnTo>
                  <a:lnTo>
                    <a:pt x="391991" y="213090"/>
                  </a:lnTo>
                  <a:lnTo>
                    <a:pt x="393445" y="220852"/>
                  </a:lnTo>
                  <a:lnTo>
                    <a:pt x="405395" y="220666"/>
                  </a:lnTo>
                  <a:lnTo>
                    <a:pt x="448817" y="214375"/>
                  </a:lnTo>
                  <a:lnTo>
                    <a:pt x="460610" y="192405"/>
                  </a:lnTo>
                  <a:lnTo>
                    <a:pt x="416178" y="192405"/>
                  </a:lnTo>
                  <a:lnTo>
                    <a:pt x="409511" y="192355"/>
                  </a:lnTo>
                  <a:lnTo>
                    <a:pt x="402463" y="192198"/>
                  </a:lnTo>
                  <a:lnTo>
                    <a:pt x="395033" y="191922"/>
                  </a:lnTo>
                  <a:lnTo>
                    <a:pt x="387223" y="191516"/>
                  </a:lnTo>
                  <a:close/>
                </a:path>
                <a:path w="760729" h="220979">
                  <a:moveTo>
                    <a:pt x="269620" y="189611"/>
                  </a:moveTo>
                  <a:lnTo>
                    <a:pt x="271527" y="198627"/>
                  </a:lnTo>
                  <a:lnTo>
                    <a:pt x="272959" y="205612"/>
                  </a:lnTo>
                  <a:lnTo>
                    <a:pt x="274210" y="211917"/>
                  </a:lnTo>
                  <a:lnTo>
                    <a:pt x="275589" y="219201"/>
                  </a:lnTo>
                  <a:lnTo>
                    <a:pt x="283827" y="219130"/>
                  </a:lnTo>
                  <a:lnTo>
                    <a:pt x="322071" y="205231"/>
                  </a:lnTo>
                  <a:lnTo>
                    <a:pt x="323850" y="198627"/>
                  </a:lnTo>
                  <a:lnTo>
                    <a:pt x="323850" y="190245"/>
                  </a:lnTo>
                  <a:lnTo>
                    <a:pt x="283209" y="190245"/>
                  </a:lnTo>
                  <a:lnTo>
                    <a:pt x="269620" y="189611"/>
                  </a:lnTo>
                  <a:close/>
                </a:path>
                <a:path w="760729" h="220979">
                  <a:moveTo>
                    <a:pt x="462025" y="144652"/>
                  </a:moveTo>
                  <a:lnTo>
                    <a:pt x="431164" y="144652"/>
                  </a:lnTo>
                  <a:lnTo>
                    <a:pt x="431164" y="186308"/>
                  </a:lnTo>
                  <a:lnTo>
                    <a:pt x="426211" y="192405"/>
                  </a:lnTo>
                  <a:lnTo>
                    <a:pt x="460610" y="192405"/>
                  </a:lnTo>
                  <a:lnTo>
                    <a:pt x="461525" y="187678"/>
                  </a:lnTo>
                  <a:lnTo>
                    <a:pt x="462025" y="178816"/>
                  </a:lnTo>
                  <a:lnTo>
                    <a:pt x="462025" y="144652"/>
                  </a:lnTo>
                  <a:close/>
                </a:path>
                <a:path w="760729" h="220979">
                  <a:moveTo>
                    <a:pt x="323850" y="138430"/>
                  </a:moveTo>
                  <a:lnTo>
                    <a:pt x="292988" y="138430"/>
                  </a:lnTo>
                  <a:lnTo>
                    <a:pt x="292988" y="187198"/>
                  </a:lnTo>
                  <a:lnTo>
                    <a:pt x="290829" y="190245"/>
                  </a:lnTo>
                  <a:lnTo>
                    <a:pt x="323850" y="190245"/>
                  </a:lnTo>
                  <a:lnTo>
                    <a:pt x="323850" y="138430"/>
                  </a:lnTo>
                  <a:close/>
                </a:path>
                <a:path w="760729" h="220979">
                  <a:moveTo>
                    <a:pt x="380364" y="144652"/>
                  </a:moveTo>
                  <a:lnTo>
                    <a:pt x="368807" y="144652"/>
                  </a:lnTo>
                  <a:lnTo>
                    <a:pt x="354583" y="155448"/>
                  </a:lnTo>
                  <a:lnTo>
                    <a:pt x="362182" y="164685"/>
                  </a:lnTo>
                  <a:lnTo>
                    <a:pt x="368982" y="173339"/>
                  </a:lnTo>
                  <a:lnTo>
                    <a:pt x="374997" y="181397"/>
                  </a:lnTo>
                  <a:lnTo>
                    <a:pt x="380237" y="188849"/>
                  </a:lnTo>
                  <a:lnTo>
                    <a:pt x="403732" y="172338"/>
                  </a:lnTo>
                  <a:lnTo>
                    <a:pt x="398563" y="165673"/>
                  </a:lnTo>
                  <a:lnTo>
                    <a:pt x="392953" y="158829"/>
                  </a:lnTo>
                  <a:lnTo>
                    <a:pt x="386891" y="151818"/>
                  </a:lnTo>
                  <a:lnTo>
                    <a:pt x="380364" y="144652"/>
                  </a:lnTo>
                  <a:close/>
                </a:path>
                <a:path w="760729" h="220979">
                  <a:moveTo>
                    <a:pt x="488060" y="117856"/>
                  </a:moveTo>
                  <a:lnTo>
                    <a:pt x="345185" y="117856"/>
                  </a:lnTo>
                  <a:lnTo>
                    <a:pt x="345185" y="144652"/>
                  </a:lnTo>
                  <a:lnTo>
                    <a:pt x="488060" y="144652"/>
                  </a:lnTo>
                  <a:lnTo>
                    <a:pt x="488060" y="117856"/>
                  </a:lnTo>
                  <a:close/>
                </a:path>
                <a:path w="760729" h="220979">
                  <a:moveTo>
                    <a:pt x="323850" y="68580"/>
                  </a:moveTo>
                  <a:lnTo>
                    <a:pt x="292988" y="68580"/>
                  </a:lnTo>
                  <a:lnTo>
                    <a:pt x="292988" y="107950"/>
                  </a:lnTo>
                  <a:lnTo>
                    <a:pt x="276225" y="110617"/>
                  </a:lnTo>
                  <a:lnTo>
                    <a:pt x="268731" y="111632"/>
                  </a:lnTo>
                  <a:lnTo>
                    <a:pt x="270509" y="143382"/>
                  </a:lnTo>
                  <a:lnTo>
                    <a:pt x="292988" y="138430"/>
                  </a:lnTo>
                  <a:lnTo>
                    <a:pt x="323850" y="138430"/>
                  </a:lnTo>
                  <a:lnTo>
                    <a:pt x="323850" y="132333"/>
                  </a:lnTo>
                  <a:lnTo>
                    <a:pt x="341629" y="129031"/>
                  </a:lnTo>
                  <a:lnTo>
                    <a:pt x="341056" y="119909"/>
                  </a:lnTo>
                  <a:lnTo>
                    <a:pt x="340661" y="111966"/>
                  </a:lnTo>
                  <a:lnTo>
                    <a:pt x="340526" y="107950"/>
                  </a:lnTo>
                  <a:lnTo>
                    <a:pt x="340401" y="102743"/>
                  </a:lnTo>
                  <a:lnTo>
                    <a:pt x="323850" y="102743"/>
                  </a:lnTo>
                  <a:lnTo>
                    <a:pt x="323850" y="68580"/>
                  </a:lnTo>
                  <a:close/>
                </a:path>
                <a:path w="760729" h="220979">
                  <a:moveTo>
                    <a:pt x="462025" y="104012"/>
                  </a:moveTo>
                  <a:lnTo>
                    <a:pt x="431164" y="104012"/>
                  </a:lnTo>
                  <a:lnTo>
                    <a:pt x="431164" y="117856"/>
                  </a:lnTo>
                  <a:lnTo>
                    <a:pt x="462025" y="117856"/>
                  </a:lnTo>
                  <a:lnTo>
                    <a:pt x="462025" y="104012"/>
                  </a:lnTo>
                  <a:close/>
                </a:path>
                <a:path w="760729" h="220979">
                  <a:moveTo>
                    <a:pt x="340359" y="99568"/>
                  </a:moveTo>
                  <a:lnTo>
                    <a:pt x="323850" y="102743"/>
                  </a:lnTo>
                  <a:lnTo>
                    <a:pt x="340401" y="102743"/>
                  </a:lnTo>
                  <a:lnTo>
                    <a:pt x="340359" y="99568"/>
                  </a:lnTo>
                  <a:close/>
                </a:path>
                <a:path w="760729" h="220979">
                  <a:moveTo>
                    <a:pt x="490600" y="72770"/>
                  </a:moveTo>
                  <a:lnTo>
                    <a:pt x="343915" y="72770"/>
                  </a:lnTo>
                  <a:lnTo>
                    <a:pt x="343915" y="99568"/>
                  </a:lnTo>
                  <a:lnTo>
                    <a:pt x="490600" y="99568"/>
                  </a:lnTo>
                  <a:lnTo>
                    <a:pt x="490600" y="72770"/>
                  </a:lnTo>
                  <a:close/>
                </a:path>
                <a:path w="760729" h="220979">
                  <a:moveTo>
                    <a:pt x="430783" y="54482"/>
                  </a:moveTo>
                  <a:lnTo>
                    <a:pt x="399923" y="54482"/>
                  </a:lnTo>
                  <a:lnTo>
                    <a:pt x="399923" y="72770"/>
                  </a:lnTo>
                  <a:lnTo>
                    <a:pt x="430783" y="72770"/>
                  </a:lnTo>
                  <a:lnTo>
                    <a:pt x="430783" y="54482"/>
                  </a:lnTo>
                  <a:close/>
                </a:path>
                <a:path w="760729" h="220979">
                  <a:moveTo>
                    <a:pt x="343915" y="40639"/>
                  </a:moveTo>
                  <a:lnTo>
                    <a:pt x="269748" y="40639"/>
                  </a:lnTo>
                  <a:lnTo>
                    <a:pt x="269748" y="68580"/>
                  </a:lnTo>
                  <a:lnTo>
                    <a:pt x="343915" y="68580"/>
                  </a:lnTo>
                  <a:lnTo>
                    <a:pt x="343915" y="40639"/>
                  </a:lnTo>
                  <a:close/>
                </a:path>
                <a:path w="760729" h="220979">
                  <a:moveTo>
                    <a:pt x="476503" y="27686"/>
                  </a:moveTo>
                  <a:lnTo>
                    <a:pt x="355345" y="27686"/>
                  </a:lnTo>
                  <a:lnTo>
                    <a:pt x="355345" y="54482"/>
                  </a:lnTo>
                  <a:lnTo>
                    <a:pt x="476503" y="54482"/>
                  </a:lnTo>
                  <a:lnTo>
                    <a:pt x="476503" y="27686"/>
                  </a:lnTo>
                  <a:close/>
                </a:path>
                <a:path w="760729" h="220979">
                  <a:moveTo>
                    <a:pt x="323850" y="2286"/>
                  </a:moveTo>
                  <a:lnTo>
                    <a:pt x="292988" y="2286"/>
                  </a:lnTo>
                  <a:lnTo>
                    <a:pt x="292988" y="40639"/>
                  </a:lnTo>
                  <a:lnTo>
                    <a:pt x="323850" y="40639"/>
                  </a:lnTo>
                  <a:lnTo>
                    <a:pt x="323850" y="2286"/>
                  </a:lnTo>
                  <a:close/>
                </a:path>
                <a:path w="760729" h="220979">
                  <a:moveTo>
                    <a:pt x="430783" y="2286"/>
                  </a:moveTo>
                  <a:lnTo>
                    <a:pt x="399923" y="2286"/>
                  </a:lnTo>
                  <a:lnTo>
                    <a:pt x="399923" y="27686"/>
                  </a:lnTo>
                  <a:lnTo>
                    <a:pt x="430783" y="27686"/>
                  </a:lnTo>
                  <a:lnTo>
                    <a:pt x="430783" y="2286"/>
                  </a:lnTo>
                  <a:close/>
                </a:path>
                <a:path w="760729" h="220979">
                  <a:moveTo>
                    <a:pt x="647826" y="190500"/>
                  </a:moveTo>
                  <a:lnTo>
                    <a:pt x="648926" y="195877"/>
                  </a:lnTo>
                  <a:lnTo>
                    <a:pt x="650144" y="202469"/>
                  </a:lnTo>
                  <a:lnTo>
                    <a:pt x="651506" y="210252"/>
                  </a:lnTo>
                  <a:lnTo>
                    <a:pt x="653033" y="219201"/>
                  </a:lnTo>
                  <a:lnTo>
                    <a:pt x="690752" y="219201"/>
                  </a:lnTo>
                  <a:lnTo>
                    <a:pt x="705348" y="216751"/>
                  </a:lnTo>
                  <a:lnTo>
                    <a:pt x="715787" y="209788"/>
                  </a:lnTo>
                  <a:lnTo>
                    <a:pt x="722060" y="198324"/>
                  </a:lnTo>
                  <a:lnTo>
                    <a:pt x="722953" y="191516"/>
                  </a:lnTo>
                  <a:lnTo>
                    <a:pt x="681354" y="191516"/>
                  </a:lnTo>
                  <a:lnTo>
                    <a:pt x="672544" y="191464"/>
                  </a:lnTo>
                  <a:lnTo>
                    <a:pt x="664019" y="191293"/>
                  </a:lnTo>
                  <a:lnTo>
                    <a:pt x="655780" y="190980"/>
                  </a:lnTo>
                  <a:lnTo>
                    <a:pt x="647826" y="190500"/>
                  </a:lnTo>
                  <a:close/>
                </a:path>
                <a:path w="760729" h="220979">
                  <a:moveTo>
                    <a:pt x="756361" y="113030"/>
                  </a:moveTo>
                  <a:lnTo>
                    <a:pt x="693801" y="113030"/>
                  </a:lnTo>
                  <a:lnTo>
                    <a:pt x="693801" y="126873"/>
                  </a:lnTo>
                  <a:lnTo>
                    <a:pt x="538479" y="126873"/>
                  </a:lnTo>
                  <a:lnTo>
                    <a:pt x="538479" y="153669"/>
                  </a:lnTo>
                  <a:lnTo>
                    <a:pt x="650366" y="153669"/>
                  </a:lnTo>
                  <a:lnTo>
                    <a:pt x="624502" y="163693"/>
                  </a:lnTo>
                  <a:lnTo>
                    <a:pt x="596804" y="172608"/>
                  </a:lnTo>
                  <a:lnTo>
                    <a:pt x="567249" y="180405"/>
                  </a:lnTo>
                  <a:lnTo>
                    <a:pt x="535812" y="187070"/>
                  </a:lnTo>
                  <a:lnTo>
                    <a:pt x="539478" y="192807"/>
                  </a:lnTo>
                  <a:lnTo>
                    <a:pt x="543417" y="199723"/>
                  </a:lnTo>
                  <a:lnTo>
                    <a:pt x="547618" y="207805"/>
                  </a:lnTo>
                  <a:lnTo>
                    <a:pt x="552068" y="217043"/>
                  </a:lnTo>
                  <a:lnTo>
                    <a:pt x="591502" y="205091"/>
                  </a:lnTo>
                  <a:lnTo>
                    <a:pt x="628268" y="191912"/>
                  </a:lnTo>
                  <a:lnTo>
                    <a:pt x="662368" y="177520"/>
                  </a:lnTo>
                  <a:lnTo>
                    <a:pt x="693801" y="161925"/>
                  </a:lnTo>
                  <a:lnTo>
                    <a:pt x="724153" y="161925"/>
                  </a:lnTo>
                  <a:lnTo>
                    <a:pt x="724153" y="143891"/>
                  </a:lnTo>
                  <a:lnTo>
                    <a:pt x="733702" y="137513"/>
                  </a:lnTo>
                  <a:lnTo>
                    <a:pt x="742918" y="130968"/>
                  </a:lnTo>
                  <a:lnTo>
                    <a:pt x="751800" y="124281"/>
                  </a:lnTo>
                  <a:lnTo>
                    <a:pt x="760349" y="117475"/>
                  </a:lnTo>
                  <a:lnTo>
                    <a:pt x="756361" y="113030"/>
                  </a:lnTo>
                  <a:close/>
                </a:path>
                <a:path w="760729" h="220979">
                  <a:moveTo>
                    <a:pt x="724153" y="161925"/>
                  </a:moveTo>
                  <a:lnTo>
                    <a:pt x="693801" y="161925"/>
                  </a:lnTo>
                  <a:lnTo>
                    <a:pt x="693801" y="187451"/>
                  </a:lnTo>
                  <a:lnTo>
                    <a:pt x="689609" y="191516"/>
                  </a:lnTo>
                  <a:lnTo>
                    <a:pt x="722953" y="191516"/>
                  </a:lnTo>
                  <a:lnTo>
                    <a:pt x="724153" y="182372"/>
                  </a:lnTo>
                  <a:lnTo>
                    <a:pt x="724153" y="161925"/>
                  </a:lnTo>
                  <a:close/>
                </a:path>
                <a:path w="760729" h="220979">
                  <a:moveTo>
                    <a:pt x="724153" y="20574"/>
                  </a:moveTo>
                  <a:lnTo>
                    <a:pt x="564387" y="20574"/>
                  </a:lnTo>
                  <a:lnTo>
                    <a:pt x="564387" y="126873"/>
                  </a:lnTo>
                  <a:lnTo>
                    <a:pt x="594740" y="126873"/>
                  </a:lnTo>
                  <a:lnTo>
                    <a:pt x="594740" y="113030"/>
                  </a:lnTo>
                  <a:lnTo>
                    <a:pt x="756361" y="113030"/>
                  </a:lnTo>
                  <a:lnTo>
                    <a:pt x="754767" y="111251"/>
                  </a:lnTo>
                  <a:lnTo>
                    <a:pt x="724153" y="111251"/>
                  </a:lnTo>
                  <a:lnTo>
                    <a:pt x="724153" y="93344"/>
                  </a:lnTo>
                  <a:lnTo>
                    <a:pt x="594740" y="93344"/>
                  </a:lnTo>
                  <a:lnTo>
                    <a:pt x="594740" y="80010"/>
                  </a:lnTo>
                  <a:lnTo>
                    <a:pt x="724153" y="80010"/>
                  </a:lnTo>
                  <a:lnTo>
                    <a:pt x="724153" y="60325"/>
                  </a:lnTo>
                  <a:lnTo>
                    <a:pt x="594740" y="60325"/>
                  </a:lnTo>
                  <a:lnTo>
                    <a:pt x="594740" y="46862"/>
                  </a:lnTo>
                  <a:lnTo>
                    <a:pt x="724153" y="46862"/>
                  </a:lnTo>
                  <a:lnTo>
                    <a:pt x="724153" y="20574"/>
                  </a:lnTo>
                  <a:close/>
                </a:path>
                <a:path w="760729" h="220979">
                  <a:moveTo>
                    <a:pt x="741552" y="96519"/>
                  </a:moveTo>
                  <a:lnTo>
                    <a:pt x="736091" y="101473"/>
                  </a:lnTo>
                  <a:lnTo>
                    <a:pt x="730250" y="106425"/>
                  </a:lnTo>
                  <a:lnTo>
                    <a:pt x="724153" y="111251"/>
                  </a:lnTo>
                  <a:lnTo>
                    <a:pt x="754767" y="111251"/>
                  </a:lnTo>
                  <a:lnTo>
                    <a:pt x="741552" y="96519"/>
                  </a:lnTo>
                  <a:close/>
                </a:path>
                <a:path w="760729" h="220979">
                  <a:moveTo>
                    <a:pt x="724153" y="80010"/>
                  </a:moveTo>
                  <a:lnTo>
                    <a:pt x="693801" y="80010"/>
                  </a:lnTo>
                  <a:lnTo>
                    <a:pt x="693801" y="93344"/>
                  </a:lnTo>
                  <a:lnTo>
                    <a:pt x="724153" y="93344"/>
                  </a:lnTo>
                  <a:lnTo>
                    <a:pt x="724153" y="80010"/>
                  </a:lnTo>
                  <a:close/>
                </a:path>
                <a:path w="760729" h="220979">
                  <a:moveTo>
                    <a:pt x="724153" y="46862"/>
                  </a:moveTo>
                  <a:lnTo>
                    <a:pt x="693801" y="46862"/>
                  </a:lnTo>
                  <a:lnTo>
                    <a:pt x="693801" y="60325"/>
                  </a:lnTo>
                  <a:lnTo>
                    <a:pt x="724153" y="60325"/>
                  </a:lnTo>
                  <a:lnTo>
                    <a:pt x="724153" y="46862"/>
                  </a:lnTo>
                  <a:close/>
                </a:path>
                <a:path w="760729" h="220979">
                  <a:moveTo>
                    <a:pt x="624458" y="0"/>
                  </a:moveTo>
                  <a:lnTo>
                    <a:pt x="613536" y="20574"/>
                  </a:lnTo>
                  <a:lnTo>
                    <a:pt x="648715" y="20574"/>
                  </a:lnTo>
                  <a:lnTo>
                    <a:pt x="659510" y="4063"/>
                  </a:lnTo>
                  <a:lnTo>
                    <a:pt x="651748" y="3036"/>
                  </a:lnTo>
                  <a:lnTo>
                    <a:pt x="624458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94392" y="3962907"/>
              <a:ext cx="221868" cy="220091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65283" y="3971797"/>
            <a:ext cx="216916" cy="210312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8513318" y="4264152"/>
            <a:ext cx="339725" cy="221615"/>
          </a:xfrm>
          <a:custGeom>
            <a:avLst/>
            <a:gdLst/>
            <a:ahLst/>
            <a:cxnLst/>
            <a:rect l="l" t="t" r="r" b="b"/>
            <a:pathLst>
              <a:path w="339725" h="221614">
                <a:moveTo>
                  <a:pt x="220852" y="187960"/>
                </a:moveTo>
                <a:lnTo>
                  <a:pt x="0" y="187960"/>
                </a:lnTo>
                <a:lnTo>
                  <a:pt x="0" y="212344"/>
                </a:lnTo>
                <a:lnTo>
                  <a:pt x="220852" y="212344"/>
                </a:lnTo>
                <a:lnTo>
                  <a:pt x="220852" y="187960"/>
                </a:lnTo>
                <a:close/>
              </a:path>
              <a:path w="339725" h="221614">
                <a:moveTo>
                  <a:pt x="197865" y="54102"/>
                </a:moveTo>
                <a:lnTo>
                  <a:pt x="23495" y="54102"/>
                </a:lnTo>
                <a:lnTo>
                  <a:pt x="23495" y="187960"/>
                </a:lnTo>
                <a:lnTo>
                  <a:pt x="53593" y="187960"/>
                </a:lnTo>
                <a:lnTo>
                  <a:pt x="53593" y="174879"/>
                </a:lnTo>
                <a:lnTo>
                  <a:pt x="197865" y="174879"/>
                </a:lnTo>
                <a:lnTo>
                  <a:pt x="197865" y="155575"/>
                </a:lnTo>
                <a:lnTo>
                  <a:pt x="53593" y="155575"/>
                </a:lnTo>
                <a:lnTo>
                  <a:pt x="53593" y="142494"/>
                </a:lnTo>
                <a:lnTo>
                  <a:pt x="197865" y="142494"/>
                </a:lnTo>
                <a:lnTo>
                  <a:pt x="197865" y="123317"/>
                </a:lnTo>
                <a:lnTo>
                  <a:pt x="53593" y="123317"/>
                </a:lnTo>
                <a:lnTo>
                  <a:pt x="53593" y="110109"/>
                </a:lnTo>
                <a:lnTo>
                  <a:pt x="197865" y="110109"/>
                </a:lnTo>
                <a:lnTo>
                  <a:pt x="197865" y="90931"/>
                </a:lnTo>
                <a:lnTo>
                  <a:pt x="53593" y="90931"/>
                </a:lnTo>
                <a:lnTo>
                  <a:pt x="53593" y="77724"/>
                </a:lnTo>
                <a:lnTo>
                  <a:pt x="197865" y="77724"/>
                </a:lnTo>
                <a:lnTo>
                  <a:pt x="197865" y="54102"/>
                </a:lnTo>
                <a:close/>
              </a:path>
              <a:path w="339725" h="221614">
                <a:moveTo>
                  <a:pt x="197865" y="174879"/>
                </a:moveTo>
                <a:lnTo>
                  <a:pt x="167893" y="174879"/>
                </a:lnTo>
                <a:lnTo>
                  <a:pt x="167893" y="187960"/>
                </a:lnTo>
                <a:lnTo>
                  <a:pt x="197865" y="187960"/>
                </a:lnTo>
                <a:lnTo>
                  <a:pt x="197865" y="174879"/>
                </a:lnTo>
                <a:close/>
              </a:path>
              <a:path w="339725" h="221614">
                <a:moveTo>
                  <a:pt x="197865" y="142494"/>
                </a:moveTo>
                <a:lnTo>
                  <a:pt x="167893" y="142494"/>
                </a:lnTo>
                <a:lnTo>
                  <a:pt x="167893" y="155575"/>
                </a:lnTo>
                <a:lnTo>
                  <a:pt x="197865" y="155575"/>
                </a:lnTo>
                <a:lnTo>
                  <a:pt x="197865" y="142494"/>
                </a:lnTo>
                <a:close/>
              </a:path>
              <a:path w="339725" h="221614">
                <a:moveTo>
                  <a:pt x="197865" y="110109"/>
                </a:moveTo>
                <a:lnTo>
                  <a:pt x="167893" y="110109"/>
                </a:lnTo>
                <a:lnTo>
                  <a:pt x="167893" y="123317"/>
                </a:lnTo>
                <a:lnTo>
                  <a:pt x="197865" y="123317"/>
                </a:lnTo>
                <a:lnTo>
                  <a:pt x="197865" y="110109"/>
                </a:lnTo>
                <a:close/>
              </a:path>
              <a:path w="339725" h="221614">
                <a:moveTo>
                  <a:pt x="197865" y="77724"/>
                </a:moveTo>
                <a:lnTo>
                  <a:pt x="167893" y="77724"/>
                </a:lnTo>
                <a:lnTo>
                  <a:pt x="167893" y="90931"/>
                </a:lnTo>
                <a:lnTo>
                  <a:pt x="197865" y="90931"/>
                </a:lnTo>
                <a:lnTo>
                  <a:pt x="197865" y="77724"/>
                </a:lnTo>
                <a:close/>
              </a:path>
              <a:path w="339725" h="221614">
                <a:moveTo>
                  <a:pt x="125222" y="39370"/>
                </a:moveTo>
                <a:lnTo>
                  <a:pt x="93599" y="39370"/>
                </a:lnTo>
                <a:lnTo>
                  <a:pt x="93599" y="54102"/>
                </a:lnTo>
                <a:lnTo>
                  <a:pt x="125222" y="54102"/>
                </a:lnTo>
                <a:lnTo>
                  <a:pt x="125222" y="39370"/>
                </a:lnTo>
                <a:close/>
              </a:path>
              <a:path w="339725" h="221614">
                <a:moveTo>
                  <a:pt x="216534" y="14986"/>
                </a:moveTo>
                <a:lnTo>
                  <a:pt x="4699" y="14986"/>
                </a:lnTo>
                <a:lnTo>
                  <a:pt x="4699" y="39370"/>
                </a:lnTo>
                <a:lnTo>
                  <a:pt x="216534" y="39370"/>
                </a:lnTo>
                <a:lnTo>
                  <a:pt x="216534" y="14986"/>
                </a:lnTo>
                <a:close/>
              </a:path>
              <a:path w="339725" h="221614">
                <a:moveTo>
                  <a:pt x="125222" y="0"/>
                </a:moveTo>
                <a:lnTo>
                  <a:pt x="93599" y="0"/>
                </a:lnTo>
                <a:lnTo>
                  <a:pt x="93599" y="14986"/>
                </a:lnTo>
                <a:lnTo>
                  <a:pt x="125222" y="14986"/>
                </a:lnTo>
                <a:lnTo>
                  <a:pt x="125222" y="0"/>
                </a:lnTo>
                <a:close/>
              </a:path>
              <a:path w="339725" h="221614">
                <a:moveTo>
                  <a:pt x="293877" y="156845"/>
                </a:moveTo>
                <a:lnTo>
                  <a:pt x="272033" y="177800"/>
                </a:lnTo>
                <a:lnTo>
                  <a:pt x="285228" y="190015"/>
                </a:lnTo>
                <a:lnTo>
                  <a:pt x="297005" y="201326"/>
                </a:lnTo>
                <a:lnTo>
                  <a:pt x="307377" y="211732"/>
                </a:lnTo>
                <a:lnTo>
                  <a:pt x="316356" y="221234"/>
                </a:lnTo>
                <a:lnTo>
                  <a:pt x="339471" y="198628"/>
                </a:lnTo>
                <a:lnTo>
                  <a:pt x="326917" y="186009"/>
                </a:lnTo>
                <a:lnTo>
                  <a:pt x="315150" y="174831"/>
                </a:lnTo>
                <a:lnTo>
                  <a:pt x="304145" y="165105"/>
                </a:lnTo>
                <a:lnTo>
                  <a:pt x="293877" y="156845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50019" y="4263771"/>
            <a:ext cx="218948" cy="22326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9314053" y="4264659"/>
            <a:ext cx="479425" cy="219710"/>
          </a:xfrm>
          <a:custGeom>
            <a:avLst/>
            <a:gdLst/>
            <a:ahLst/>
            <a:cxnLst/>
            <a:rect l="l" t="t" r="r" b="b"/>
            <a:pathLst>
              <a:path w="479425" h="219710">
                <a:moveTo>
                  <a:pt x="0" y="189229"/>
                </a:moveTo>
                <a:lnTo>
                  <a:pt x="1599" y="196234"/>
                </a:lnTo>
                <a:lnTo>
                  <a:pt x="2984" y="203549"/>
                </a:lnTo>
                <a:lnTo>
                  <a:pt x="4179" y="211197"/>
                </a:lnTo>
                <a:lnTo>
                  <a:pt x="5206" y="219201"/>
                </a:lnTo>
                <a:lnTo>
                  <a:pt x="31623" y="218058"/>
                </a:lnTo>
                <a:lnTo>
                  <a:pt x="39497" y="217804"/>
                </a:lnTo>
                <a:lnTo>
                  <a:pt x="45212" y="215645"/>
                </a:lnTo>
                <a:lnTo>
                  <a:pt x="48768" y="211708"/>
                </a:lnTo>
                <a:lnTo>
                  <a:pt x="52450" y="207771"/>
                </a:lnTo>
                <a:lnTo>
                  <a:pt x="54228" y="201929"/>
                </a:lnTo>
                <a:lnTo>
                  <a:pt x="54228" y="190372"/>
                </a:lnTo>
                <a:lnTo>
                  <a:pt x="12446" y="190372"/>
                </a:lnTo>
                <a:lnTo>
                  <a:pt x="6603" y="189991"/>
                </a:lnTo>
                <a:lnTo>
                  <a:pt x="0" y="189229"/>
                </a:lnTo>
                <a:close/>
              </a:path>
              <a:path w="479425" h="219710">
                <a:moveTo>
                  <a:pt x="220599" y="183895"/>
                </a:moveTo>
                <a:lnTo>
                  <a:pt x="61214" y="183895"/>
                </a:lnTo>
                <a:lnTo>
                  <a:pt x="61214" y="212089"/>
                </a:lnTo>
                <a:lnTo>
                  <a:pt x="220599" y="212089"/>
                </a:lnTo>
                <a:lnTo>
                  <a:pt x="220599" y="183895"/>
                </a:lnTo>
                <a:close/>
              </a:path>
              <a:path w="479425" h="219710">
                <a:moveTo>
                  <a:pt x="54228" y="137287"/>
                </a:moveTo>
                <a:lnTo>
                  <a:pt x="25273" y="137287"/>
                </a:lnTo>
                <a:lnTo>
                  <a:pt x="25273" y="187451"/>
                </a:lnTo>
                <a:lnTo>
                  <a:pt x="22732" y="190372"/>
                </a:lnTo>
                <a:lnTo>
                  <a:pt x="54228" y="190372"/>
                </a:lnTo>
                <a:lnTo>
                  <a:pt x="54228" y="137287"/>
                </a:lnTo>
                <a:close/>
              </a:path>
              <a:path w="479425" h="219710">
                <a:moveTo>
                  <a:pt x="126111" y="121412"/>
                </a:moveTo>
                <a:lnTo>
                  <a:pt x="96647" y="121412"/>
                </a:lnTo>
                <a:lnTo>
                  <a:pt x="91694" y="183895"/>
                </a:lnTo>
                <a:lnTo>
                  <a:pt x="121157" y="183895"/>
                </a:lnTo>
                <a:lnTo>
                  <a:pt x="126111" y="121412"/>
                </a:lnTo>
                <a:close/>
              </a:path>
              <a:path w="479425" h="219710">
                <a:moveTo>
                  <a:pt x="207899" y="12953"/>
                </a:moveTo>
                <a:lnTo>
                  <a:pt x="77470" y="12953"/>
                </a:lnTo>
                <a:lnTo>
                  <a:pt x="77470" y="41020"/>
                </a:lnTo>
                <a:lnTo>
                  <a:pt x="176783" y="41020"/>
                </a:lnTo>
                <a:lnTo>
                  <a:pt x="174625" y="93344"/>
                </a:lnTo>
                <a:lnTo>
                  <a:pt x="80899" y="93344"/>
                </a:lnTo>
                <a:lnTo>
                  <a:pt x="80899" y="121412"/>
                </a:lnTo>
                <a:lnTo>
                  <a:pt x="173481" y="121412"/>
                </a:lnTo>
                <a:lnTo>
                  <a:pt x="170942" y="183895"/>
                </a:lnTo>
                <a:lnTo>
                  <a:pt x="200787" y="183895"/>
                </a:lnTo>
                <a:lnTo>
                  <a:pt x="207899" y="12953"/>
                </a:lnTo>
                <a:close/>
              </a:path>
              <a:path w="479425" h="219710">
                <a:moveTo>
                  <a:pt x="54228" y="65658"/>
                </a:moveTo>
                <a:lnTo>
                  <a:pt x="25273" y="65658"/>
                </a:lnTo>
                <a:lnTo>
                  <a:pt x="25273" y="105790"/>
                </a:lnTo>
                <a:lnTo>
                  <a:pt x="507" y="110743"/>
                </a:lnTo>
                <a:lnTo>
                  <a:pt x="2540" y="142875"/>
                </a:lnTo>
                <a:lnTo>
                  <a:pt x="25273" y="137287"/>
                </a:lnTo>
                <a:lnTo>
                  <a:pt x="54228" y="137287"/>
                </a:lnTo>
                <a:lnTo>
                  <a:pt x="54228" y="130301"/>
                </a:lnTo>
                <a:lnTo>
                  <a:pt x="72771" y="125856"/>
                </a:lnTo>
                <a:lnTo>
                  <a:pt x="72786" y="109108"/>
                </a:lnTo>
                <a:lnTo>
                  <a:pt x="73110" y="101907"/>
                </a:lnTo>
                <a:lnTo>
                  <a:pt x="73300" y="99694"/>
                </a:lnTo>
                <a:lnTo>
                  <a:pt x="54228" y="99694"/>
                </a:lnTo>
                <a:lnTo>
                  <a:pt x="54228" y="65658"/>
                </a:lnTo>
                <a:close/>
              </a:path>
              <a:path w="479425" h="219710">
                <a:moveTo>
                  <a:pt x="73660" y="95503"/>
                </a:moveTo>
                <a:lnTo>
                  <a:pt x="54228" y="99694"/>
                </a:lnTo>
                <a:lnTo>
                  <a:pt x="73300" y="99694"/>
                </a:lnTo>
                <a:lnTo>
                  <a:pt x="73660" y="95503"/>
                </a:lnTo>
                <a:close/>
              </a:path>
              <a:path w="479425" h="219710">
                <a:moveTo>
                  <a:pt x="132588" y="41020"/>
                </a:moveTo>
                <a:lnTo>
                  <a:pt x="103124" y="41020"/>
                </a:lnTo>
                <a:lnTo>
                  <a:pt x="99060" y="93344"/>
                </a:lnTo>
                <a:lnTo>
                  <a:pt x="128524" y="93344"/>
                </a:lnTo>
                <a:lnTo>
                  <a:pt x="132588" y="41020"/>
                </a:lnTo>
                <a:close/>
              </a:path>
              <a:path w="479425" h="219710">
                <a:moveTo>
                  <a:pt x="73660" y="37083"/>
                </a:moveTo>
                <a:lnTo>
                  <a:pt x="2031" y="37083"/>
                </a:lnTo>
                <a:lnTo>
                  <a:pt x="2031" y="65658"/>
                </a:lnTo>
                <a:lnTo>
                  <a:pt x="73660" y="65658"/>
                </a:lnTo>
                <a:lnTo>
                  <a:pt x="73660" y="37083"/>
                </a:lnTo>
                <a:close/>
              </a:path>
              <a:path w="479425" h="219710">
                <a:moveTo>
                  <a:pt x="54228" y="1269"/>
                </a:moveTo>
                <a:lnTo>
                  <a:pt x="25273" y="1269"/>
                </a:lnTo>
                <a:lnTo>
                  <a:pt x="25273" y="37083"/>
                </a:lnTo>
                <a:lnTo>
                  <a:pt x="54228" y="37083"/>
                </a:lnTo>
                <a:lnTo>
                  <a:pt x="54228" y="1269"/>
                </a:lnTo>
                <a:close/>
              </a:path>
              <a:path w="479425" h="219710">
                <a:moveTo>
                  <a:pt x="479044" y="30733"/>
                </a:moveTo>
                <a:lnTo>
                  <a:pt x="279907" y="30733"/>
                </a:lnTo>
                <a:lnTo>
                  <a:pt x="279907" y="219582"/>
                </a:lnTo>
                <a:lnTo>
                  <a:pt x="309372" y="219582"/>
                </a:lnTo>
                <a:lnTo>
                  <a:pt x="309372" y="205612"/>
                </a:lnTo>
                <a:lnTo>
                  <a:pt x="479044" y="205612"/>
                </a:lnTo>
                <a:lnTo>
                  <a:pt x="479044" y="176275"/>
                </a:lnTo>
                <a:lnTo>
                  <a:pt x="309372" y="176275"/>
                </a:lnTo>
                <a:lnTo>
                  <a:pt x="309372" y="131952"/>
                </a:lnTo>
                <a:lnTo>
                  <a:pt x="479044" y="131952"/>
                </a:lnTo>
                <a:lnTo>
                  <a:pt x="479044" y="102615"/>
                </a:lnTo>
                <a:lnTo>
                  <a:pt x="309372" y="102615"/>
                </a:lnTo>
                <a:lnTo>
                  <a:pt x="309372" y="60070"/>
                </a:lnTo>
                <a:lnTo>
                  <a:pt x="479044" y="60070"/>
                </a:lnTo>
                <a:lnTo>
                  <a:pt x="479044" y="30733"/>
                </a:lnTo>
                <a:close/>
              </a:path>
              <a:path w="479425" h="219710">
                <a:moveTo>
                  <a:pt x="479044" y="205612"/>
                </a:moveTo>
                <a:lnTo>
                  <a:pt x="449579" y="205612"/>
                </a:lnTo>
                <a:lnTo>
                  <a:pt x="449579" y="219582"/>
                </a:lnTo>
                <a:lnTo>
                  <a:pt x="479044" y="219582"/>
                </a:lnTo>
                <a:lnTo>
                  <a:pt x="479044" y="205612"/>
                </a:lnTo>
                <a:close/>
              </a:path>
              <a:path w="479425" h="219710">
                <a:moveTo>
                  <a:pt x="366014" y="131952"/>
                </a:moveTo>
                <a:lnTo>
                  <a:pt x="336169" y="131952"/>
                </a:lnTo>
                <a:lnTo>
                  <a:pt x="336169" y="176275"/>
                </a:lnTo>
                <a:lnTo>
                  <a:pt x="366014" y="176275"/>
                </a:lnTo>
                <a:lnTo>
                  <a:pt x="366014" y="131952"/>
                </a:lnTo>
                <a:close/>
              </a:path>
              <a:path w="479425" h="219710">
                <a:moveTo>
                  <a:pt x="422782" y="131952"/>
                </a:moveTo>
                <a:lnTo>
                  <a:pt x="392811" y="131952"/>
                </a:lnTo>
                <a:lnTo>
                  <a:pt x="392811" y="176275"/>
                </a:lnTo>
                <a:lnTo>
                  <a:pt x="422782" y="176275"/>
                </a:lnTo>
                <a:lnTo>
                  <a:pt x="422782" y="131952"/>
                </a:lnTo>
                <a:close/>
              </a:path>
              <a:path w="479425" h="219710">
                <a:moveTo>
                  <a:pt x="479044" y="131952"/>
                </a:moveTo>
                <a:lnTo>
                  <a:pt x="449579" y="131952"/>
                </a:lnTo>
                <a:lnTo>
                  <a:pt x="449579" y="176275"/>
                </a:lnTo>
                <a:lnTo>
                  <a:pt x="479044" y="176275"/>
                </a:lnTo>
                <a:lnTo>
                  <a:pt x="479044" y="131952"/>
                </a:lnTo>
                <a:close/>
              </a:path>
              <a:path w="479425" h="219710">
                <a:moveTo>
                  <a:pt x="366014" y="60070"/>
                </a:moveTo>
                <a:lnTo>
                  <a:pt x="336169" y="60070"/>
                </a:lnTo>
                <a:lnTo>
                  <a:pt x="336169" y="102615"/>
                </a:lnTo>
                <a:lnTo>
                  <a:pt x="366014" y="102615"/>
                </a:lnTo>
                <a:lnTo>
                  <a:pt x="366014" y="60070"/>
                </a:lnTo>
                <a:close/>
              </a:path>
              <a:path w="479425" h="219710">
                <a:moveTo>
                  <a:pt x="422782" y="60070"/>
                </a:moveTo>
                <a:lnTo>
                  <a:pt x="392811" y="60070"/>
                </a:lnTo>
                <a:lnTo>
                  <a:pt x="392811" y="102615"/>
                </a:lnTo>
                <a:lnTo>
                  <a:pt x="422782" y="102615"/>
                </a:lnTo>
                <a:lnTo>
                  <a:pt x="422782" y="60070"/>
                </a:lnTo>
                <a:close/>
              </a:path>
              <a:path w="479425" h="219710">
                <a:moveTo>
                  <a:pt x="479044" y="60070"/>
                </a:moveTo>
                <a:lnTo>
                  <a:pt x="449579" y="60070"/>
                </a:lnTo>
                <a:lnTo>
                  <a:pt x="449579" y="102615"/>
                </a:lnTo>
                <a:lnTo>
                  <a:pt x="479044" y="102615"/>
                </a:lnTo>
                <a:lnTo>
                  <a:pt x="479044" y="60070"/>
                </a:lnTo>
                <a:close/>
              </a:path>
              <a:path w="479425" h="219710">
                <a:moveTo>
                  <a:pt x="366014" y="0"/>
                </a:moveTo>
                <a:lnTo>
                  <a:pt x="336169" y="0"/>
                </a:lnTo>
                <a:lnTo>
                  <a:pt x="336169" y="30733"/>
                </a:lnTo>
                <a:lnTo>
                  <a:pt x="366014" y="30733"/>
                </a:lnTo>
                <a:lnTo>
                  <a:pt x="366014" y="0"/>
                </a:lnTo>
                <a:close/>
              </a:path>
              <a:path w="479425" h="219710">
                <a:moveTo>
                  <a:pt x="422782" y="0"/>
                </a:moveTo>
                <a:lnTo>
                  <a:pt x="392811" y="0"/>
                </a:lnTo>
                <a:lnTo>
                  <a:pt x="392811" y="30733"/>
                </a:lnTo>
                <a:lnTo>
                  <a:pt x="422782" y="30733"/>
                </a:lnTo>
                <a:lnTo>
                  <a:pt x="422782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8528811" y="5339334"/>
            <a:ext cx="386080" cy="216535"/>
            <a:chOff x="8528811" y="5339334"/>
            <a:chExt cx="386080" cy="216535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28811" y="5364480"/>
              <a:ext cx="142875" cy="1651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92514" y="5339334"/>
              <a:ext cx="222123" cy="216534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959595" y="5339715"/>
            <a:ext cx="223011" cy="22301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238106" y="5341111"/>
            <a:ext cx="213233" cy="218312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9527413" y="5404358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25907" y="0"/>
                </a:moveTo>
                <a:lnTo>
                  <a:pt x="14731" y="0"/>
                </a:lnTo>
                <a:lnTo>
                  <a:pt x="9905" y="1904"/>
                </a:lnTo>
                <a:lnTo>
                  <a:pt x="5968" y="5460"/>
                </a:lnTo>
                <a:lnTo>
                  <a:pt x="2031" y="9143"/>
                </a:lnTo>
                <a:lnTo>
                  <a:pt x="58" y="13461"/>
                </a:lnTo>
                <a:lnTo>
                  <a:pt x="0" y="23875"/>
                </a:lnTo>
                <a:lnTo>
                  <a:pt x="1904" y="28193"/>
                </a:lnTo>
                <a:lnTo>
                  <a:pt x="5841" y="31876"/>
                </a:lnTo>
                <a:lnTo>
                  <a:pt x="9778" y="35432"/>
                </a:lnTo>
                <a:lnTo>
                  <a:pt x="14604" y="37337"/>
                </a:lnTo>
                <a:lnTo>
                  <a:pt x="26161" y="37337"/>
                </a:lnTo>
                <a:lnTo>
                  <a:pt x="30987" y="35559"/>
                </a:lnTo>
                <a:lnTo>
                  <a:pt x="34925" y="31876"/>
                </a:lnTo>
                <a:lnTo>
                  <a:pt x="38861" y="28320"/>
                </a:lnTo>
                <a:lnTo>
                  <a:pt x="40893" y="23875"/>
                </a:lnTo>
                <a:lnTo>
                  <a:pt x="40893" y="13461"/>
                </a:lnTo>
                <a:lnTo>
                  <a:pt x="38861" y="9016"/>
                </a:lnTo>
                <a:lnTo>
                  <a:pt x="34797" y="5460"/>
                </a:lnTo>
                <a:lnTo>
                  <a:pt x="30860" y="1777"/>
                </a:lnTo>
                <a:lnTo>
                  <a:pt x="25907" y="0"/>
                </a:lnTo>
                <a:close/>
              </a:path>
              <a:path w="41275" h="128270">
                <a:moveTo>
                  <a:pt x="25907" y="91058"/>
                </a:moveTo>
                <a:lnTo>
                  <a:pt x="14604" y="91058"/>
                </a:lnTo>
                <a:lnTo>
                  <a:pt x="9905" y="92836"/>
                </a:lnTo>
                <a:lnTo>
                  <a:pt x="5968" y="96519"/>
                </a:lnTo>
                <a:lnTo>
                  <a:pt x="1904" y="100075"/>
                </a:lnTo>
                <a:lnTo>
                  <a:pt x="0" y="104520"/>
                </a:lnTo>
                <a:lnTo>
                  <a:pt x="0" y="114807"/>
                </a:lnTo>
                <a:lnTo>
                  <a:pt x="1904" y="119125"/>
                </a:lnTo>
                <a:lnTo>
                  <a:pt x="5968" y="122808"/>
                </a:lnTo>
                <a:lnTo>
                  <a:pt x="9905" y="126491"/>
                </a:lnTo>
                <a:lnTo>
                  <a:pt x="14604" y="128269"/>
                </a:lnTo>
                <a:lnTo>
                  <a:pt x="25907" y="128269"/>
                </a:lnTo>
                <a:lnTo>
                  <a:pt x="30860" y="126491"/>
                </a:lnTo>
                <a:lnTo>
                  <a:pt x="34797" y="122808"/>
                </a:lnTo>
                <a:lnTo>
                  <a:pt x="38861" y="119125"/>
                </a:lnTo>
                <a:lnTo>
                  <a:pt x="40893" y="114807"/>
                </a:lnTo>
                <a:lnTo>
                  <a:pt x="40893" y="104520"/>
                </a:lnTo>
                <a:lnTo>
                  <a:pt x="38861" y="100075"/>
                </a:lnTo>
                <a:lnTo>
                  <a:pt x="34797" y="96519"/>
                </a:lnTo>
                <a:lnTo>
                  <a:pt x="30860" y="92836"/>
                </a:lnTo>
                <a:lnTo>
                  <a:pt x="25907" y="91058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12682" y="5641289"/>
            <a:ext cx="221742" cy="222123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8780271" y="5639727"/>
            <a:ext cx="756920" cy="222885"/>
            <a:chOff x="8780271" y="5639727"/>
            <a:chExt cx="756920" cy="222885"/>
          </a:xfrm>
        </p:grpSpPr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80271" y="5639727"/>
              <a:ext cx="224154" cy="22256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048876" y="5640171"/>
              <a:ext cx="488315" cy="221615"/>
            </a:xfrm>
            <a:custGeom>
              <a:avLst/>
              <a:gdLst/>
              <a:ahLst/>
              <a:cxnLst/>
              <a:rect l="l" t="t" r="r" b="b"/>
              <a:pathLst>
                <a:path w="488315" h="221614">
                  <a:moveTo>
                    <a:pt x="84581" y="151142"/>
                  </a:moveTo>
                  <a:lnTo>
                    <a:pt x="53848" y="151142"/>
                  </a:lnTo>
                  <a:lnTo>
                    <a:pt x="53950" y="189480"/>
                  </a:lnTo>
                  <a:lnTo>
                    <a:pt x="55921" y="201363"/>
                  </a:lnTo>
                  <a:lnTo>
                    <a:pt x="62162" y="210299"/>
                  </a:lnTo>
                  <a:lnTo>
                    <a:pt x="72546" y="215650"/>
                  </a:lnTo>
                  <a:lnTo>
                    <a:pt x="87122" y="217436"/>
                  </a:lnTo>
                  <a:lnTo>
                    <a:pt x="146939" y="217436"/>
                  </a:lnTo>
                  <a:lnTo>
                    <a:pt x="174391" y="192214"/>
                  </a:lnTo>
                  <a:lnTo>
                    <a:pt x="89534" y="192214"/>
                  </a:lnTo>
                  <a:lnTo>
                    <a:pt x="84581" y="188201"/>
                  </a:lnTo>
                  <a:lnTo>
                    <a:pt x="84581" y="151142"/>
                  </a:lnTo>
                  <a:close/>
                </a:path>
                <a:path w="488315" h="221614">
                  <a:moveTo>
                    <a:pt x="19939" y="148462"/>
                  </a:moveTo>
                  <a:lnTo>
                    <a:pt x="15841" y="161117"/>
                  </a:lnTo>
                  <a:lnTo>
                    <a:pt x="11160" y="173631"/>
                  </a:lnTo>
                  <a:lnTo>
                    <a:pt x="5883" y="186006"/>
                  </a:lnTo>
                  <a:lnTo>
                    <a:pt x="0" y="198247"/>
                  </a:lnTo>
                  <a:lnTo>
                    <a:pt x="26162" y="210299"/>
                  </a:lnTo>
                  <a:lnTo>
                    <a:pt x="30160" y="201189"/>
                  </a:lnTo>
                  <a:lnTo>
                    <a:pt x="35099" y="189480"/>
                  </a:lnTo>
                  <a:lnTo>
                    <a:pt x="40967" y="175177"/>
                  </a:lnTo>
                  <a:lnTo>
                    <a:pt x="47751" y="158280"/>
                  </a:lnTo>
                  <a:lnTo>
                    <a:pt x="19939" y="148462"/>
                  </a:lnTo>
                  <a:close/>
                </a:path>
                <a:path w="488315" h="221614">
                  <a:moveTo>
                    <a:pt x="196469" y="145783"/>
                  </a:moveTo>
                  <a:lnTo>
                    <a:pt x="171323" y="157835"/>
                  </a:lnTo>
                  <a:lnTo>
                    <a:pt x="178614" y="170668"/>
                  </a:lnTo>
                  <a:lnTo>
                    <a:pt x="185118" y="182783"/>
                  </a:lnTo>
                  <a:lnTo>
                    <a:pt x="191200" y="194881"/>
                  </a:lnTo>
                  <a:lnTo>
                    <a:pt x="196723" y="206730"/>
                  </a:lnTo>
                  <a:lnTo>
                    <a:pt x="223266" y="192443"/>
                  </a:lnTo>
                  <a:lnTo>
                    <a:pt x="218311" y="183496"/>
                  </a:lnTo>
                  <a:lnTo>
                    <a:pt x="212201" y="172737"/>
                  </a:lnTo>
                  <a:lnTo>
                    <a:pt x="204840" y="160022"/>
                  </a:lnTo>
                  <a:lnTo>
                    <a:pt x="196469" y="145783"/>
                  </a:lnTo>
                  <a:close/>
                </a:path>
                <a:path w="488315" h="221614">
                  <a:moveTo>
                    <a:pt x="150114" y="162966"/>
                  </a:moveTo>
                  <a:lnTo>
                    <a:pt x="133857" y="192214"/>
                  </a:lnTo>
                  <a:lnTo>
                    <a:pt x="174391" y="192214"/>
                  </a:lnTo>
                  <a:lnTo>
                    <a:pt x="174916" y="191089"/>
                  </a:lnTo>
                  <a:lnTo>
                    <a:pt x="179324" y="178815"/>
                  </a:lnTo>
                  <a:lnTo>
                    <a:pt x="173491" y="175987"/>
                  </a:lnTo>
                  <a:lnTo>
                    <a:pt x="166671" y="172400"/>
                  </a:lnTo>
                  <a:lnTo>
                    <a:pt x="158875" y="168059"/>
                  </a:lnTo>
                  <a:lnTo>
                    <a:pt x="150114" y="162966"/>
                  </a:lnTo>
                  <a:close/>
                </a:path>
                <a:path w="488315" h="221614">
                  <a:moveTo>
                    <a:pt x="119379" y="145999"/>
                  </a:moveTo>
                  <a:lnTo>
                    <a:pt x="102616" y="145999"/>
                  </a:lnTo>
                  <a:lnTo>
                    <a:pt x="90043" y="157162"/>
                  </a:lnTo>
                  <a:lnTo>
                    <a:pt x="96781" y="163720"/>
                  </a:lnTo>
                  <a:lnTo>
                    <a:pt x="103663" y="170668"/>
                  </a:lnTo>
                  <a:lnTo>
                    <a:pt x="110688" y="178007"/>
                  </a:lnTo>
                  <a:lnTo>
                    <a:pt x="117855" y="185737"/>
                  </a:lnTo>
                  <a:lnTo>
                    <a:pt x="139826" y="164972"/>
                  </a:lnTo>
                  <a:lnTo>
                    <a:pt x="134631" y="160022"/>
                  </a:lnTo>
                  <a:lnTo>
                    <a:pt x="129508" y="155209"/>
                  </a:lnTo>
                  <a:lnTo>
                    <a:pt x="124432" y="150535"/>
                  </a:lnTo>
                  <a:lnTo>
                    <a:pt x="119379" y="145999"/>
                  </a:lnTo>
                  <a:close/>
                </a:path>
                <a:path w="488315" h="221614">
                  <a:moveTo>
                    <a:pt x="126365" y="140639"/>
                  </a:moveTo>
                  <a:lnTo>
                    <a:pt x="96012" y="140639"/>
                  </a:lnTo>
                  <a:lnTo>
                    <a:pt x="96012" y="145999"/>
                  </a:lnTo>
                  <a:lnTo>
                    <a:pt x="126365" y="145999"/>
                  </a:lnTo>
                  <a:lnTo>
                    <a:pt x="126365" y="140639"/>
                  </a:lnTo>
                  <a:close/>
                </a:path>
                <a:path w="488315" h="221614">
                  <a:moveTo>
                    <a:pt x="207009" y="83947"/>
                  </a:moveTo>
                  <a:lnTo>
                    <a:pt x="15240" y="83947"/>
                  </a:lnTo>
                  <a:lnTo>
                    <a:pt x="15240" y="140639"/>
                  </a:lnTo>
                  <a:lnTo>
                    <a:pt x="207009" y="140639"/>
                  </a:lnTo>
                  <a:lnTo>
                    <a:pt x="207009" y="118541"/>
                  </a:lnTo>
                  <a:lnTo>
                    <a:pt x="44450" y="118541"/>
                  </a:lnTo>
                  <a:lnTo>
                    <a:pt x="44450" y="106044"/>
                  </a:lnTo>
                  <a:lnTo>
                    <a:pt x="207009" y="106044"/>
                  </a:lnTo>
                  <a:lnTo>
                    <a:pt x="207009" y="83947"/>
                  </a:lnTo>
                  <a:close/>
                </a:path>
                <a:path w="488315" h="221614">
                  <a:moveTo>
                    <a:pt x="126365" y="106044"/>
                  </a:moveTo>
                  <a:lnTo>
                    <a:pt x="96012" y="106044"/>
                  </a:lnTo>
                  <a:lnTo>
                    <a:pt x="96012" y="118541"/>
                  </a:lnTo>
                  <a:lnTo>
                    <a:pt x="126365" y="118541"/>
                  </a:lnTo>
                  <a:lnTo>
                    <a:pt x="126365" y="106044"/>
                  </a:lnTo>
                  <a:close/>
                </a:path>
                <a:path w="488315" h="221614">
                  <a:moveTo>
                    <a:pt x="207009" y="106044"/>
                  </a:moveTo>
                  <a:lnTo>
                    <a:pt x="177673" y="106044"/>
                  </a:lnTo>
                  <a:lnTo>
                    <a:pt x="177673" y="118541"/>
                  </a:lnTo>
                  <a:lnTo>
                    <a:pt x="207009" y="118541"/>
                  </a:lnTo>
                  <a:lnTo>
                    <a:pt x="207009" y="106044"/>
                  </a:lnTo>
                  <a:close/>
                </a:path>
                <a:path w="488315" h="221614">
                  <a:moveTo>
                    <a:pt x="126365" y="73672"/>
                  </a:moveTo>
                  <a:lnTo>
                    <a:pt x="96012" y="73672"/>
                  </a:lnTo>
                  <a:lnTo>
                    <a:pt x="96012" y="83947"/>
                  </a:lnTo>
                  <a:lnTo>
                    <a:pt x="126365" y="83947"/>
                  </a:lnTo>
                  <a:lnTo>
                    <a:pt x="126365" y="73672"/>
                  </a:lnTo>
                  <a:close/>
                </a:path>
                <a:path w="488315" h="221614">
                  <a:moveTo>
                    <a:pt x="200787" y="16967"/>
                  </a:moveTo>
                  <a:lnTo>
                    <a:pt x="21717" y="16967"/>
                  </a:lnTo>
                  <a:lnTo>
                    <a:pt x="21717" y="73672"/>
                  </a:lnTo>
                  <a:lnTo>
                    <a:pt x="200787" y="73672"/>
                  </a:lnTo>
                  <a:lnTo>
                    <a:pt x="200787" y="51574"/>
                  </a:lnTo>
                  <a:lnTo>
                    <a:pt x="50926" y="51574"/>
                  </a:lnTo>
                  <a:lnTo>
                    <a:pt x="50926" y="39065"/>
                  </a:lnTo>
                  <a:lnTo>
                    <a:pt x="200787" y="39065"/>
                  </a:lnTo>
                  <a:lnTo>
                    <a:pt x="200787" y="16967"/>
                  </a:lnTo>
                  <a:close/>
                </a:path>
                <a:path w="488315" h="221614">
                  <a:moveTo>
                    <a:pt x="126365" y="39065"/>
                  </a:moveTo>
                  <a:lnTo>
                    <a:pt x="96012" y="39065"/>
                  </a:lnTo>
                  <a:lnTo>
                    <a:pt x="96012" y="51574"/>
                  </a:lnTo>
                  <a:lnTo>
                    <a:pt x="126365" y="51574"/>
                  </a:lnTo>
                  <a:lnTo>
                    <a:pt x="126365" y="39065"/>
                  </a:lnTo>
                  <a:close/>
                </a:path>
                <a:path w="488315" h="221614">
                  <a:moveTo>
                    <a:pt x="200787" y="39065"/>
                  </a:moveTo>
                  <a:lnTo>
                    <a:pt x="171450" y="39065"/>
                  </a:lnTo>
                  <a:lnTo>
                    <a:pt x="171450" y="51574"/>
                  </a:lnTo>
                  <a:lnTo>
                    <a:pt x="200787" y="51574"/>
                  </a:lnTo>
                  <a:lnTo>
                    <a:pt x="200787" y="39065"/>
                  </a:lnTo>
                  <a:close/>
                </a:path>
                <a:path w="488315" h="221614">
                  <a:moveTo>
                    <a:pt x="126365" y="1346"/>
                  </a:moveTo>
                  <a:lnTo>
                    <a:pt x="96012" y="1346"/>
                  </a:lnTo>
                  <a:lnTo>
                    <a:pt x="96012" y="16967"/>
                  </a:lnTo>
                  <a:lnTo>
                    <a:pt x="126365" y="16967"/>
                  </a:lnTo>
                  <a:lnTo>
                    <a:pt x="126365" y="1346"/>
                  </a:lnTo>
                  <a:close/>
                </a:path>
                <a:path w="488315" h="221614">
                  <a:moveTo>
                    <a:pt x="328549" y="140868"/>
                  </a:moveTo>
                  <a:lnTo>
                    <a:pt x="298196" y="140868"/>
                  </a:lnTo>
                  <a:lnTo>
                    <a:pt x="298196" y="221462"/>
                  </a:lnTo>
                  <a:lnTo>
                    <a:pt x="328549" y="221462"/>
                  </a:lnTo>
                  <a:lnTo>
                    <a:pt x="328549" y="212077"/>
                  </a:lnTo>
                  <a:lnTo>
                    <a:pt x="463169" y="212077"/>
                  </a:lnTo>
                  <a:lnTo>
                    <a:pt x="463169" y="187083"/>
                  </a:lnTo>
                  <a:lnTo>
                    <a:pt x="328549" y="187083"/>
                  </a:lnTo>
                  <a:lnTo>
                    <a:pt x="328549" y="171450"/>
                  </a:lnTo>
                  <a:lnTo>
                    <a:pt x="463169" y="171450"/>
                  </a:lnTo>
                  <a:lnTo>
                    <a:pt x="463169" y="147116"/>
                  </a:lnTo>
                  <a:lnTo>
                    <a:pt x="328549" y="147116"/>
                  </a:lnTo>
                  <a:lnTo>
                    <a:pt x="328549" y="140868"/>
                  </a:lnTo>
                  <a:close/>
                </a:path>
                <a:path w="488315" h="221614">
                  <a:moveTo>
                    <a:pt x="463169" y="212077"/>
                  </a:moveTo>
                  <a:lnTo>
                    <a:pt x="432816" y="212077"/>
                  </a:lnTo>
                  <a:lnTo>
                    <a:pt x="432816" y="221462"/>
                  </a:lnTo>
                  <a:lnTo>
                    <a:pt x="463169" y="221462"/>
                  </a:lnTo>
                  <a:lnTo>
                    <a:pt x="463169" y="212077"/>
                  </a:lnTo>
                  <a:close/>
                </a:path>
                <a:path w="488315" h="221614">
                  <a:moveTo>
                    <a:pt x="463169" y="171450"/>
                  </a:moveTo>
                  <a:lnTo>
                    <a:pt x="432816" y="171450"/>
                  </a:lnTo>
                  <a:lnTo>
                    <a:pt x="432816" y="187083"/>
                  </a:lnTo>
                  <a:lnTo>
                    <a:pt x="463169" y="187083"/>
                  </a:lnTo>
                  <a:lnTo>
                    <a:pt x="463169" y="171450"/>
                  </a:lnTo>
                  <a:close/>
                </a:path>
                <a:path w="488315" h="221614">
                  <a:moveTo>
                    <a:pt x="413384" y="89522"/>
                  </a:moveTo>
                  <a:lnTo>
                    <a:pt x="366268" y="89522"/>
                  </a:lnTo>
                  <a:lnTo>
                    <a:pt x="345172" y="98621"/>
                  </a:lnTo>
                  <a:lnTo>
                    <a:pt x="321325" y="106714"/>
                  </a:lnTo>
                  <a:lnTo>
                    <a:pt x="294741" y="113803"/>
                  </a:lnTo>
                  <a:lnTo>
                    <a:pt x="265429" y="119887"/>
                  </a:lnTo>
                  <a:lnTo>
                    <a:pt x="268287" y="127574"/>
                  </a:lnTo>
                  <a:lnTo>
                    <a:pt x="270764" y="134786"/>
                  </a:lnTo>
                  <a:lnTo>
                    <a:pt x="272859" y="141524"/>
                  </a:lnTo>
                  <a:lnTo>
                    <a:pt x="274574" y="147789"/>
                  </a:lnTo>
                  <a:lnTo>
                    <a:pt x="282701" y="145554"/>
                  </a:lnTo>
                  <a:lnTo>
                    <a:pt x="290575" y="143256"/>
                  </a:lnTo>
                  <a:lnTo>
                    <a:pt x="298196" y="140868"/>
                  </a:lnTo>
                  <a:lnTo>
                    <a:pt x="328549" y="140868"/>
                  </a:lnTo>
                  <a:lnTo>
                    <a:pt x="328549" y="131495"/>
                  </a:lnTo>
                  <a:lnTo>
                    <a:pt x="463169" y="131495"/>
                  </a:lnTo>
                  <a:lnTo>
                    <a:pt x="463169" y="106489"/>
                  </a:lnTo>
                  <a:lnTo>
                    <a:pt x="385191" y="106489"/>
                  </a:lnTo>
                  <a:lnTo>
                    <a:pt x="392382" y="102584"/>
                  </a:lnTo>
                  <a:lnTo>
                    <a:pt x="399478" y="98453"/>
                  </a:lnTo>
                  <a:lnTo>
                    <a:pt x="406479" y="94098"/>
                  </a:lnTo>
                  <a:lnTo>
                    <a:pt x="413384" y="89522"/>
                  </a:lnTo>
                  <a:close/>
                </a:path>
                <a:path w="488315" h="221614">
                  <a:moveTo>
                    <a:pt x="463169" y="131495"/>
                  </a:moveTo>
                  <a:lnTo>
                    <a:pt x="432816" y="131495"/>
                  </a:lnTo>
                  <a:lnTo>
                    <a:pt x="432816" y="147116"/>
                  </a:lnTo>
                  <a:lnTo>
                    <a:pt x="463169" y="147116"/>
                  </a:lnTo>
                  <a:lnTo>
                    <a:pt x="463169" y="131495"/>
                  </a:lnTo>
                  <a:close/>
                </a:path>
                <a:path w="488315" h="221614">
                  <a:moveTo>
                    <a:pt x="487806" y="63182"/>
                  </a:moveTo>
                  <a:lnTo>
                    <a:pt x="267207" y="63182"/>
                  </a:lnTo>
                  <a:lnTo>
                    <a:pt x="267207" y="89522"/>
                  </a:lnTo>
                  <a:lnTo>
                    <a:pt x="487806" y="89522"/>
                  </a:lnTo>
                  <a:lnTo>
                    <a:pt x="487806" y="63182"/>
                  </a:lnTo>
                  <a:close/>
                </a:path>
                <a:path w="488315" h="221614">
                  <a:moveTo>
                    <a:pt x="374396" y="46215"/>
                  </a:moveTo>
                  <a:lnTo>
                    <a:pt x="344043" y="46215"/>
                  </a:lnTo>
                  <a:lnTo>
                    <a:pt x="344043" y="63182"/>
                  </a:lnTo>
                  <a:lnTo>
                    <a:pt x="374396" y="63182"/>
                  </a:lnTo>
                  <a:lnTo>
                    <a:pt x="374396" y="46215"/>
                  </a:lnTo>
                  <a:close/>
                </a:path>
                <a:path w="488315" h="221614">
                  <a:moveTo>
                    <a:pt x="427990" y="19875"/>
                  </a:moveTo>
                  <a:lnTo>
                    <a:pt x="285242" y="19875"/>
                  </a:lnTo>
                  <a:lnTo>
                    <a:pt x="285242" y="46215"/>
                  </a:lnTo>
                  <a:lnTo>
                    <a:pt x="425957" y="46215"/>
                  </a:lnTo>
                  <a:lnTo>
                    <a:pt x="421264" y="50625"/>
                  </a:lnTo>
                  <a:lnTo>
                    <a:pt x="416512" y="54922"/>
                  </a:lnTo>
                  <a:lnTo>
                    <a:pt x="411688" y="59107"/>
                  </a:lnTo>
                  <a:lnTo>
                    <a:pt x="406780" y="63182"/>
                  </a:lnTo>
                  <a:lnTo>
                    <a:pt x="446531" y="63182"/>
                  </a:lnTo>
                  <a:lnTo>
                    <a:pt x="455106" y="55117"/>
                  </a:lnTo>
                  <a:lnTo>
                    <a:pt x="463502" y="46659"/>
                  </a:lnTo>
                  <a:lnTo>
                    <a:pt x="465675" y="44322"/>
                  </a:lnTo>
                  <a:lnTo>
                    <a:pt x="427990" y="44322"/>
                  </a:lnTo>
                  <a:lnTo>
                    <a:pt x="427990" y="19875"/>
                  </a:lnTo>
                  <a:close/>
                </a:path>
                <a:path w="488315" h="221614">
                  <a:moveTo>
                    <a:pt x="457200" y="11391"/>
                  </a:moveTo>
                  <a:lnTo>
                    <a:pt x="450171" y="20102"/>
                  </a:lnTo>
                  <a:lnTo>
                    <a:pt x="442903" y="28575"/>
                  </a:lnTo>
                  <a:lnTo>
                    <a:pt x="435590" y="36570"/>
                  </a:lnTo>
                  <a:lnTo>
                    <a:pt x="427990" y="44322"/>
                  </a:lnTo>
                  <a:lnTo>
                    <a:pt x="465675" y="44322"/>
                  </a:lnTo>
                  <a:lnTo>
                    <a:pt x="471731" y="37811"/>
                  </a:lnTo>
                  <a:lnTo>
                    <a:pt x="479805" y="28575"/>
                  </a:lnTo>
                  <a:lnTo>
                    <a:pt x="457200" y="11391"/>
                  </a:lnTo>
                  <a:close/>
                </a:path>
                <a:path w="488315" h="221614">
                  <a:moveTo>
                    <a:pt x="374396" y="0"/>
                  </a:moveTo>
                  <a:lnTo>
                    <a:pt x="344043" y="0"/>
                  </a:lnTo>
                  <a:lnTo>
                    <a:pt x="344043" y="19875"/>
                  </a:lnTo>
                  <a:lnTo>
                    <a:pt x="374396" y="19875"/>
                  </a:lnTo>
                  <a:lnTo>
                    <a:pt x="374396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9584308" y="5640616"/>
            <a:ext cx="476884" cy="220345"/>
          </a:xfrm>
          <a:custGeom>
            <a:avLst/>
            <a:gdLst/>
            <a:ahLst/>
            <a:cxnLst/>
            <a:rect l="l" t="t" r="r" b="b"/>
            <a:pathLst>
              <a:path w="476884" h="220345">
                <a:moveTo>
                  <a:pt x="77470" y="133946"/>
                </a:moveTo>
                <a:lnTo>
                  <a:pt x="45720" y="133946"/>
                </a:lnTo>
                <a:lnTo>
                  <a:pt x="45720" y="220116"/>
                </a:lnTo>
                <a:lnTo>
                  <a:pt x="77470" y="220116"/>
                </a:lnTo>
                <a:lnTo>
                  <a:pt x="77470" y="206286"/>
                </a:lnTo>
                <a:lnTo>
                  <a:pt x="199771" y="206286"/>
                </a:lnTo>
                <a:lnTo>
                  <a:pt x="199771" y="176809"/>
                </a:lnTo>
                <a:lnTo>
                  <a:pt x="77470" y="176809"/>
                </a:lnTo>
                <a:lnTo>
                  <a:pt x="77470" y="133946"/>
                </a:lnTo>
                <a:close/>
              </a:path>
              <a:path w="476884" h="220345">
                <a:moveTo>
                  <a:pt x="199771" y="206286"/>
                </a:moveTo>
                <a:lnTo>
                  <a:pt x="168148" y="206286"/>
                </a:lnTo>
                <a:lnTo>
                  <a:pt x="168148" y="219671"/>
                </a:lnTo>
                <a:lnTo>
                  <a:pt x="199771" y="219671"/>
                </a:lnTo>
                <a:lnTo>
                  <a:pt x="199771" y="206286"/>
                </a:lnTo>
                <a:close/>
              </a:path>
              <a:path w="476884" h="220345">
                <a:moveTo>
                  <a:pt x="199771" y="124129"/>
                </a:moveTo>
                <a:lnTo>
                  <a:pt x="168148" y="124129"/>
                </a:lnTo>
                <a:lnTo>
                  <a:pt x="168148" y="176809"/>
                </a:lnTo>
                <a:lnTo>
                  <a:pt x="199771" y="176809"/>
                </a:lnTo>
                <a:lnTo>
                  <a:pt x="199771" y="124129"/>
                </a:lnTo>
                <a:close/>
              </a:path>
              <a:path w="476884" h="220345">
                <a:moveTo>
                  <a:pt x="98044" y="60274"/>
                </a:moveTo>
                <a:lnTo>
                  <a:pt x="63246" y="60274"/>
                </a:lnTo>
                <a:lnTo>
                  <a:pt x="50292" y="79895"/>
                </a:lnTo>
                <a:lnTo>
                  <a:pt x="35433" y="98678"/>
                </a:lnTo>
                <a:lnTo>
                  <a:pt x="18669" y="116624"/>
                </a:lnTo>
                <a:lnTo>
                  <a:pt x="0" y="133730"/>
                </a:lnTo>
                <a:lnTo>
                  <a:pt x="1950" y="140772"/>
                </a:lnTo>
                <a:lnTo>
                  <a:pt x="3984" y="148959"/>
                </a:lnTo>
                <a:lnTo>
                  <a:pt x="6090" y="158292"/>
                </a:lnTo>
                <a:lnTo>
                  <a:pt x="8255" y="168770"/>
                </a:lnTo>
                <a:lnTo>
                  <a:pt x="18180" y="160528"/>
                </a:lnTo>
                <a:lnTo>
                  <a:pt x="27749" y="151977"/>
                </a:lnTo>
                <a:lnTo>
                  <a:pt x="36937" y="143117"/>
                </a:lnTo>
                <a:lnTo>
                  <a:pt x="45720" y="133946"/>
                </a:lnTo>
                <a:lnTo>
                  <a:pt x="77470" y="133946"/>
                </a:lnTo>
                <a:lnTo>
                  <a:pt x="77470" y="124129"/>
                </a:lnTo>
                <a:lnTo>
                  <a:pt x="199771" y="124129"/>
                </a:lnTo>
                <a:lnTo>
                  <a:pt x="199771" y="94665"/>
                </a:lnTo>
                <a:lnTo>
                  <a:pt x="77089" y="94665"/>
                </a:lnTo>
                <a:lnTo>
                  <a:pt x="82684" y="86359"/>
                </a:lnTo>
                <a:lnTo>
                  <a:pt x="88042" y="77860"/>
                </a:lnTo>
                <a:lnTo>
                  <a:pt x="93162" y="69166"/>
                </a:lnTo>
                <a:lnTo>
                  <a:pt x="98044" y="60274"/>
                </a:lnTo>
                <a:close/>
              </a:path>
              <a:path w="476884" h="220345">
                <a:moveTo>
                  <a:pt x="215900" y="30365"/>
                </a:moveTo>
                <a:lnTo>
                  <a:pt x="2413" y="30365"/>
                </a:lnTo>
                <a:lnTo>
                  <a:pt x="2413" y="60274"/>
                </a:lnTo>
                <a:lnTo>
                  <a:pt x="215900" y="60274"/>
                </a:lnTo>
                <a:lnTo>
                  <a:pt x="215900" y="30365"/>
                </a:lnTo>
                <a:close/>
              </a:path>
              <a:path w="476884" h="220345">
                <a:moveTo>
                  <a:pt x="89026" y="901"/>
                </a:moveTo>
                <a:lnTo>
                  <a:pt x="86719" y="8393"/>
                </a:lnTo>
                <a:lnTo>
                  <a:pt x="84185" y="15800"/>
                </a:lnTo>
                <a:lnTo>
                  <a:pt x="81436" y="23124"/>
                </a:lnTo>
                <a:lnTo>
                  <a:pt x="78486" y="30365"/>
                </a:lnTo>
                <a:lnTo>
                  <a:pt x="112395" y="30365"/>
                </a:lnTo>
                <a:lnTo>
                  <a:pt x="114994" y="24238"/>
                </a:lnTo>
                <a:lnTo>
                  <a:pt x="117475" y="18029"/>
                </a:lnTo>
                <a:lnTo>
                  <a:pt x="119860" y="11736"/>
                </a:lnTo>
                <a:lnTo>
                  <a:pt x="122174" y="5359"/>
                </a:lnTo>
                <a:lnTo>
                  <a:pt x="89026" y="901"/>
                </a:lnTo>
                <a:close/>
              </a:path>
              <a:path w="476884" h="220345">
                <a:moveTo>
                  <a:pt x="309118" y="112077"/>
                </a:moveTo>
                <a:lnTo>
                  <a:pt x="282575" y="112077"/>
                </a:lnTo>
                <a:lnTo>
                  <a:pt x="282575" y="219455"/>
                </a:lnTo>
                <a:lnTo>
                  <a:pt x="309118" y="219455"/>
                </a:lnTo>
                <a:lnTo>
                  <a:pt x="309118" y="112077"/>
                </a:lnTo>
                <a:close/>
              </a:path>
              <a:path w="476884" h="220345">
                <a:moveTo>
                  <a:pt x="375031" y="51346"/>
                </a:moveTo>
                <a:lnTo>
                  <a:pt x="354965" y="51346"/>
                </a:lnTo>
                <a:lnTo>
                  <a:pt x="354965" y="106273"/>
                </a:lnTo>
                <a:lnTo>
                  <a:pt x="352323" y="134886"/>
                </a:lnTo>
                <a:lnTo>
                  <a:pt x="344408" y="159343"/>
                </a:lnTo>
                <a:lnTo>
                  <a:pt x="331229" y="179643"/>
                </a:lnTo>
                <a:lnTo>
                  <a:pt x="312800" y="195783"/>
                </a:lnTo>
                <a:lnTo>
                  <a:pt x="316700" y="200612"/>
                </a:lnTo>
                <a:lnTo>
                  <a:pt x="320944" y="206167"/>
                </a:lnTo>
                <a:lnTo>
                  <a:pt x="325864" y="212978"/>
                </a:lnTo>
                <a:lnTo>
                  <a:pt x="330326" y="219455"/>
                </a:lnTo>
                <a:lnTo>
                  <a:pt x="341187" y="209757"/>
                </a:lnTo>
                <a:lnTo>
                  <a:pt x="350535" y="199082"/>
                </a:lnTo>
                <a:lnTo>
                  <a:pt x="358384" y="187430"/>
                </a:lnTo>
                <a:lnTo>
                  <a:pt x="364744" y="174802"/>
                </a:lnTo>
                <a:lnTo>
                  <a:pt x="397917" y="174802"/>
                </a:lnTo>
                <a:lnTo>
                  <a:pt x="390315" y="166992"/>
                </a:lnTo>
                <a:lnTo>
                  <a:pt x="367792" y="166992"/>
                </a:lnTo>
                <a:lnTo>
                  <a:pt x="370959" y="156095"/>
                </a:lnTo>
                <a:lnTo>
                  <a:pt x="373221" y="144724"/>
                </a:lnTo>
                <a:lnTo>
                  <a:pt x="374578" y="132879"/>
                </a:lnTo>
                <a:lnTo>
                  <a:pt x="374916" y="123682"/>
                </a:lnTo>
                <a:lnTo>
                  <a:pt x="375031" y="51346"/>
                </a:lnTo>
                <a:close/>
              </a:path>
              <a:path w="476884" h="220345">
                <a:moveTo>
                  <a:pt x="417449" y="186194"/>
                </a:moveTo>
                <a:lnTo>
                  <a:pt x="419751" y="194395"/>
                </a:lnTo>
                <a:lnTo>
                  <a:pt x="421640" y="202207"/>
                </a:lnTo>
                <a:lnTo>
                  <a:pt x="423164" y="209838"/>
                </a:lnTo>
                <a:lnTo>
                  <a:pt x="424307" y="217220"/>
                </a:lnTo>
                <a:lnTo>
                  <a:pt x="431764" y="217623"/>
                </a:lnTo>
                <a:lnTo>
                  <a:pt x="474980" y="201866"/>
                </a:lnTo>
                <a:lnTo>
                  <a:pt x="476885" y="187528"/>
                </a:lnTo>
                <a:lnTo>
                  <a:pt x="431926" y="187528"/>
                </a:lnTo>
                <a:lnTo>
                  <a:pt x="423925" y="187083"/>
                </a:lnTo>
                <a:lnTo>
                  <a:pt x="417449" y="186194"/>
                </a:lnTo>
                <a:close/>
              </a:path>
              <a:path w="476884" h="220345">
                <a:moveTo>
                  <a:pt x="397917" y="174802"/>
                </a:moveTo>
                <a:lnTo>
                  <a:pt x="364744" y="174802"/>
                </a:lnTo>
                <a:lnTo>
                  <a:pt x="373030" y="184725"/>
                </a:lnTo>
                <a:lnTo>
                  <a:pt x="380746" y="194395"/>
                </a:lnTo>
                <a:lnTo>
                  <a:pt x="387889" y="203813"/>
                </a:lnTo>
                <a:lnTo>
                  <a:pt x="394462" y="212978"/>
                </a:lnTo>
                <a:lnTo>
                  <a:pt x="417449" y="195567"/>
                </a:lnTo>
                <a:lnTo>
                  <a:pt x="409257" y="186689"/>
                </a:lnTo>
                <a:lnTo>
                  <a:pt x="400304" y="177257"/>
                </a:lnTo>
                <a:lnTo>
                  <a:pt x="397917" y="174802"/>
                </a:lnTo>
                <a:close/>
              </a:path>
              <a:path w="476884" h="220345">
                <a:moveTo>
                  <a:pt x="476885" y="3797"/>
                </a:moveTo>
                <a:lnTo>
                  <a:pt x="450976" y="3797"/>
                </a:lnTo>
                <a:lnTo>
                  <a:pt x="450976" y="182765"/>
                </a:lnTo>
                <a:lnTo>
                  <a:pt x="447675" y="187528"/>
                </a:lnTo>
                <a:lnTo>
                  <a:pt x="476885" y="187528"/>
                </a:lnTo>
                <a:lnTo>
                  <a:pt x="476885" y="3797"/>
                </a:lnTo>
                <a:close/>
              </a:path>
              <a:path w="476884" h="220345">
                <a:moveTo>
                  <a:pt x="440182" y="20319"/>
                </a:moveTo>
                <a:lnTo>
                  <a:pt x="417449" y="20319"/>
                </a:lnTo>
                <a:lnTo>
                  <a:pt x="417449" y="169671"/>
                </a:lnTo>
                <a:lnTo>
                  <a:pt x="440182" y="169671"/>
                </a:lnTo>
                <a:lnTo>
                  <a:pt x="440182" y="20319"/>
                </a:lnTo>
                <a:close/>
              </a:path>
              <a:path w="476884" h="220345">
                <a:moveTo>
                  <a:pt x="380111" y="156717"/>
                </a:moveTo>
                <a:lnTo>
                  <a:pt x="367792" y="166992"/>
                </a:lnTo>
                <a:lnTo>
                  <a:pt x="390315" y="166992"/>
                </a:lnTo>
                <a:lnTo>
                  <a:pt x="380111" y="156717"/>
                </a:lnTo>
                <a:close/>
              </a:path>
              <a:path w="476884" h="220345">
                <a:moveTo>
                  <a:pt x="406908" y="11607"/>
                </a:moveTo>
                <a:lnTo>
                  <a:pt x="322580" y="11607"/>
                </a:lnTo>
                <a:lnTo>
                  <a:pt x="322580" y="153593"/>
                </a:lnTo>
                <a:lnTo>
                  <a:pt x="345313" y="153593"/>
                </a:lnTo>
                <a:lnTo>
                  <a:pt x="345313" y="36169"/>
                </a:lnTo>
                <a:lnTo>
                  <a:pt x="406908" y="36169"/>
                </a:lnTo>
                <a:lnTo>
                  <a:pt x="406908" y="11607"/>
                </a:lnTo>
                <a:close/>
              </a:path>
              <a:path w="476884" h="220345">
                <a:moveTo>
                  <a:pt x="406908" y="36169"/>
                </a:moveTo>
                <a:lnTo>
                  <a:pt x="384175" y="36169"/>
                </a:lnTo>
                <a:lnTo>
                  <a:pt x="384175" y="151815"/>
                </a:lnTo>
                <a:lnTo>
                  <a:pt x="406908" y="151815"/>
                </a:lnTo>
                <a:lnTo>
                  <a:pt x="406908" y="36169"/>
                </a:lnTo>
                <a:close/>
              </a:path>
              <a:path w="476884" h="220345">
                <a:moveTo>
                  <a:pt x="293497" y="0"/>
                </a:moveTo>
                <a:lnTo>
                  <a:pt x="288230" y="20985"/>
                </a:lnTo>
                <a:lnTo>
                  <a:pt x="281368" y="42641"/>
                </a:lnTo>
                <a:lnTo>
                  <a:pt x="272887" y="64967"/>
                </a:lnTo>
                <a:lnTo>
                  <a:pt x="262763" y="87960"/>
                </a:lnTo>
                <a:lnTo>
                  <a:pt x="269621" y="134848"/>
                </a:lnTo>
                <a:lnTo>
                  <a:pt x="273002" y="129318"/>
                </a:lnTo>
                <a:lnTo>
                  <a:pt x="276288" y="123682"/>
                </a:lnTo>
                <a:lnTo>
                  <a:pt x="279479" y="117935"/>
                </a:lnTo>
                <a:lnTo>
                  <a:pt x="282575" y="112077"/>
                </a:lnTo>
                <a:lnTo>
                  <a:pt x="309118" y="112077"/>
                </a:lnTo>
                <a:lnTo>
                  <a:pt x="309118" y="48005"/>
                </a:lnTo>
                <a:lnTo>
                  <a:pt x="312358" y="37845"/>
                </a:lnTo>
                <a:lnTo>
                  <a:pt x="315420" y="27462"/>
                </a:lnTo>
                <a:lnTo>
                  <a:pt x="318315" y="16857"/>
                </a:lnTo>
                <a:lnTo>
                  <a:pt x="321056" y="6032"/>
                </a:lnTo>
                <a:lnTo>
                  <a:pt x="293497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1178686" y="2586863"/>
            <a:ext cx="911860" cy="223520"/>
            <a:chOff x="1178686" y="2586863"/>
            <a:chExt cx="911860" cy="223520"/>
          </a:xfrm>
        </p:grpSpPr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78686" y="2611501"/>
              <a:ext cx="143001" cy="16522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352930" y="2586863"/>
              <a:ext cx="737870" cy="223520"/>
            </a:xfrm>
            <a:custGeom>
              <a:avLst/>
              <a:gdLst/>
              <a:ahLst/>
              <a:cxnLst/>
              <a:rect l="l" t="t" r="r" b="b"/>
              <a:pathLst>
                <a:path w="737869" h="223519">
                  <a:moveTo>
                    <a:pt x="89915" y="186689"/>
                  </a:moveTo>
                  <a:lnTo>
                    <a:pt x="91793" y="193885"/>
                  </a:lnTo>
                  <a:lnTo>
                    <a:pt x="93658" y="201664"/>
                  </a:lnTo>
                  <a:lnTo>
                    <a:pt x="95309" y="209228"/>
                  </a:lnTo>
                  <a:lnTo>
                    <a:pt x="96900" y="217424"/>
                  </a:lnTo>
                  <a:lnTo>
                    <a:pt x="108448" y="217352"/>
                  </a:lnTo>
                  <a:lnTo>
                    <a:pt x="149225" y="212216"/>
                  </a:lnTo>
                  <a:lnTo>
                    <a:pt x="160752" y="188467"/>
                  </a:lnTo>
                  <a:lnTo>
                    <a:pt x="118109" y="188467"/>
                  </a:lnTo>
                  <a:lnTo>
                    <a:pt x="111275" y="188350"/>
                  </a:lnTo>
                  <a:lnTo>
                    <a:pt x="104298" y="188007"/>
                  </a:lnTo>
                  <a:lnTo>
                    <a:pt x="97178" y="187450"/>
                  </a:lnTo>
                  <a:lnTo>
                    <a:pt x="89915" y="186689"/>
                  </a:lnTo>
                  <a:close/>
                </a:path>
                <a:path w="737869" h="223519">
                  <a:moveTo>
                    <a:pt x="161162" y="137033"/>
                  </a:moveTo>
                  <a:lnTo>
                    <a:pt x="129921" y="137033"/>
                  </a:lnTo>
                  <a:lnTo>
                    <a:pt x="129921" y="183134"/>
                  </a:lnTo>
                  <a:lnTo>
                    <a:pt x="125984" y="188467"/>
                  </a:lnTo>
                  <a:lnTo>
                    <a:pt x="160752" y="188467"/>
                  </a:lnTo>
                  <a:lnTo>
                    <a:pt x="161065" y="183134"/>
                  </a:lnTo>
                  <a:lnTo>
                    <a:pt x="161162" y="137033"/>
                  </a:lnTo>
                  <a:close/>
                </a:path>
                <a:path w="737869" h="223519">
                  <a:moveTo>
                    <a:pt x="209803" y="107441"/>
                  </a:moveTo>
                  <a:lnTo>
                    <a:pt x="78993" y="107441"/>
                  </a:lnTo>
                  <a:lnTo>
                    <a:pt x="78993" y="137033"/>
                  </a:lnTo>
                  <a:lnTo>
                    <a:pt x="209803" y="137033"/>
                  </a:lnTo>
                  <a:lnTo>
                    <a:pt x="209803" y="107441"/>
                  </a:lnTo>
                  <a:close/>
                </a:path>
                <a:path w="737869" h="223519">
                  <a:moveTo>
                    <a:pt x="161162" y="35813"/>
                  </a:moveTo>
                  <a:lnTo>
                    <a:pt x="129921" y="35813"/>
                  </a:lnTo>
                  <a:lnTo>
                    <a:pt x="129921" y="107441"/>
                  </a:lnTo>
                  <a:lnTo>
                    <a:pt x="161162" y="107441"/>
                  </a:lnTo>
                  <a:lnTo>
                    <a:pt x="161162" y="35813"/>
                  </a:lnTo>
                  <a:close/>
                </a:path>
                <a:path w="737869" h="223519">
                  <a:moveTo>
                    <a:pt x="185038" y="45847"/>
                  </a:moveTo>
                  <a:lnTo>
                    <a:pt x="180613" y="56491"/>
                  </a:lnTo>
                  <a:lnTo>
                    <a:pt x="175736" y="67278"/>
                  </a:lnTo>
                  <a:lnTo>
                    <a:pt x="170430" y="78208"/>
                  </a:lnTo>
                  <a:lnTo>
                    <a:pt x="164719" y="89281"/>
                  </a:lnTo>
                  <a:lnTo>
                    <a:pt x="188594" y="100075"/>
                  </a:lnTo>
                  <a:lnTo>
                    <a:pt x="194236" y="88312"/>
                  </a:lnTo>
                  <a:lnTo>
                    <a:pt x="199342" y="76835"/>
                  </a:lnTo>
                  <a:lnTo>
                    <a:pt x="203900" y="65643"/>
                  </a:lnTo>
                  <a:lnTo>
                    <a:pt x="207899" y="54737"/>
                  </a:lnTo>
                  <a:lnTo>
                    <a:pt x="185038" y="45847"/>
                  </a:lnTo>
                  <a:close/>
                </a:path>
                <a:path w="737869" h="223519">
                  <a:moveTo>
                    <a:pt x="106680" y="45974"/>
                  </a:moveTo>
                  <a:lnTo>
                    <a:pt x="83438" y="54228"/>
                  </a:lnTo>
                  <a:lnTo>
                    <a:pt x="87941" y="66022"/>
                  </a:lnTo>
                  <a:lnTo>
                    <a:pt x="92122" y="77422"/>
                  </a:lnTo>
                  <a:lnTo>
                    <a:pt x="95994" y="88465"/>
                  </a:lnTo>
                  <a:lnTo>
                    <a:pt x="99568" y="99187"/>
                  </a:lnTo>
                  <a:lnTo>
                    <a:pt x="124587" y="90677"/>
                  </a:lnTo>
                  <a:lnTo>
                    <a:pt x="120467" y="79746"/>
                  </a:lnTo>
                  <a:lnTo>
                    <a:pt x="116109" y="68659"/>
                  </a:lnTo>
                  <a:lnTo>
                    <a:pt x="111513" y="57405"/>
                  </a:lnTo>
                  <a:lnTo>
                    <a:pt x="106680" y="45974"/>
                  </a:lnTo>
                  <a:close/>
                </a:path>
                <a:path w="737869" h="223519">
                  <a:moveTo>
                    <a:pt x="197993" y="6223"/>
                  </a:moveTo>
                  <a:lnTo>
                    <a:pt x="171513" y="8485"/>
                  </a:lnTo>
                  <a:lnTo>
                    <a:pt x="142557" y="10318"/>
                  </a:lnTo>
                  <a:lnTo>
                    <a:pt x="111125" y="11723"/>
                  </a:lnTo>
                  <a:lnTo>
                    <a:pt x="77215" y="12700"/>
                  </a:lnTo>
                  <a:lnTo>
                    <a:pt x="79095" y="18966"/>
                  </a:lnTo>
                  <a:lnTo>
                    <a:pt x="80914" y="25400"/>
                  </a:lnTo>
                  <a:lnTo>
                    <a:pt x="82663" y="32023"/>
                  </a:lnTo>
                  <a:lnTo>
                    <a:pt x="84328" y="38862"/>
                  </a:lnTo>
                  <a:lnTo>
                    <a:pt x="129921" y="35813"/>
                  </a:lnTo>
                  <a:lnTo>
                    <a:pt x="161162" y="35813"/>
                  </a:lnTo>
                  <a:lnTo>
                    <a:pt x="161162" y="33782"/>
                  </a:lnTo>
                  <a:lnTo>
                    <a:pt x="207390" y="30987"/>
                  </a:lnTo>
                  <a:lnTo>
                    <a:pt x="197993" y="6223"/>
                  </a:lnTo>
                  <a:close/>
                </a:path>
                <a:path w="737869" h="223519">
                  <a:moveTo>
                    <a:pt x="72390" y="16128"/>
                  </a:moveTo>
                  <a:lnTo>
                    <a:pt x="0" y="16128"/>
                  </a:lnTo>
                  <a:lnTo>
                    <a:pt x="0" y="194183"/>
                  </a:lnTo>
                  <a:lnTo>
                    <a:pt x="27178" y="194183"/>
                  </a:lnTo>
                  <a:lnTo>
                    <a:pt x="27178" y="174625"/>
                  </a:lnTo>
                  <a:lnTo>
                    <a:pt x="72390" y="174625"/>
                  </a:lnTo>
                  <a:lnTo>
                    <a:pt x="72390" y="146431"/>
                  </a:lnTo>
                  <a:lnTo>
                    <a:pt x="27178" y="146431"/>
                  </a:lnTo>
                  <a:lnTo>
                    <a:pt x="27178" y="44196"/>
                  </a:lnTo>
                  <a:lnTo>
                    <a:pt x="72390" y="44196"/>
                  </a:lnTo>
                  <a:lnTo>
                    <a:pt x="72390" y="16128"/>
                  </a:lnTo>
                  <a:close/>
                </a:path>
                <a:path w="737869" h="223519">
                  <a:moveTo>
                    <a:pt x="72390" y="174625"/>
                  </a:moveTo>
                  <a:lnTo>
                    <a:pt x="45084" y="174625"/>
                  </a:lnTo>
                  <a:lnTo>
                    <a:pt x="45084" y="191515"/>
                  </a:lnTo>
                  <a:lnTo>
                    <a:pt x="72390" y="191515"/>
                  </a:lnTo>
                  <a:lnTo>
                    <a:pt x="72390" y="174625"/>
                  </a:lnTo>
                  <a:close/>
                </a:path>
                <a:path w="737869" h="223519">
                  <a:moveTo>
                    <a:pt x="72390" y="44196"/>
                  </a:moveTo>
                  <a:lnTo>
                    <a:pt x="45084" y="44196"/>
                  </a:lnTo>
                  <a:lnTo>
                    <a:pt x="45084" y="146431"/>
                  </a:lnTo>
                  <a:lnTo>
                    <a:pt x="72390" y="146431"/>
                  </a:lnTo>
                  <a:lnTo>
                    <a:pt x="72390" y="44196"/>
                  </a:lnTo>
                  <a:close/>
                </a:path>
                <a:path w="737869" h="223519">
                  <a:moveTo>
                    <a:pt x="413900" y="103886"/>
                  </a:moveTo>
                  <a:lnTo>
                    <a:pt x="388746" y="103886"/>
                  </a:lnTo>
                  <a:lnTo>
                    <a:pt x="391896" y="117574"/>
                  </a:lnTo>
                  <a:lnTo>
                    <a:pt x="395652" y="130619"/>
                  </a:lnTo>
                  <a:lnTo>
                    <a:pt x="400051" y="142998"/>
                  </a:lnTo>
                  <a:lnTo>
                    <a:pt x="405130" y="154686"/>
                  </a:lnTo>
                  <a:lnTo>
                    <a:pt x="394553" y="166854"/>
                  </a:lnTo>
                  <a:lnTo>
                    <a:pt x="382619" y="177831"/>
                  </a:lnTo>
                  <a:lnTo>
                    <a:pt x="369304" y="187618"/>
                  </a:lnTo>
                  <a:lnTo>
                    <a:pt x="354583" y="196214"/>
                  </a:lnTo>
                  <a:lnTo>
                    <a:pt x="361438" y="203455"/>
                  </a:lnTo>
                  <a:lnTo>
                    <a:pt x="367506" y="210327"/>
                  </a:lnTo>
                  <a:lnTo>
                    <a:pt x="372764" y="216842"/>
                  </a:lnTo>
                  <a:lnTo>
                    <a:pt x="377189" y="223012"/>
                  </a:lnTo>
                  <a:lnTo>
                    <a:pt x="389495" y="214441"/>
                  </a:lnTo>
                  <a:lnTo>
                    <a:pt x="401050" y="204930"/>
                  </a:lnTo>
                  <a:lnTo>
                    <a:pt x="411819" y="194490"/>
                  </a:lnTo>
                  <a:lnTo>
                    <a:pt x="421767" y="183134"/>
                  </a:lnTo>
                  <a:lnTo>
                    <a:pt x="467805" y="183134"/>
                  </a:lnTo>
                  <a:lnTo>
                    <a:pt x="457311" y="175307"/>
                  </a:lnTo>
                  <a:lnTo>
                    <a:pt x="447657" y="166368"/>
                  </a:lnTo>
                  <a:lnTo>
                    <a:pt x="439038" y="156463"/>
                  </a:lnTo>
                  <a:lnTo>
                    <a:pt x="448111" y="136318"/>
                  </a:lnTo>
                  <a:lnTo>
                    <a:pt x="451227" y="127000"/>
                  </a:lnTo>
                  <a:lnTo>
                    <a:pt x="421767" y="127000"/>
                  </a:lnTo>
                  <a:lnTo>
                    <a:pt x="416647" y="113541"/>
                  </a:lnTo>
                  <a:lnTo>
                    <a:pt x="413900" y="103886"/>
                  </a:lnTo>
                  <a:close/>
                </a:path>
                <a:path w="737869" h="223519">
                  <a:moveTo>
                    <a:pt x="467805" y="183134"/>
                  </a:moveTo>
                  <a:lnTo>
                    <a:pt x="421767" y="183134"/>
                  </a:lnTo>
                  <a:lnTo>
                    <a:pt x="430154" y="193514"/>
                  </a:lnTo>
                  <a:lnTo>
                    <a:pt x="439340" y="203120"/>
                  </a:lnTo>
                  <a:lnTo>
                    <a:pt x="449359" y="211941"/>
                  </a:lnTo>
                  <a:lnTo>
                    <a:pt x="460248" y="219963"/>
                  </a:lnTo>
                  <a:lnTo>
                    <a:pt x="465955" y="209930"/>
                  </a:lnTo>
                  <a:lnTo>
                    <a:pt x="471011" y="201771"/>
                  </a:lnTo>
                  <a:lnTo>
                    <a:pt x="475607" y="195175"/>
                  </a:lnTo>
                  <a:lnTo>
                    <a:pt x="479679" y="190246"/>
                  </a:lnTo>
                  <a:lnTo>
                    <a:pt x="467989" y="183270"/>
                  </a:lnTo>
                  <a:lnTo>
                    <a:pt x="467805" y="183134"/>
                  </a:lnTo>
                  <a:close/>
                </a:path>
                <a:path w="737869" h="223519">
                  <a:moveTo>
                    <a:pt x="268224" y="189357"/>
                  </a:moveTo>
                  <a:lnTo>
                    <a:pt x="270392" y="197193"/>
                  </a:lnTo>
                  <a:lnTo>
                    <a:pt x="272186" y="204930"/>
                  </a:lnTo>
                  <a:lnTo>
                    <a:pt x="273496" y="211941"/>
                  </a:lnTo>
                  <a:lnTo>
                    <a:pt x="274446" y="218821"/>
                  </a:lnTo>
                  <a:lnTo>
                    <a:pt x="284188" y="218749"/>
                  </a:lnTo>
                  <a:lnTo>
                    <a:pt x="326389" y="209930"/>
                  </a:lnTo>
                  <a:lnTo>
                    <a:pt x="331857" y="190626"/>
                  </a:lnTo>
                  <a:lnTo>
                    <a:pt x="299719" y="190626"/>
                  </a:lnTo>
                  <a:lnTo>
                    <a:pt x="282701" y="190246"/>
                  </a:lnTo>
                  <a:lnTo>
                    <a:pt x="274574" y="189864"/>
                  </a:lnTo>
                  <a:lnTo>
                    <a:pt x="268224" y="189357"/>
                  </a:lnTo>
                  <a:close/>
                </a:path>
                <a:path w="737869" h="223519">
                  <a:moveTo>
                    <a:pt x="332105" y="149098"/>
                  </a:moveTo>
                  <a:lnTo>
                    <a:pt x="303530" y="149098"/>
                  </a:lnTo>
                  <a:lnTo>
                    <a:pt x="303530" y="186436"/>
                  </a:lnTo>
                  <a:lnTo>
                    <a:pt x="299719" y="190626"/>
                  </a:lnTo>
                  <a:lnTo>
                    <a:pt x="331857" y="190626"/>
                  </a:lnTo>
                  <a:lnTo>
                    <a:pt x="332003" y="189357"/>
                  </a:lnTo>
                  <a:lnTo>
                    <a:pt x="332105" y="149098"/>
                  </a:lnTo>
                  <a:close/>
                </a:path>
                <a:path w="737869" h="223519">
                  <a:moveTo>
                    <a:pt x="296799" y="123444"/>
                  </a:moveTo>
                  <a:lnTo>
                    <a:pt x="286420" y="132137"/>
                  </a:lnTo>
                  <a:lnTo>
                    <a:pt x="276256" y="140319"/>
                  </a:lnTo>
                  <a:lnTo>
                    <a:pt x="266330" y="148000"/>
                  </a:lnTo>
                  <a:lnTo>
                    <a:pt x="256666" y="155194"/>
                  </a:lnTo>
                  <a:lnTo>
                    <a:pt x="266827" y="184150"/>
                  </a:lnTo>
                  <a:lnTo>
                    <a:pt x="303530" y="149098"/>
                  </a:lnTo>
                  <a:lnTo>
                    <a:pt x="332105" y="149098"/>
                  </a:lnTo>
                  <a:lnTo>
                    <a:pt x="332105" y="148209"/>
                  </a:lnTo>
                  <a:lnTo>
                    <a:pt x="372685" y="148209"/>
                  </a:lnTo>
                  <a:lnTo>
                    <a:pt x="358736" y="136906"/>
                  </a:lnTo>
                  <a:lnTo>
                    <a:pt x="303530" y="136906"/>
                  </a:lnTo>
                  <a:lnTo>
                    <a:pt x="296799" y="123444"/>
                  </a:lnTo>
                  <a:close/>
                </a:path>
                <a:path w="737869" h="223519">
                  <a:moveTo>
                    <a:pt x="372685" y="148209"/>
                  </a:moveTo>
                  <a:lnTo>
                    <a:pt x="332105" y="148209"/>
                  </a:lnTo>
                  <a:lnTo>
                    <a:pt x="339965" y="155809"/>
                  </a:lnTo>
                  <a:lnTo>
                    <a:pt x="356590" y="172104"/>
                  </a:lnTo>
                  <a:lnTo>
                    <a:pt x="365379" y="180848"/>
                  </a:lnTo>
                  <a:lnTo>
                    <a:pt x="384810" y="158114"/>
                  </a:lnTo>
                  <a:lnTo>
                    <a:pt x="372685" y="148209"/>
                  </a:lnTo>
                  <a:close/>
                </a:path>
                <a:path w="737869" h="223519">
                  <a:moveTo>
                    <a:pt x="332105" y="63373"/>
                  </a:moveTo>
                  <a:lnTo>
                    <a:pt x="303530" y="63373"/>
                  </a:lnTo>
                  <a:lnTo>
                    <a:pt x="303530" y="136906"/>
                  </a:lnTo>
                  <a:lnTo>
                    <a:pt x="358736" y="136906"/>
                  </a:lnTo>
                  <a:lnTo>
                    <a:pt x="354790" y="133731"/>
                  </a:lnTo>
                  <a:lnTo>
                    <a:pt x="332105" y="133731"/>
                  </a:lnTo>
                  <a:lnTo>
                    <a:pt x="332105" y="107569"/>
                  </a:lnTo>
                  <a:lnTo>
                    <a:pt x="361393" y="107569"/>
                  </a:lnTo>
                  <a:lnTo>
                    <a:pt x="361881" y="106934"/>
                  </a:lnTo>
                  <a:lnTo>
                    <a:pt x="332105" y="106934"/>
                  </a:lnTo>
                  <a:lnTo>
                    <a:pt x="332105" y="63373"/>
                  </a:lnTo>
                  <a:close/>
                </a:path>
                <a:path w="737869" h="223519">
                  <a:moveTo>
                    <a:pt x="339725" y="121665"/>
                  </a:moveTo>
                  <a:lnTo>
                    <a:pt x="332105" y="133731"/>
                  </a:lnTo>
                  <a:lnTo>
                    <a:pt x="354790" y="133731"/>
                  </a:lnTo>
                  <a:lnTo>
                    <a:pt x="339725" y="121665"/>
                  </a:lnTo>
                  <a:close/>
                </a:path>
                <a:path w="737869" h="223519">
                  <a:moveTo>
                    <a:pt x="465327" y="63881"/>
                  </a:moveTo>
                  <a:lnTo>
                    <a:pt x="437895" y="63881"/>
                  </a:lnTo>
                  <a:lnTo>
                    <a:pt x="435608" y="81119"/>
                  </a:lnTo>
                  <a:lnTo>
                    <a:pt x="432156" y="97420"/>
                  </a:lnTo>
                  <a:lnTo>
                    <a:pt x="427555" y="112690"/>
                  </a:lnTo>
                  <a:lnTo>
                    <a:pt x="421767" y="127000"/>
                  </a:lnTo>
                  <a:lnTo>
                    <a:pt x="451227" y="127000"/>
                  </a:lnTo>
                  <a:lnTo>
                    <a:pt x="455517" y="114173"/>
                  </a:lnTo>
                  <a:lnTo>
                    <a:pt x="461256" y="90027"/>
                  </a:lnTo>
                  <a:lnTo>
                    <a:pt x="465327" y="63881"/>
                  </a:lnTo>
                  <a:close/>
                </a:path>
                <a:path w="737869" h="223519">
                  <a:moveTo>
                    <a:pt x="361393" y="107569"/>
                  </a:moveTo>
                  <a:lnTo>
                    <a:pt x="332105" y="107569"/>
                  </a:lnTo>
                  <a:lnTo>
                    <a:pt x="350646" y="121285"/>
                  </a:lnTo>
                  <a:lnTo>
                    <a:pt x="356273" y="114173"/>
                  </a:lnTo>
                  <a:lnTo>
                    <a:pt x="358806" y="110934"/>
                  </a:lnTo>
                  <a:lnTo>
                    <a:pt x="361393" y="107569"/>
                  </a:lnTo>
                  <a:close/>
                </a:path>
                <a:path w="737869" h="223519">
                  <a:moveTo>
                    <a:pt x="278256" y="70738"/>
                  </a:moveTo>
                  <a:lnTo>
                    <a:pt x="258190" y="83312"/>
                  </a:lnTo>
                  <a:lnTo>
                    <a:pt x="263505" y="91527"/>
                  </a:lnTo>
                  <a:lnTo>
                    <a:pt x="269176" y="100552"/>
                  </a:lnTo>
                  <a:lnTo>
                    <a:pt x="275228" y="110386"/>
                  </a:lnTo>
                  <a:lnTo>
                    <a:pt x="281686" y="121031"/>
                  </a:lnTo>
                  <a:lnTo>
                    <a:pt x="302641" y="107823"/>
                  </a:lnTo>
                  <a:lnTo>
                    <a:pt x="296044" y="97393"/>
                  </a:lnTo>
                  <a:lnTo>
                    <a:pt x="289829" y="87757"/>
                  </a:lnTo>
                  <a:lnTo>
                    <a:pt x="283561" y="78359"/>
                  </a:lnTo>
                  <a:lnTo>
                    <a:pt x="278256" y="70738"/>
                  </a:lnTo>
                  <a:close/>
                </a:path>
                <a:path w="737869" h="223519">
                  <a:moveTo>
                    <a:pt x="413069" y="100964"/>
                  </a:moveTo>
                  <a:lnTo>
                    <a:pt x="366394" y="100964"/>
                  </a:lnTo>
                  <a:lnTo>
                    <a:pt x="371982" y="108712"/>
                  </a:lnTo>
                  <a:lnTo>
                    <a:pt x="376300" y="114808"/>
                  </a:lnTo>
                  <a:lnTo>
                    <a:pt x="379349" y="119252"/>
                  </a:lnTo>
                  <a:lnTo>
                    <a:pt x="382730" y="114173"/>
                  </a:lnTo>
                  <a:lnTo>
                    <a:pt x="385825" y="109220"/>
                  </a:lnTo>
                  <a:lnTo>
                    <a:pt x="388746" y="103886"/>
                  </a:lnTo>
                  <a:lnTo>
                    <a:pt x="413900" y="103886"/>
                  </a:lnTo>
                  <a:lnTo>
                    <a:pt x="413069" y="100964"/>
                  </a:lnTo>
                  <a:close/>
                </a:path>
                <a:path w="737869" h="223519">
                  <a:moveTo>
                    <a:pt x="357250" y="69850"/>
                  </a:moveTo>
                  <a:lnTo>
                    <a:pt x="352036" y="78376"/>
                  </a:lnTo>
                  <a:lnTo>
                    <a:pt x="346106" y="87391"/>
                  </a:lnTo>
                  <a:lnTo>
                    <a:pt x="339463" y="96906"/>
                  </a:lnTo>
                  <a:lnTo>
                    <a:pt x="332105" y="106934"/>
                  </a:lnTo>
                  <a:lnTo>
                    <a:pt x="361881" y="106934"/>
                  </a:lnTo>
                  <a:lnTo>
                    <a:pt x="366394" y="100964"/>
                  </a:lnTo>
                  <a:lnTo>
                    <a:pt x="413069" y="100964"/>
                  </a:lnTo>
                  <a:lnTo>
                    <a:pt x="412527" y="99059"/>
                  </a:lnTo>
                  <a:lnTo>
                    <a:pt x="409408" y="83530"/>
                  </a:lnTo>
                  <a:lnTo>
                    <a:pt x="408748" y="78359"/>
                  </a:lnTo>
                  <a:lnTo>
                    <a:pt x="370713" y="78359"/>
                  </a:lnTo>
                  <a:lnTo>
                    <a:pt x="357250" y="69850"/>
                  </a:lnTo>
                  <a:close/>
                </a:path>
                <a:path w="737869" h="223519">
                  <a:moveTo>
                    <a:pt x="396875" y="0"/>
                  </a:moveTo>
                  <a:lnTo>
                    <a:pt x="391376" y="22244"/>
                  </a:lnTo>
                  <a:lnTo>
                    <a:pt x="385175" y="42703"/>
                  </a:lnTo>
                  <a:lnTo>
                    <a:pt x="378283" y="61400"/>
                  </a:lnTo>
                  <a:lnTo>
                    <a:pt x="370713" y="78359"/>
                  </a:lnTo>
                  <a:lnTo>
                    <a:pt x="408748" y="78359"/>
                  </a:lnTo>
                  <a:lnTo>
                    <a:pt x="407288" y="66928"/>
                  </a:lnTo>
                  <a:lnTo>
                    <a:pt x="408431" y="63881"/>
                  </a:lnTo>
                  <a:lnTo>
                    <a:pt x="478027" y="63881"/>
                  </a:lnTo>
                  <a:lnTo>
                    <a:pt x="478027" y="36575"/>
                  </a:lnTo>
                  <a:lnTo>
                    <a:pt x="418211" y="36575"/>
                  </a:lnTo>
                  <a:lnTo>
                    <a:pt x="420427" y="29287"/>
                  </a:lnTo>
                  <a:lnTo>
                    <a:pt x="422513" y="21891"/>
                  </a:lnTo>
                  <a:lnTo>
                    <a:pt x="424479" y="14376"/>
                  </a:lnTo>
                  <a:lnTo>
                    <a:pt x="426338" y="6731"/>
                  </a:lnTo>
                  <a:lnTo>
                    <a:pt x="396875" y="0"/>
                  </a:lnTo>
                  <a:close/>
                </a:path>
                <a:path w="737869" h="223519">
                  <a:moveTo>
                    <a:pt x="374776" y="36195"/>
                  </a:moveTo>
                  <a:lnTo>
                    <a:pt x="260222" y="36195"/>
                  </a:lnTo>
                  <a:lnTo>
                    <a:pt x="260222" y="63373"/>
                  </a:lnTo>
                  <a:lnTo>
                    <a:pt x="374776" y="63373"/>
                  </a:lnTo>
                  <a:lnTo>
                    <a:pt x="374776" y="36195"/>
                  </a:lnTo>
                  <a:close/>
                </a:path>
                <a:path w="737869" h="223519">
                  <a:moveTo>
                    <a:pt x="332105" y="888"/>
                  </a:moveTo>
                  <a:lnTo>
                    <a:pt x="303530" y="888"/>
                  </a:lnTo>
                  <a:lnTo>
                    <a:pt x="303530" y="36195"/>
                  </a:lnTo>
                  <a:lnTo>
                    <a:pt x="332105" y="36195"/>
                  </a:lnTo>
                  <a:lnTo>
                    <a:pt x="332105" y="888"/>
                  </a:lnTo>
                  <a:close/>
                </a:path>
                <a:path w="737869" h="223519">
                  <a:moveTo>
                    <a:pt x="351281" y="0"/>
                  </a:moveTo>
                  <a:lnTo>
                    <a:pt x="333375" y="12064"/>
                  </a:lnTo>
                  <a:lnTo>
                    <a:pt x="337804" y="17496"/>
                  </a:lnTo>
                  <a:lnTo>
                    <a:pt x="342328" y="23320"/>
                  </a:lnTo>
                  <a:lnTo>
                    <a:pt x="346948" y="29549"/>
                  </a:lnTo>
                  <a:lnTo>
                    <a:pt x="351663" y="36195"/>
                  </a:lnTo>
                  <a:lnTo>
                    <a:pt x="355473" y="36195"/>
                  </a:lnTo>
                  <a:lnTo>
                    <a:pt x="372237" y="24384"/>
                  </a:lnTo>
                  <a:lnTo>
                    <a:pt x="365569" y="16502"/>
                  </a:lnTo>
                  <a:lnTo>
                    <a:pt x="359854" y="9810"/>
                  </a:lnTo>
                  <a:lnTo>
                    <a:pt x="355092" y="4310"/>
                  </a:lnTo>
                  <a:lnTo>
                    <a:pt x="351281" y="0"/>
                  </a:lnTo>
                  <a:close/>
                </a:path>
                <a:path w="737869" h="223519">
                  <a:moveTo>
                    <a:pt x="661288" y="187706"/>
                  </a:moveTo>
                  <a:lnTo>
                    <a:pt x="663021" y="194639"/>
                  </a:lnTo>
                  <a:lnTo>
                    <a:pt x="664765" y="202120"/>
                  </a:lnTo>
                  <a:lnTo>
                    <a:pt x="666486" y="210173"/>
                  </a:lnTo>
                  <a:lnTo>
                    <a:pt x="668146" y="218821"/>
                  </a:lnTo>
                  <a:lnTo>
                    <a:pt x="705104" y="218566"/>
                  </a:lnTo>
                  <a:lnTo>
                    <a:pt x="736933" y="189229"/>
                  </a:lnTo>
                  <a:lnTo>
                    <a:pt x="686816" y="189229"/>
                  </a:lnTo>
                  <a:lnTo>
                    <a:pt x="680862" y="189134"/>
                  </a:lnTo>
                  <a:lnTo>
                    <a:pt x="674624" y="188849"/>
                  </a:lnTo>
                  <a:lnTo>
                    <a:pt x="668099" y="188372"/>
                  </a:lnTo>
                  <a:lnTo>
                    <a:pt x="661288" y="187706"/>
                  </a:lnTo>
                  <a:close/>
                </a:path>
                <a:path w="737869" h="223519">
                  <a:moveTo>
                    <a:pt x="737616" y="8509"/>
                  </a:moveTo>
                  <a:lnTo>
                    <a:pt x="536194" y="8509"/>
                  </a:lnTo>
                  <a:lnTo>
                    <a:pt x="536194" y="218312"/>
                  </a:lnTo>
                  <a:lnTo>
                    <a:pt x="566166" y="218312"/>
                  </a:lnTo>
                  <a:lnTo>
                    <a:pt x="566166" y="36449"/>
                  </a:lnTo>
                  <a:lnTo>
                    <a:pt x="737616" y="36449"/>
                  </a:lnTo>
                  <a:lnTo>
                    <a:pt x="737616" y="8509"/>
                  </a:lnTo>
                  <a:close/>
                </a:path>
                <a:path w="737869" h="223519">
                  <a:moveTo>
                    <a:pt x="688213" y="97409"/>
                  </a:moveTo>
                  <a:lnTo>
                    <a:pt x="584707" y="97409"/>
                  </a:lnTo>
                  <a:lnTo>
                    <a:pt x="584707" y="189737"/>
                  </a:lnTo>
                  <a:lnTo>
                    <a:pt x="613663" y="189737"/>
                  </a:lnTo>
                  <a:lnTo>
                    <a:pt x="613663" y="175513"/>
                  </a:lnTo>
                  <a:lnTo>
                    <a:pt x="688213" y="175513"/>
                  </a:lnTo>
                  <a:lnTo>
                    <a:pt x="688213" y="150495"/>
                  </a:lnTo>
                  <a:lnTo>
                    <a:pt x="613663" y="150495"/>
                  </a:lnTo>
                  <a:lnTo>
                    <a:pt x="613663" y="122300"/>
                  </a:lnTo>
                  <a:lnTo>
                    <a:pt x="688213" y="122300"/>
                  </a:lnTo>
                  <a:lnTo>
                    <a:pt x="688213" y="97409"/>
                  </a:lnTo>
                  <a:close/>
                </a:path>
                <a:path w="737869" h="223519">
                  <a:moveTo>
                    <a:pt x="737616" y="36449"/>
                  </a:moveTo>
                  <a:lnTo>
                    <a:pt x="707644" y="36449"/>
                  </a:lnTo>
                  <a:lnTo>
                    <a:pt x="707644" y="178815"/>
                  </a:lnTo>
                  <a:lnTo>
                    <a:pt x="706882" y="181737"/>
                  </a:lnTo>
                  <a:lnTo>
                    <a:pt x="705357" y="184023"/>
                  </a:lnTo>
                  <a:lnTo>
                    <a:pt x="703833" y="186182"/>
                  </a:lnTo>
                  <a:lnTo>
                    <a:pt x="701929" y="187578"/>
                  </a:lnTo>
                  <a:lnTo>
                    <a:pt x="699388" y="188213"/>
                  </a:lnTo>
                  <a:lnTo>
                    <a:pt x="696976" y="188849"/>
                  </a:lnTo>
                  <a:lnTo>
                    <a:pt x="692785" y="189229"/>
                  </a:lnTo>
                  <a:lnTo>
                    <a:pt x="736933" y="189229"/>
                  </a:lnTo>
                  <a:lnTo>
                    <a:pt x="737012" y="188849"/>
                  </a:lnTo>
                  <a:lnTo>
                    <a:pt x="737129" y="187578"/>
                  </a:lnTo>
                  <a:lnTo>
                    <a:pt x="737616" y="179450"/>
                  </a:lnTo>
                  <a:lnTo>
                    <a:pt x="737616" y="36449"/>
                  </a:lnTo>
                  <a:close/>
                </a:path>
                <a:path w="737869" h="223519">
                  <a:moveTo>
                    <a:pt x="688213" y="122300"/>
                  </a:moveTo>
                  <a:lnTo>
                    <a:pt x="659257" y="122300"/>
                  </a:lnTo>
                  <a:lnTo>
                    <a:pt x="659257" y="150495"/>
                  </a:lnTo>
                  <a:lnTo>
                    <a:pt x="688213" y="150495"/>
                  </a:lnTo>
                  <a:lnTo>
                    <a:pt x="688213" y="122300"/>
                  </a:lnTo>
                  <a:close/>
                </a:path>
                <a:path w="737869" h="223519">
                  <a:moveTo>
                    <a:pt x="696721" y="54483"/>
                  </a:moveTo>
                  <a:lnTo>
                    <a:pt x="577088" y="54483"/>
                  </a:lnTo>
                  <a:lnTo>
                    <a:pt x="577088" y="79883"/>
                  </a:lnTo>
                  <a:lnTo>
                    <a:pt x="696721" y="79883"/>
                  </a:lnTo>
                  <a:lnTo>
                    <a:pt x="696721" y="5448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153157" y="2588260"/>
            <a:ext cx="213233" cy="218312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2438654" y="2587117"/>
            <a:ext cx="728980" cy="221615"/>
          </a:xfrm>
          <a:custGeom>
            <a:avLst/>
            <a:gdLst/>
            <a:ahLst/>
            <a:cxnLst/>
            <a:rect l="l" t="t" r="r" b="b"/>
            <a:pathLst>
              <a:path w="728980" h="221614">
                <a:moveTo>
                  <a:pt x="44450" y="159893"/>
                </a:moveTo>
                <a:lnTo>
                  <a:pt x="12826" y="159893"/>
                </a:lnTo>
                <a:lnTo>
                  <a:pt x="0" y="220472"/>
                </a:lnTo>
                <a:lnTo>
                  <a:pt x="26288" y="220472"/>
                </a:lnTo>
                <a:lnTo>
                  <a:pt x="44450" y="159893"/>
                </a:lnTo>
                <a:close/>
              </a:path>
              <a:path w="728980" h="221614">
                <a:moveTo>
                  <a:pt x="270256" y="254"/>
                </a:moveTo>
                <a:lnTo>
                  <a:pt x="243966" y="15875"/>
                </a:lnTo>
                <a:lnTo>
                  <a:pt x="250805" y="25898"/>
                </a:lnTo>
                <a:lnTo>
                  <a:pt x="257428" y="36337"/>
                </a:lnTo>
                <a:lnTo>
                  <a:pt x="263862" y="47182"/>
                </a:lnTo>
                <a:lnTo>
                  <a:pt x="270128" y="58420"/>
                </a:lnTo>
                <a:lnTo>
                  <a:pt x="298195" y="41529"/>
                </a:lnTo>
                <a:lnTo>
                  <a:pt x="291669" y="31007"/>
                </a:lnTo>
                <a:lnTo>
                  <a:pt x="284845" y="20605"/>
                </a:lnTo>
                <a:lnTo>
                  <a:pt x="277711" y="10346"/>
                </a:lnTo>
                <a:lnTo>
                  <a:pt x="270256" y="254"/>
                </a:lnTo>
                <a:close/>
              </a:path>
              <a:path w="728980" h="221614">
                <a:moveTo>
                  <a:pt x="292607" y="77470"/>
                </a:moveTo>
                <a:lnTo>
                  <a:pt x="242569" y="77470"/>
                </a:lnTo>
                <a:lnTo>
                  <a:pt x="242569" y="105791"/>
                </a:lnTo>
                <a:lnTo>
                  <a:pt x="263397" y="105791"/>
                </a:lnTo>
                <a:lnTo>
                  <a:pt x="263397" y="166750"/>
                </a:lnTo>
                <a:lnTo>
                  <a:pt x="241045" y="185674"/>
                </a:lnTo>
                <a:lnTo>
                  <a:pt x="253745" y="219710"/>
                </a:lnTo>
                <a:lnTo>
                  <a:pt x="279653" y="193294"/>
                </a:lnTo>
                <a:lnTo>
                  <a:pt x="457811" y="193294"/>
                </a:lnTo>
                <a:lnTo>
                  <a:pt x="460117" y="186436"/>
                </a:lnTo>
                <a:lnTo>
                  <a:pt x="347725" y="186436"/>
                </a:lnTo>
                <a:lnTo>
                  <a:pt x="330201" y="185201"/>
                </a:lnTo>
                <a:lnTo>
                  <a:pt x="315166" y="181514"/>
                </a:lnTo>
                <a:lnTo>
                  <a:pt x="302631" y="175398"/>
                </a:lnTo>
                <a:lnTo>
                  <a:pt x="292607" y="166878"/>
                </a:lnTo>
                <a:lnTo>
                  <a:pt x="292607" y="77470"/>
                </a:lnTo>
                <a:close/>
              </a:path>
              <a:path w="728980" h="221614">
                <a:moveTo>
                  <a:pt x="457811" y="193294"/>
                </a:moveTo>
                <a:lnTo>
                  <a:pt x="279653" y="193294"/>
                </a:lnTo>
                <a:lnTo>
                  <a:pt x="291776" y="202608"/>
                </a:lnTo>
                <a:lnTo>
                  <a:pt x="307387" y="209232"/>
                </a:lnTo>
                <a:lnTo>
                  <a:pt x="326499" y="213189"/>
                </a:lnTo>
                <a:lnTo>
                  <a:pt x="349122" y="214503"/>
                </a:lnTo>
                <a:lnTo>
                  <a:pt x="450850" y="215137"/>
                </a:lnTo>
                <a:lnTo>
                  <a:pt x="452804" y="208778"/>
                </a:lnTo>
                <a:lnTo>
                  <a:pt x="455056" y="201691"/>
                </a:lnTo>
                <a:lnTo>
                  <a:pt x="457811" y="193294"/>
                </a:lnTo>
                <a:close/>
              </a:path>
              <a:path w="728980" h="221614">
                <a:moveTo>
                  <a:pt x="460501" y="185293"/>
                </a:moveTo>
                <a:lnTo>
                  <a:pt x="433379" y="185793"/>
                </a:lnTo>
                <a:lnTo>
                  <a:pt x="347725" y="186436"/>
                </a:lnTo>
                <a:lnTo>
                  <a:pt x="460117" y="186436"/>
                </a:lnTo>
                <a:lnTo>
                  <a:pt x="460501" y="185293"/>
                </a:lnTo>
                <a:close/>
              </a:path>
              <a:path w="728980" h="221614">
                <a:moveTo>
                  <a:pt x="361188" y="109093"/>
                </a:moveTo>
                <a:lnTo>
                  <a:pt x="330834" y="109093"/>
                </a:lnTo>
                <a:lnTo>
                  <a:pt x="330834" y="179197"/>
                </a:lnTo>
                <a:lnTo>
                  <a:pt x="361188" y="179197"/>
                </a:lnTo>
                <a:lnTo>
                  <a:pt x="361188" y="109093"/>
                </a:lnTo>
                <a:close/>
              </a:path>
              <a:path w="728980" h="221614">
                <a:moveTo>
                  <a:pt x="427863" y="8636"/>
                </a:moveTo>
                <a:lnTo>
                  <a:pt x="302640" y="8636"/>
                </a:lnTo>
                <a:lnTo>
                  <a:pt x="302640" y="35941"/>
                </a:lnTo>
                <a:lnTo>
                  <a:pt x="397509" y="35941"/>
                </a:lnTo>
                <a:lnTo>
                  <a:pt x="397627" y="77470"/>
                </a:lnTo>
                <a:lnTo>
                  <a:pt x="399331" y="123769"/>
                </a:lnTo>
                <a:lnTo>
                  <a:pt x="412114" y="166116"/>
                </a:lnTo>
                <a:lnTo>
                  <a:pt x="424941" y="175895"/>
                </a:lnTo>
                <a:lnTo>
                  <a:pt x="434213" y="175895"/>
                </a:lnTo>
                <a:lnTo>
                  <a:pt x="445263" y="172106"/>
                </a:lnTo>
                <a:lnTo>
                  <a:pt x="453278" y="160734"/>
                </a:lnTo>
                <a:lnTo>
                  <a:pt x="458178" y="142112"/>
                </a:lnTo>
                <a:lnTo>
                  <a:pt x="432943" y="142112"/>
                </a:lnTo>
                <a:lnTo>
                  <a:pt x="431291" y="138937"/>
                </a:lnTo>
                <a:lnTo>
                  <a:pt x="428001" y="90439"/>
                </a:lnTo>
                <a:lnTo>
                  <a:pt x="427933" y="77470"/>
                </a:lnTo>
                <a:lnTo>
                  <a:pt x="427863" y="8636"/>
                </a:lnTo>
                <a:close/>
              </a:path>
              <a:path w="728980" h="221614">
                <a:moveTo>
                  <a:pt x="441070" y="106045"/>
                </a:moveTo>
                <a:lnTo>
                  <a:pt x="440049" y="121806"/>
                </a:lnTo>
                <a:lnTo>
                  <a:pt x="438705" y="133080"/>
                </a:lnTo>
                <a:lnTo>
                  <a:pt x="437052" y="139852"/>
                </a:lnTo>
                <a:lnTo>
                  <a:pt x="435101" y="142112"/>
                </a:lnTo>
                <a:lnTo>
                  <a:pt x="458178" y="142112"/>
                </a:lnTo>
                <a:lnTo>
                  <a:pt x="458269" y="141765"/>
                </a:lnTo>
                <a:lnTo>
                  <a:pt x="460247" y="115188"/>
                </a:lnTo>
                <a:lnTo>
                  <a:pt x="453770" y="112522"/>
                </a:lnTo>
                <a:lnTo>
                  <a:pt x="447294" y="109474"/>
                </a:lnTo>
                <a:lnTo>
                  <a:pt x="441070" y="106045"/>
                </a:lnTo>
                <a:close/>
              </a:path>
              <a:path w="728980" h="221614">
                <a:moveTo>
                  <a:pt x="390778" y="81915"/>
                </a:moveTo>
                <a:lnTo>
                  <a:pt x="299719" y="81915"/>
                </a:lnTo>
                <a:lnTo>
                  <a:pt x="299719" y="109093"/>
                </a:lnTo>
                <a:lnTo>
                  <a:pt x="390778" y="109093"/>
                </a:lnTo>
                <a:lnTo>
                  <a:pt x="390778" y="81915"/>
                </a:lnTo>
                <a:close/>
              </a:path>
              <a:path w="728980" h="221614">
                <a:moveTo>
                  <a:pt x="361188" y="35941"/>
                </a:moveTo>
                <a:lnTo>
                  <a:pt x="330834" y="35941"/>
                </a:lnTo>
                <a:lnTo>
                  <a:pt x="330834" y="81915"/>
                </a:lnTo>
                <a:lnTo>
                  <a:pt x="361188" y="81915"/>
                </a:lnTo>
                <a:lnTo>
                  <a:pt x="361188" y="35941"/>
                </a:lnTo>
                <a:close/>
              </a:path>
              <a:path w="728980" h="221614">
                <a:moveTo>
                  <a:pt x="556387" y="78105"/>
                </a:moveTo>
                <a:lnTo>
                  <a:pt x="508634" y="78105"/>
                </a:lnTo>
                <a:lnTo>
                  <a:pt x="508634" y="107569"/>
                </a:lnTo>
                <a:lnTo>
                  <a:pt x="528446" y="107569"/>
                </a:lnTo>
                <a:lnTo>
                  <a:pt x="528446" y="169925"/>
                </a:lnTo>
                <a:lnTo>
                  <a:pt x="522636" y="174926"/>
                </a:lnTo>
                <a:lnTo>
                  <a:pt x="512051" y="184165"/>
                </a:lnTo>
                <a:lnTo>
                  <a:pt x="507491" y="188213"/>
                </a:lnTo>
                <a:lnTo>
                  <a:pt x="519938" y="221487"/>
                </a:lnTo>
                <a:lnTo>
                  <a:pt x="544321" y="193802"/>
                </a:lnTo>
                <a:lnTo>
                  <a:pt x="726889" y="193802"/>
                </a:lnTo>
                <a:lnTo>
                  <a:pt x="728606" y="189420"/>
                </a:lnTo>
                <a:lnTo>
                  <a:pt x="658002" y="189420"/>
                </a:lnTo>
                <a:lnTo>
                  <a:pt x="629128" y="189325"/>
                </a:lnTo>
                <a:lnTo>
                  <a:pt x="588480" y="187680"/>
                </a:lnTo>
                <a:lnTo>
                  <a:pt x="556387" y="170053"/>
                </a:lnTo>
                <a:lnTo>
                  <a:pt x="556387" y="78105"/>
                </a:lnTo>
                <a:close/>
              </a:path>
              <a:path w="728980" h="221614">
                <a:moveTo>
                  <a:pt x="726889" y="193802"/>
                </a:moveTo>
                <a:lnTo>
                  <a:pt x="544321" y="193802"/>
                </a:lnTo>
                <a:lnTo>
                  <a:pt x="555111" y="203229"/>
                </a:lnTo>
                <a:lnTo>
                  <a:pt x="598169" y="215392"/>
                </a:lnTo>
                <a:lnTo>
                  <a:pt x="718184" y="216535"/>
                </a:lnTo>
                <a:lnTo>
                  <a:pt x="723058" y="203692"/>
                </a:lnTo>
                <a:lnTo>
                  <a:pt x="726889" y="193802"/>
                </a:lnTo>
                <a:close/>
              </a:path>
              <a:path w="728980" h="221614">
                <a:moveTo>
                  <a:pt x="728979" y="188468"/>
                </a:moveTo>
                <a:lnTo>
                  <a:pt x="658002" y="189420"/>
                </a:lnTo>
                <a:lnTo>
                  <a:pt x="728606" y="189420"/>
                </a:lnTo>
                <a:lnTo>
                  <a:pt x="728979" y="188468"/>
                </a:lnTo>
                <a:close/>
              </a:path>
              <a:path w="728980" h="221614">
                <a:moveTo>
                  <a:pt x="710432" y="147066"/>
                </a:moveTo>
                <a:lnTo>
                  <a:pt x="632078" y="147066"/>
                </a:lnTo>
                <a:lnTo>
                  <a:pt x="632078" y="184150"/>
                </a:lnTo>
                <a:lnTo>
                  <a:pt x="660400" y="184150"/>
                </a:lnTo>
                <a:lnTo>
                  <a:pt x="660400" y="149352"/>
                </a:lnTo>
                <a:lnTo>
                  <a:pt x="714692" y="149352"/>
                </a:lnTo>
                <a:lnTo>
                  <a:pt x="713160" y="148510"/>
                </a:lnTo>
                <a:lnTo>
                  <a:pt x="710432" y="147066"/>
                </a:lnTo>
                <a:close/>
              </a:path>
              <a:path w="728980" h="221614">
                <a:moveTo>
                  <a:pt x="660400" y="124333"/>
                </a:moveTo>
                <a:lnTo>
                  <a:pt x="623569" y="124333"/>
                </a:lnTo>
                <a:lnTo>
                  <a:pt x="610899" y="134479"/>
                </a:lnTo>
                <a:lnTo>
                  <a:pt x="597455" y="143017"/>
                </a:lnTo>
                <a:lnTo>
                  <a:pt x="583225" y="149961"/>
                </a:lnTo>
                <a:lnTo>
                  <a:pt x="568197" y="155321"/>
                </a:lnTo>
                <a:lnTo>
                  <a:pt x="573555" y="162059"/>
                </a:lnTo>
                <a:lnTo>
                  <a:pt x="578389" y="168560"/>
                </a:lnTo>
                <a:lnTo>
                  <a:pt x="582764" y="174926"/>
                </a:lnTo>
                <a:lnTo>
                  <a:pt x="586485" y="180848"/>
                </a:lnTo>
                <a:lnTo>
                  <a:pt x="598896" y="173944"/>
                </a:lnTo>
                <a:lnTo>
                  <a:pt x="610615" y="166004"/>
                </a:lnTo>
                <a:lnTo>
                  <a:pt x="621668" y="157041"/>
                </a:lnTo>
                <a:lnTo>
                  <a:pt x="632078" y="147066"/>
                </a:lnTo>
                <a:lnTo>
                  <a:pt x="710432" y="147066"/>
                </a:lnTo>
                <a:lnTo>
                  <a:pt x="699879" y="141478"/>
                </a:lnTo>
                <a:lnTo>
                  <a:pt x="660400" y="141478"/>
                </a:lnTo>
                <a:lnTo>
                  <a:pt x="660400" y="124333"/>
                </a:lnTo>
                <a:close/>
              </a:path>
              <a:path w="728980" h="221614">
                <a:moveTo>
                  <a:pt x="714692" y="149352"/>
                </a:moveTo>
                <a:lnTo>
                  <a:pt x="660400" y="149352"/>
                </a:lnTo>
                <a:lnTo>
                  <a:pt x="672734" y="156090"/>
                </a:lnTo>
                <a:lnTo>
                  <a:pt x="685545" y="163353"/>
                </a:lnTo>
                <a:lnTo>
                  <a:pt x="698833" y="171140"/>
                </a:lnTo>
                <a:lnTo>
                  <a:pt x="712596" y="179450"/>
                </a:lnTo>
                <a:lnTo>
                  <a:pt x="726947" y="156083"/>
                </a:lnTo>
                <a:lnTo>
                  <a:pt x="714692" y="149352"/>
                </a:lnTo>
                <a:close/>
              </a:path>
              <a:path w="728980" h="221614">
                <a:moveTo>
                  <a:pt x="669797" y="126365"/>
                </a:moveTo>
                <a:lnTo>
                  <a:pt x="660400" y="141478"/>
                </a:lnTo>
                <a:lnTo>
                  <a:pt x="699879" y="141478"/>
                </a:lnTo>
                <a:lnTo>
                  <a:pt x="699039" y="141033"/>
                </a:lnTo>
                <a:lnTo>
                  <a:pt x="684585" y="133651"/>
                </a:lnTo>
                <a:lnTo>
                  <a:pt x="669797" y="126365"/>
                </a:lnTo>
                <a:close/>
              </a:path>
              <a:path w="728980" h="221614">
                <a:moveTo>
                  <a:pt x="713485" y="60071"/>
                </a:moveTo>
                <a:lnTo>
                  <a:pt x="579119" y="60071"/>
                </a:lnTo>
                <a:lnTo>
                  <a:pt x="579119" y="124333"/>
                </a:lnTo>
                <a:lnTo>
                  <a:pt x="713485" y="124333"/>
                </a:lnTo>
                <a:lnTo>
                  <a:pt x="713485" y="101092"/>
                </a:lnTo>
                <a:lnTo>
                  <a:pt x="604138" y="101092"/>
                </a:lnTo>
                <a:lnTo>
                  <a:pt x="604138" y="83312"/>
                </a:lnTo>
                <a:lnTo>
                  <a:pt x="713485" y="83312"/>
                </a:lnTo>
                <a:lnTo>
                  <a:pt x="713485" y="60071"/>
                </a:lnTo>
                <a:close/>
              </a:path>
              <a:path w="728980" h="221614">
                <a:moveTo>
                  <a:pt x="660400" y="83312"/>
                </a:moveTo>
                <a:lnTo>
                  <a:pt x="632078" y="83312"/>
                </a:lnTo>
                <a:lnTo>
                  <a:pt x="632078" y="101092"/>
                </a:lnTo>
                <a:lnTo>
                  <a:pt x="660400" y="101092"/>
                </a:lnTo>
                <a:lnTo>
                  <a:pt x="660400" y="83312"/>
                </a:lnTo>
                <a:close/>
              </a:path>
              <a:path w="728980" h="221614">
                <a:moveTo>
                  <a:pt x="713485" y="83312"/>
                </a:moveTo>
                <a:lnTo>
                  <a:pt x="688594" y="83312"/>
                </a:lnTo>
                <a:lnTo>
                  <a:pt x="688594" y="101092"/>
                </a:lnTo>
                <a:lnTo>
                  <a:pt x="713485" y="101092"/>
                </a:lnTo>
                <a:lnTo>
                  <a:pt x="713485" y="83312"/>
                </a:lnTo>
                <a:close/>
              </a:path>
              <a:path w="728980" h="221614">
                <a:moveTo>
                  <a:pt x="660400" y="46228"/>
                </a:moveTo>
                <a:lnTo>
                  <a:pt x="632078" y="46228"/>
                </a:lnTo>
                <a:lnTo>
                  <a:pt x="632078" y="60071"/>
                </a:lnTo>
                <a:lnTo>
                  <a:pt x="660400" y="60071"/>
                </a:lnTo>
                <a:lnTo>
                  <a:pt x="660400" y="46228"/>
                </a:lnTo>
                <a:close/>
              </a:path>
              <a:path w="728980" h="221614">
                <a:moveTo>
                  <a:pt x="538352" y="0"/>
                </a:moveTo>
                <a:lnTo>
                  <a:pt x="513460" y="13208"/>
                </a:lnTo>
                <a:lnTo>
                  <a:pt x="520057" y="24378"/>
                </a:lnTo>
                <a:lnTo>
                  <a:pt x="526319" y="35607"/>
                </a:lnTo>
                <a:lnTo>
                  <a:pt x="532249" y="46908"/>
                </a:lnTo>
                <a:lnTo>
                  <a:pt x="537844" y="58293"/>
                </a:lnTo>
                <a:lnTo>
                  <a:pt x="543488" y="55171"/>
                </a:lnTo>
                <a:lnTo>
                  <a:pt x="549941" y="51704"/>
                </a:lnTo>
                <a:lnTo>
                  <a:pt x="565276" y="43687"/>
                </a:lnTo>
                <a:lnTo>
                  <a:pt x="559319" y="33450"/>
                </a:lnTo>
                <a:lnTo>
                  <a:pt x="552862" y="22748"/>
                </a:lnTo>
                <a:lnTo>
                  <a:pt x="545881" y="11594"/>
                </a:lnTo>
                <a:lnTo>
                  <a:pt x="538352" y="0"/>
                </a:lnTo>
                <a:close/>
              </a:path>
              <a:path w="728980" h="221614">
                <a:moveTo>
                  <a:pt x="721613" y="19431"/>
                </a:moveTo>
                <a:lnTo>
                  <a:pt x="571500" y="19431"/>
                </a:lnTo>
                <a:lnTo>
                  <a:pt x="571500" y="46228"/>
                </a:lnTo>
                <a:lnTo>
                  <a:pt x="721613" y="46228"/>
                </a:lnTo>
                <a:lnTo>
                  <a:pt x="721613" y="19431"/>
                </a:lnTo>
                <a:close/>
              </a:path>
              <a:path w="728980" h="221614">
                <a:moveTo>
                  <a:pt x="660400" y="254"/>
                </a:moveTo>
                <a:lnTo>
                  <a:pt x="632078" y="254"/>
                </a:lnTo>
                <a:lnTo>
                  <a:pt x="632078" y="19431"/>
                </a:lnTo>
                <a:lnTo>
                  <a:pt x="660400" y="19431"/>
                </a:lnTo>
                <a:lnTo>
                  <a:pt x="660400" y="254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74813" y="2887345"/>
            <a:ext cx="1024877" cy="221360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2146935" y="2887472"/>
            <a:ext cx="1021080" cy="222250"/>
          </a:xfrm>
          <a:custGeom>
            <a:avLst/>
            <a:gdLst/>
            <a:ahLst/>
            <a:cxnLst/>
            <a:rect l="l" t="t" r="r" b="b"/>
            <a:pathLst>
              <a:path w="1021080" h="222250">
                <a:moveTo>
                  <a:pt x="219201" y="37718"/>
                </a:moveTo>
                <a:lnTo>
                  <a:pt x="18668" y="37718"/>
                </a:lnTo>
                <a:lnTo>
                  <a:pt x="18641" y="114006"/>
                </a:lnTo>
                <a:lnTo>
                  <a:pt x="17430" y="139944"/>
                </a:lnTo>
                <a:lnTo>
                  <a:pt x="13906" y="163179"/>
                </a:lnTo>
                <a:lnTo>
                  <a:pt x="8096" y="183151"/>
                </a:lnTo>
                <a:lnTo>
                  <a:pt x="0" y="199898"/>
                </a:lnTo>
                <a:lnTo>
                  <a:pt x="6875" y="205114"/>
                </a:lnTo>
                <a:lnTo>
                  <a:pt x="13573" y="210486"/>
                </a:lnTo>
                <a:lnTo>
                  <a:pt x="20056" y="216025"/>
                </a:lnTo>
                <a:lnTo>
                  <a:pt x="26288" y="221741"/>
                </a:lnTo>
                <a:lnTo>
                  <a:pt x="35738" y="202312"/>
                </a:lnTo>
                <a:lnTo>
                  <a:pt x="42544" y="178514"/>
                </a:lnTo>
                <a:lnTo>
                  <a:pt x="46684" y="150358"/>
                </a:lnTo>
                <a:lnTo>
                  <a:pt x="48132" y="117855"/>
                </a:lnTo>
                <a:lnTo>
                  <a:pt x="110923" y="117855"/>
                </a:lnTo>
                <a:lnTo>
                  <a:pt x="111493" y="101091"/>
                </a:lnTo>
                <a:lnTo>
                  <a:pt x="111759" y="90931"/>
                </a:lnTo>
                <a:lnTo>
                  <a:pt x="48132" y="90931"/>
                </a:lnTo>
                <a:lnTo>
                  <a:pt x="48132" y="64515"/>
                </a:lnTo>
                <a:lnTo>
                  <a:pt x="219201" y="64515"/>
                </a:lnTo>
                <a:lnTo>
                  <a:pt x="219201" y="37718"/>
                </a:lnTo>
                <a:close/>
              </a:path>
              <a:path w="1021080" h="222250">
                <a:moveTo>
                  <a:pt x="155066" y="64515"/>
                </a:moveTo>
                <a:lnTo>
                  <a:pt x="124587" y="64515"/>
                </a:lnTo>
                <a:lnTo>
                  <a:pt x="126420" y="92428"/>
                </a:lnTo>
                <a:lnTo>
                  <a:pt x="128873" y="117125"/>
                </a:lnTo>
                <a:lnTo>
                  <a:pt x="131945" y="138632"/>
                </a:lnTo>
                <a:lnTo>
                  <a:pt x="135635" y="156972"/>
                </a:lnTo>
                <a:lnTo>
                  <a:pt x="125273" y="168312"/>
                </a:lnTo>
                <a:lnTo>
                  <a:pt x="114345" y="178942"/>
                </a:lnTo>
                <a:lnTo>
                  <a:pt x="102881" y="188850"/>
                </a:lnTo>
                <a:lnTo>
                  <a:pt x="90804" y="198119"/>
                </a:lnTo>
                <a:lnTo>
                  <a:pt x="96972" y="203525"/>
                </a:lnTo>
                <a:lnTo>
                  <a:pt x="102901" y="209264"/>
                </a:lnTo>
                <a:lnTo>
                  <a:pt x="108640" y="215391"/>
                </a:lnTo>
                <a:lnTo>
                  <a:pt x="114045" y="221741"/>
                </a:lnTo>
                <a:lnTo>
                  <a:pt x="122880" y="214574"/>
                </a:lnTo>
                <a:lnTo>
                  <a:pt x="131476" y="206978"/>
                </a:lnTo>
                <a:lnTo>
                  <a:pt x="139834" y="198953"/>
                </a:lnTo>
                <a:lnTo>
                  <a:pt x="147954" y="190500"/>
                </a:lnTo>
                <a:lnTo>
                  <a:pt x="217348" y="190500"/>
                </a:lnTo>
                <a:lnTo>
                  <a:pt x="217423" y="190245"/>
                </a:lnTo>
                <a:lnTo>
                  <a:pt x="218289" y="186562"/>
                </a:lnTo>
                <a:lnTo>
                  <a:pt x="184403" y="186562"/>
                </a:lnTo>
                <a:lnTo>
                  <a:pt x="180899" y="185205"/>
                </a:lnTo>
                <a:lnTo>
                  <a:pt x="177228" y="181133"/>
                </a:lnTo>
                <a:lnTo>
                  <a:pt x="173366" y="174347"/>
                </a:lnTo>
                <a:lnTo>
                  <a:pt x="169290" y="164845"/>
                </a:lnTo>
                <a:lnTo>
                  <a:pt x="181288" y="147629"/>
                </a:lnTo>
                <a:lnTo>
                  <a:pt x="192690" y="129127"/>
                </a:lnTo>
                <a:lnTo>
                  <a:pt x="195095" y="124713"/>
                </a:lnTo>
                <a:lnTo>
                  <a:pt x="159892" y="124713"/>
                </a:lnTo>
                <a:lnTo>
                  <a:pt x="158228" y="111450"/>
                </a:lnTo>
                <a:lnTo>
                  <a:pt x="156860" y="96996"/>
                </a:lnTo>
                <a:lnTo>
                  <a:pt x="155803" y="81351"/>
                </a:lnTo>
                <a:lnTo>
                  <a:pt x="155066" y="64515"/>
                </a:lnTo>
                <a:close/>
              </a:path>
              <a:path w="1021080" h="222250">
                <a:moveTo>
                  <a:pt x="217348" y="190500"/>
                </a:moveTo>
                <a:lnTo>
                  <a:pt x="147954" y="190500"/>
                </a:lnTo>
                <a:lnTo>
                  <a:pt x="156477" y="203761"/>
                </a:lnTo>
                <a:lnTo>
                  <a:pt x="166036" y="213248"/>
                </a:lnTo>
                <a:lnTo>
                  <a:pt x="176619" y="218949"/>
                </a:lnTo>
                <a:lnTo>
                  <a:pt x="188213" y="220852"/>
                </a:lnTo>
                <a:lnTo>
                  <a:pt x="193675" y="220852"/>
                </a:lnTo>
                <a:lnTo>
                  <a:pt x="217348" y="190500"/>
                </a:lnTo>
                <a:close/>
              </a:path>
              <a:path w="1021080" h="222250">
                <a:moveTo>
                  <a:pt x="48894" y="158114"/>
                </a:moveTo>
                <a:lnTo>
                  <a:pt x="50371" y="165232"/>
                </a:lnTo>
                <a:lnTo>
                  <a:pt x="51817" y="173481"/>
                </a:lnTo>
                <a:lnTo>
                  <a:pt x="53038" y="181564"/>
                </a:lnTo>
                <a:lnTo>
                  <a:pt x="54228" y="190753"/>
                </a:lnTo>
                <a:lnTo>
                  <a:pt x="68111" y="190996"/>
                </a:lnTo>
                <a:lnTo>
                  <a:pt x="104393" y="173481"/>
                </a:lnTo>
                <a:lnTo>
                  <a:pt x="107987" y="160147"/>
                </a:lnTo>
                <a:lnTo>
                  <a:pt x="61467" y="160147"/>
                </a:lnTo>
                <a:lnTo>
                  <a:pt x="55879" y="159385"/>
                </a:lnTo>
                <a:lnTo>
                  <a:pt x="48894" y="158114"/>
                </a:lnTo>
                <a:close/>
              </a:path>
              <a:path w="1021080" h="222250">
                <a:moveTo>
                  <a:pt x="194437" y="144906"/>
                </a:moveTo>
                <a:lnTo>
                  <a:pt x="187451" y="185547"/>
                </a:lnTo>
                <a:lnTo>
                  <a:pt x="186054" y="186562"/>
                </a:lnTo>
                <a:lnTo>
                  <a:pt x="218289" y="186562"/>
                </a:lnTo>
                <a:lnTo>
                  <a:pt x="219618" y="180909"/>
                </a:lnTo>
                <a:lnTo>
                  <a:pt x="221265" y="172513"/>
                </a:lnTo>
                <a:lnTo>
                  <a:pt x="222407" y="164845"/>
                </a:lnTo>
                <a:lnTo>
                  <a:pt x="223012" y="158495"/>
                </a:lnTo>
                <a:lnTo>
                  <a:pt x="214225" y="154729"/>
                </a:lnTo>
                <a:lnTo>
                  <a:pt x="206533" y="151225"/>
                </a:lnTo>
                <a:lnTo>
                  <a:pt x="199937" y="147958"/>
                </a:lnTo>
                <a:lnTo>
                  <a:pt x="194437" y="144906"/>
                </a:lnTo>
                <a:close/>
              </a:path>
              <a:path w="1021080" h="222250">
                <a:moveTo>
                  <a:pt x="110923" y="117855"/>
                </a:moveTo>
                <a:lnTo>
                  <a:pt x="80771" y="117855"/>
                </a:lnTo>
                <a:lnTo>
                  <a:pt x="80674" y="126744"/>
                </a:lnTo>
                <a:lnTo>
                  <a:pt x="80375" y="134762"/>
                </a:lnTo>
                <a:lnTo>
                  <a:pt x="79861" y="141948"/>
                </a:lnTo>
                <a:lnTo>
                  <a:pt x="79120" y="148336"/>
                </a:lnTo>
                <a:lnTo>
                  <a:pt x="78104" y="156210"/>
                </a:lnTo>
                <a:lnTo>
                  <a:pt x="73532" y="160147"/>
                </a:lnTo>
                <a:lnTo>
                  <a:pt x="107987" y="160147"/>
                </a:lnTo>
                <a:lnTo>
                  <a:pt x="108275" y="158623"/>
                </a:lnTo>
                <a:lnTo>
                  <a:pt x="109608" y="145871"/>
                </a:lnTo>
                <a:lnTo>
                  <a:pt x="110489" y="129793"/>
                </a:lnTo>
                <a:lnTo>
                  <a:pt x="110923" y="117855"/>
                </a:lnTo>
                <a:close/>
              </a:path>
              <a:path w="1021080" h="222250">
                <a:moveTo>
                  <a:pt x="186181" y="75564"/>
                </a:moveTo>
                <a:lnTo>
                  <a:pt x="180181" y="88566"/>
                </a:lnTo>
                <a:lnTo>
                  <a:pt x="173799" y="101091"/>
                </a:lnTo>
                <a:lnTo>
                  <a:pt x="167036" y="113141"/>
                </a:lnTo>
                <a:lnTo>
                  <a:pt x="159892" y="124713"/>
                </a:lnTo>
                <a:lnTo>
                  <a:pt x="195095" y="124713"/>
                </a:lnTo>
                <a:lnTo>
                  <a:pt x="203473" y="109339"/>
                </a:lnTo>
                <a:lnTo>
                  <a:pt x="213613" y="88264"/>
                </a:lnTo>
                <a:lnTo>
                  <a:pt x="186181" y="75564"/>
                </a:lnTo>
                <a:close/>
              </a:path>
              <a:path w="1021080" h="222250">
                <a:moveTo>
                  <a:pt x="154177" y="888"/>
                </a:moveTo>
                <a:lnTo>
                  <a:pt x="122554" y="888"/>
                </a:lnTo>
                <a:lnTo>
                  <a:pt x="123570" y="37718"/>
                </a:lnTo>
                <a:lnTo>
                  <a:pt x="154558" y="37718"/>
                </a:lnTo>
                <a:lnTo>
                  <a:pt x="154177" y="888"/>
                </a:lnTo>
                <a:close/>
              </a:path>
              <a:path w="1021080" h="222250">
                <a:moveTo>
                  <a:pt x="189483" y="1777"/>
                </a:moveTo>
                <a:lnTo>
                  <a:pt x="165988" y="14604"/>
                </a:lnTo>
                <a:lnTo>
                  <a:pt x="172108" y="21770"/>
                </a:lnTo>
                <a:lnTo>
                  <a:pt x="177323" y="28019"/>
                </a:lnTo>
                <a:lnTo>
                  <a:pt x="181633" y="33339"/>
                </a:lnTo>
                <a:lnTo>
                  <a:pt x="185038" y="37718"/>
                </a:lnTo>
                <a:lnTo>
                  <a:pt x="194563" y="37718"/>
                </a:lnTo>
                <a:lnTo>
                  <a:pt x="211835" y="28448"/>
                </a:lnTo>
                <a:lnTo>
                  <a:pt x="205003" y="19994"/>
                </a:lnTo>
                <a:lnTo>
                  <a:pt x="198993" y="12731"/>
                </a:lnTo>
                <a:lnTo>
                  <a:pt x="193815" y="6659"/>
                </a:lnTo>
                <a:lnTo>
                  <a:pt x="189483" y="1777"/>
                </a:lnTo>
                <a:close/>
              </a:path>
              <a:path w="1021080" h="222250">
                <a:moveTo>
                  <a:pt x="477012" y="33654"/>
                </a:moveTo>
                <a:lnTo>
                  <a:pt x="396239" y="33654"/>
                </a:lnTo>
                <a:lnTo>
                  <a:pt x="396239" y="220599"/>
                </a:lnTo>
                <a:lnTo>
                  <a:pt x="425831" y="220599"/>
                </a:lnTo>
                <a:lnTo>
                  <a:pt x="425831" y="167512"/>
                </a:lnTo>
                <a:lnTo>
                  <a:pt x="476753" y="167512"/>
                </a:lnTo>
                <a:lnTo>
                  <a:pt x="477012" y="166242"/>
                </a:lnTo>
                <a:lnTo>
                  <a:pt x="477012" y="161289"/>
                </a:lnTo>
                <a:lnTo>
                  <a:pt x="434085" y="161289"/>
                </a:lnTo>
                <a:lnTo>
                  <a:pt x="430148" y="161036"/>
                </a:lnTo>
                <a:lnTo>
                  <a:pt x="425831" y="160654"/>
                </a:lnTo>
                <a:lnTo>
                  <a:pt x="425831" y="45085"/>
                </a:lnTo>
                <a:lnTo>
                  <a:pt x="477012" y="45085"/>
                </a:lnTo>
                <a:lnTo>
                  <a:pt x="477012" y="33654"/>
                </a:lnTo>
                <a:close/>
              </a:path>
              <a:path w="1021080" h="222250">
                <a:moveTo>
                  <a:pt x="317881" y="120650"/>
                </a:moveTo>
                <a:lnTo>
                  <a:pt x="289051" y="120650"/>
                </a:lnTo>
                <a:lnTo>
                  <a:pt x="289051" y="220344"/>
                </a:lnTo>
                <a:lnTo>
                  <a:pt x="317881" y="220344"/>
                </a:lnTo>
                <a:lnTo>
                  <a:pt x="317881" y="120650"/>
                </a:lnTo>
                <a:close/>
              </a:path>
              <a:path w="1021080" h="222250">
                <a:moveTo>
                  <a:pt x="379856" y="6095"/>
                </a:moveTo>
                <a:lnTo>
                  <a:pt x="370689" y="11191"/>
                </a:lnTo>
                <a:lnTo>
                  <a:pt x="360711" y="16383"/>
                </a:lnTo>
                <a:lnTo>
                  <a:pt x="349924" y="21669"/>
                </a:lnTo>
                <a:lnTo>
                  <a:pt x="338327" y="27050"/>
                </a:lnTo>
                <a:lnTo>
                  <a:pt x="338318" y="146430"/>
                </a:lnTo>
                <a:lnTo>
                  <a:pt x="337683" y="154805"/>
                </a:lnTo>
                <a:lnTo>
                  <a:pt x="335740" y="162020"/>
                </a:lnTo>
                <a:lnTo>
                  <a:pt x="332487" y="167949"/>
                </a:lnTo>
                <a:lnTo>
                  <a:pt x="327913" y="172592"/>
                </a:lnTo>
                <a:lnTo>
                  <a:pt x="343662" y="197357"/>
                </a:lnTo>
                <a:lnTo>
                  <a:pt x="352403" y="191956"/>
                </a:lnTo>
                <a:lnTo>
                  <a:pt x="363394" y="186054"/>
                </a:lnTo>
                <a:lnTo>
                  <a:pt x="376648" y="179677"/>
                </a:lnTo>
                <a:lnTo>
                  <a:pt x="392175" y="172847"/>
                </a:lnTo>
                <a:lnTo>
                  <a:pt x="391723" y="166108"/>
                </a:lnTo>
                <a:lnTo>
                  <a:pt x="391318" y="158464"/>
                </a:lnTo>
                <a:lnTo>
                  <a:pt x="391049" y="152018"/>
                </a:lnTo>
                <a:lnTo>
                  <a:pt x="368300" y="152018"/>
                </a:lnTo>
                <a:lnTo>
                  <a:pt x="368300" y="45847"/>
                </a:lnTo>
                <a:lnTo>
                  <a:pt x="374201" y="43084"/>
                </a:lnTo>
                <a:lnTo>
                  <a:pt x="380841" y="40131"/>
                </a:lnTo>
                <a:lnTo>
                  <a:pt x="388195" y="36988"/>
                </a:lnTo>
                <a:lnTo>
                  <a:pt x="396239" y="33654"/>
                </a:lnTo>
                <a:lnTo>
                  <a:pt x="477012" y="33654"/>
                </a:lnTo>
                <a:lnTo>
                  <a:pt x="477012" y="31114"/>
                </a:lnTo>
                <a:lnTo>
                  <a:pt x="396239" y="31114"/>
                </a:lnTo>
                <a:lnTo>
                  <a:pt x="379856" y="6095"/>
                </a:lnTo>
                <a:close/>
              </a:path>
              <a:path w="1021080" h="222250">
                <a:moveTo>
                  <a:pt x="476753" y="167512"/>
                </a:moveTo>
                <a:lnTo>
                  <a:pt x="425831" y="167512"/>
                </a:lnTo>
                <a:lnTo>
                  <a:pt x="427227" y="175387"/>
                </a:lnTo>
                <a:lnTo>
                  <a:pt x="428497" y="183133"/>
                </a:lnTo>
                <a:lnTo>
                  <a:pt x="429387" y="190880"/>
                </a:lnTo>
                <a:lnTo>
                  <a:pt x="440199" y="190974"/>
                </a:lnTo>
                <a:lnTo>
                  <a:pt x="449024" y="190674"/>
                </a:lnTo>
                <a:lnTo>
                  <a:pt x="472694" y="178307"/>
                </a:lnTo>
                <a:lnTo>
                  <a:pt x="475614" y="173100"/>
                </a:lnTo>
                <a:lnTo>
                  <a:pt x="476753" y="167512"/>
                </a:lnTo>
                <a:close/>
              </a:path>
              <a:path w="1021080" h="222250">
                <a:moveTo>
                  <a:pt x="477012" y="45085"/>
                </a:moveTo>
                <a:lnTo>
                  <a:pt x="447547" y="45085"/>
                </a:lnTo>
                <a:lnTo>
                  <a:pt x="447591" y="149860"/>
                </a:lnTo>
                <a:lnTo>
                  <a:pt x="447675" y="156337"/>
                </a:lnTo>
                <a:lnTo>
                  <a:pt x="444372" y="161289"/>
                </a:lnTo>
                <a:lnTo>
                  <a:pt x="477012" y="161289"/>
                </a:lnTo>
                <a:lnTo>
                  <a:pt x="477012" y="45085"/>
                </a:lnTo>
                <a:close/>
              </a:path>
              <a:path w="1021080" h="222250">
                <a:moveTo>
                  <a:pt x="390651" y="140462"/>
                </a:moveTo>
                <a:lnTo>
                  <a:pt x="380491" y="145923"/>
                </a:lnTo>
                <a:lnTo>
                  <a:pt x="372878" y="149915"/>
                </a:lnTo>
                <a:lnTo>
                  <a:pt x="368300" y="152018"/>
                </a:lnTo>
                <a:lnTo>
                  <a:pt x="391049" y="152018"/>
                </a:lnTo>
                <a:lnTo>
                  <a:pt x="390651" y="140462"/>
                </a:lnTo>
                <a:close/>
              </a:path>
              <a:path w="1021080" h="222250">
                <a:moveTo>
                  <a:pt x="305053" y="1650"/>
                </a:moveTo>
                <a:lnTo>
                  <a:pt x="297693" y="28444"/>
                </a:lnTo>
                <a:lnTo>
                  <a:pt x="288559" y="54355"/>
                </a:lnTo>
                <a:lnTo>
                  <a:pt x="277639" y="79410"/>
                </a:lnTo>
                <a:lnTo>
                  <a:pt x="264921" y="103631"/>
                </a:lnTo>
                <a:lnTo>
                  <a:pt x="267922" y="116345"/>
                </a:lnTo>
                <a:lnTo>
                  <a:pt x="270446" y="127428"/>
                </a:lnTo>
                <a:lnTo>
                  <a:pt x="272494" y="136868"/>
                </a:lnTo>
                <a:lnTo>
                  <a:pt x="274065" y="144652"/>
                </a:lnTo>
                <a:lnTo>
                  <a:pt x="277925" y="138795"/>
                </a:lnTo>
                <a:lnTo>
                  <a:pt x="281701" y="132841"/>
                </a:lnTo>
                <a:lnTo>
                  <a:pt x="285406" y="126793"/>
                </a:lnTo>
                <a:lnTo>
                  <a:pt x="289051" y="120650"/>
                </a:lnTo>
                <a:lnTo>
                  <a:pt x="317881" y="120650"/>
                </a:lnTo>
                <a:lnTo>
                  <a:pt x="317881" y="61087"/>
                </a:lnTo>
                <a:lnTo>
                  <a:pt x="322671" y="48396"/>
                </a:lnTo>
                <a:lnTo>
                  <a:pt x="327151" y="35480"/>
                </a:lnTo>
                <a:lnTo>
                  <a:pt x="331346" y="22350"/>
                </a:lnTo>
                <a:lnTo>
                  <a:pt x="335279" y="9016"/>
                </a:lnTo>
                <a:lnTo>
                  <a:pt x="333182" y="8348"/>
                </a:lnTo>
                <a:lnTo>
                  <a:pt x="327453" y="6905"/>
                </a:lnTo>
                <a:lnTo>
                  <a:pt x="305053" y="1650"/>
                </a:lnTo>
                <a:close/>
              </a:path>
              <a:path w="1021080" h="222250">
                <a:moveTo>
                  <a:pt x="477012" y="17272"/>
                </a:moveTo>
                <a:lnTo>
                  <a:pt x="396239" y="17272"/>
                </a:lnTo>
                <a:lnTo>
                  <a:pt x="396239" y="31114"/>
                </a:lnTo>
                <a:lnTo>
                  <a:pt x="477012" y="31114"/>
                </a:lnTo>
                <a:lnTo>
                  <a:pt x="477012" y="17272"/>
                </a:lnTo>
                <a:close/>
              </a:path>
              <a:path w="1021080" h="222250">
                <a:moveTo>
                  <a:pt x="658876" y="10540"/>
                </a:moveTo>
                <a:lnTo>
                  <a:pt x="542670" y="10540"/>
                </a:lnTo>
                <a:lnTo>
                  <a:pt x="542670" y="213867"/>
                </a:lnTo>
                <a:lnTo>
                  <a:pt x="659764" y="213867"/>
                </a:lnTo>
                <a:lnTo>
                  <a:pt x="659764" y="186054"/>
                </a:lnTo>
                <a:lnTo>
                  <a:pt x="573151" y="186054"/>
                </a:lnTo>
                <a:lnTo>
                  <a:pt x="573151" y="151002"/>
                </a:lnTo>
                <a:lnTo>
                  <a:pt x="657987" y="151002"/>
                </a:lnTo>
                <a:lnTo>
                  <a:pt x="657987" y="123443"/>
                </a:lnTo>
                <a:lnTo>
                  <a:pt x="573151" y="123443"/>
                </a:lnTo>
                <a:lnTo>
                  <a:pt x="573151" y="96012"/>
                </a:lnTo>
                <a:lnTo>
                  <a:pt x="657987" y="96012"/>
                </a:lnTo>
                <a:lnTo>
                  <a:pt x="657987" y="68579"/>
                </a:lnTo>
                <a:lnTo>
                  <a:pt x="573151" y="68579"/>
                </a:lnTo>
                <a:lnTo>
                  <a:pt x="573151" y="38480"/>
                </a:lnTo>
                <a:lnTo>
                  <a:pt x="658876" y="38480"/>
                </a:lnTo>
                <a:lnTo>
                  <a:pt x="658876" y="10540"/>
                </a:lnTo>
                <a:close/>
              </a:path>
              <a:path w="1021080" h="222250">
                <a:moveTo>
                  <a:pt x="623823" y="151002"/>
                </a:moveTo>
                <a:lnTo>
                  <a:pt x="594994" y="151002"/>
                </a:lnTo>
                <a:lnTo>
                  <a:pt x="594994" y="186054"/>
                </a:lnTo>
                <a:lnTo>
                  <a:pt x="623823" y="186054"/>
                </a:lnTo>
                <a:lnTo>
                  <a:pt x="623823" y="151002"/>
                </a:lnTo>
                <a:close/>
              </a:path>
              <a:path w="1021080" h="222250">
                <a:moveTo>
                  <a:pt x="657987" y="96012"/>
                </a:moveTo>
                <a:lnTo>
                  <a:pt x="628395" y="96012"/>
                </a:lnTo>
                <a:lnTo>
                  <a:pt x="628395" y="123443"/>
                </a:lnTo>
                <a:lnTo>
                  <a:pt x="657987" y="123443"/>
                </a:lnTo>
                <a:lnTo>
                  <a:pt x="657987" y="96012"/>
                </a:lnTo>
                <a:close/>
              </a:path>
              <a:path w="1021080" h="222250">
                <a:moveTo>
                  <a:pt x="623823" y="38480"/>
                </a:moveTo>
                <a:lnTo>
                  <a:pt x="594994" y="38480"/>
                </a:lnTo>
                <a:lnTo>
                  <a:pt x="594994" y="68579"/>
                </a:lnTo>
                <a:lnTo>
                  <a:pt x="623823" y="68579"/>
                </a:lnTo>
                <a:lnTo>
                  <a:pt x="623823" y="38480"/>
                </a:lnTo>
                <a:close/>
              </a:path>
              <a:path w="1021080" h="222250">
                <a:moveTo>
                  <a:pt x="704341" y="4572"/>
                </a:moveTo>
                <a:lnTo>
                  <a:pt x="673607" y="4572"/>
                </a:lnTo>
                <a:lnTo>
                  <a:pt x="673607" y="219710"/>
                </a:lnTo>
                <a:lnTo>
                  <a:pt x="704341" y="219710"/>
                </a:lnTo>
                <a:lnTo>
                  <a:pt x="704341" y="106806"/>
                </a:lnTo>
                <a:lnTo>
                  <a:pt x="746426" y="106806"/>
                </a:lnTo>
                <a:lnTo>
                  <a:pt x="715974" y="74549"/>
                </a:lnTo>
                <a:lnTo>
                  <a:pt x="704341" y="74549"/>
                </a:lnTo>
                <a:lnTo>
                  <a:pt x="704341" y="4572"/>
                </a:lnTo>
                <a:close/>
              </a:path>
              <a:path w="1021080" h="222250">
                <a:moveTo>
                  <a:pt x="746426" y="106806"/>
                </a:moveTo>
                <a:lnTo>
                  <a:pt x="704341" y="106806"/>
                </a:lnTo>
                <a:lnTo>
                  <a:pt x="734059" y="141986"/>
                </a:lnTo>
                <a:lnTo>
                  <a:pt x="757935" y="118999"/>
                </a:lnTo>
                <a:lnTo>
                  <a:pt x="746426" y="106806"/>
                </a:lnTo>
                <a:close/>
              </a:path>
              <a:path w="1021080" h="222250">
                <a:moveTo>
                  <a:pt x="710819" y="69087"/>
                </a:moveTo>
                <a:lnTo>
                  <a:pt x="704341" y="74549"/>
                </a:lnTo>
                <a:lnTo>
                  <a:pt x="715974" y="74549"/>
                </a:lnTo>
                <a:lnTo>
                  <a:pt x="710819" y="69087"/>
                </a:lnTo>
                <a:close/>
              </a:path>
              <a:path w="1021080" h="222250">
                <a:moveTo>
                  <a:pt x="854963" y="117855"/>
                </a:moveTo>
                <a:lnTo>
                  <a:pt x="825119" y="117855"/>
                </a:lnTo>
                <a:lnTo>
                  <a:pt x="825119" y="221995"/>
                </a:lnTo>
                <a:lnTo>
                  <a:pt x="854963" y="221995"/>
                </a:lnTo>
                <a:lnTo>
                  <a:pt x="854963" y="117855"/>
                </a:lnTo>
                <a:close/>
              </a:path>
              <a:path w="1021080" h="222250">
                <a:moveTo>
                  <a:pt x="1021079" y="182625"/>
                </a:moveTo>
                <a:lnTo>
                  <a:pt x="864869" y="182625"/>
                </a:lnTo>
                <a:lnTo>
                  <a:pt x="864869" y="211454"/>
                </a:lnTo>
                <a:lnTo>
                  <a:pt x="1021079" y="211454"/>
                </a:lnTo>
                <a:lnTo>
                  <a:pt x="1021079" y="182625"/>
                </a:lnTo>
                <a:close/>
              </a:path>
              <a:path w="1021080" h="222250">
                <a:moveTo>
                  <a:pt x="971295" y="74422"/>
                </a:moveTo>
                <a:lnTo>
                  <a:pt x="964555" y="102544"/>
                </a:lnTo>
                <a:lnTo>
                  <a:pt x="957087" y="129952"/>
                </a:lnTo>
                <a:lnTo>
                  <a:pt x="948882" y="156646"/>
                </a:lnTo>
                <a:lnTo>
                  <a:pt x="939926" y="182625"/>
                </a:lnTo>
                <a:lnTo>
                  <a:pt x="971803" y="182625"/>
                </a:lnTo>
                <a:lnTo>
                  <a:pt x="984898" y="145030"/>
                </a:lnTo>
                <a:lnTo>
                  <a:pt x="995029" y="116077"/>
                </a:lnTo>
                <a:lnTo>
                  <a:pt x="1002182" y="95793"/>
                </a:lnTo>
                <a:lnTo>
                  <a:pt x="1006347" y="84200"/>
                </a:lnTo>
                <a:lnTo>
                  <a:pt x="971295" y="74422"/>
                </a:lnTo>
                <a:close/>
              </a:path>
              <a:path w="1021080" h="222250">
                <a:moveTo>
                  <a:pt x="905256" y="75691"/>
                </a:moveTo>
                <a:lnTo>
                  <a:pt x="877062" y="84836"/>
                </a:lnTo>
                <a:lnTo>
                  <a:pt x="883338" y="102544"/>
                </a:lnTo>
                <a:lnTo>
                  <a:pt x="889936" y="122570"/>
                </a:lnTo>
                <a:lnTo>
                  <a:pt x="897046" y="145468"/>
                </a:lnTo>
                <a:lnTo>
                  <a:pt x="904620" y="171068"/>
                </a:lnTo>
                <a:lnTo>
                  <a:pt x="935101" y="161289"/>
                </a:lnTo>
                <a:lnTo>
                  <a:pt x="925222" y="132306"/>
                </a:lnTo>
                <a:lnTo>
                  <a:pt x="916939" y="108394"/>
                </a:lnTo>
                <a:lnTo>
                  <a:pt x="910276" y="89531"/>
                </a:lnTo>
                <a:lnTo>
                  <a:pt x="905256" y="75691"/>
                </a:lnTo>
                <a:close/>
              </a:path>
              <a:path w="1021080" h="222250">
                <a:moveTo>
                  <a:pt x="844041" y="1777"/>
                </a:moveTo>
                <a:lnTo>
                  <a:pt x="832594" y="34045"/>
                </a:lnTo>
                <a:lnTo>
                  <a:pt x="821134" y="62468"/>
                </a:lnTo>
                <a:lnTo>
                  <a:pt x="809698" y="87056"/>
                </a:lnTo>
                <a:lnTo>
                  <a:pt x="798321" y="107823"/>
                </a:lnTo>
                <a:lnTo>
                  <a:pt x="801368" y="118510"/>
                </a:lnTo>
                <a:lnTo>
                  <a:pt x="804021" y="128460"/>
                </a:lnTo>
                <a:lnTo>
                  <a:pt x="806269" y="137648"/>
                </a:lnTo>
                <a:lnTo>
                  <a:pt x="808101" y="146050"/>
                </a:lnTo>
                <a:lnTo>
                  <a:pt x="812385" y="139358"/>
                </a:lnTo>
                <a:lnTo>
                  <a:pt x="816730" y="132306"/>
                </a:lnTo>
                <a:lnTo>
                  <a:pt x="820906" y="125261"/>
                </a:lnTo>
                <a:lnTo>
                  <a:pt x="825119" y="117855"/>
                </a:lnTo>
                <a:lnTo>
                  <a:pt x="854963" y="117855"/>
                </a:lnTo>
                <a:lnTo>
                  <a:pt x="854963" y="55625"/>
                </a:lnTo>
                <a:lnTo>
                  <a:pt x="859436" y="44813"/>
                </a:lnTo>
                <a:lnTo>
                  <a:pt x="863885" y="33702"/>
                </a:lnTo>
                <a:lnTo>
                  <a:pt x="868287" y="22282"/>
                </a:lnTo>
                <a:lnTo>
                  <a:pt x="872616" y="10540"/>
                </a:lnTo>
                <a:lnTo>
                  <a:pt x="844041" y="1777"/>
                </a:lnTo>
                <a:close/>
              </a:path>
              <a:path w="1021080" h="222250">
                <a:moveTo>
                  <a:pt x="1013459" y="37591"/>
                </a:moveTo>
                <a:lnTo>
                  <a:pt x="869569" y="37591"/>
                </a:lnTo>
                <a:lnTo>
                  <a:pt x="869569" y="66293"/>
                </a:lnTo>
                <a:lnTo>
                  <a:pt x="1013459" y="66293"/>
                </a:lnTo>
                <a:lnTo>
                  <a:pt x="1013459" y="37591"/>
                </a:lnTo>
                <a:close/>
              </a:path>
              <a:path w="1021080" h="222250">
                <a:moveTo>
                  <a:pt x="948308" y="0"/>
                </a:moveTo>
                <a:lnTo>
                  <a:pt x="916177" y="8762"/>
                </a:lnTo>
                <a:lnTo>
                  <a:pt x="919703" y="16589"/>
                </a:lnTo>
                <a:lnTo>
                  <a:pt x="922861" y="23844"/>
                </a:lnTo>
                <a:lnTo>
                  <a:pt x="925804" y="30872"/>
                </a:lnTo>
                <a:lnTo>
                  <a:pt x="928496" y="37591"/>
                </a:lnTo>
                <a:lnTo>
                  <a:pt x="945895" y="37591"/>
                </a:lnTo>
                <a:lnTo>
                  <a:pt x="963548" y="32892"/>
                </a:lnTo>
                <a:lnTo>
                  <a:pt x="959971" y="24770"/>
                </a:lnTo>
                <a:lnTo>
                  <a:pt x="956212" y="16482"/>
                </a:lnTo>
                <a:lnTo>
                  <a:pt x="952386" y="8336"/>
                </a:lnTo>
                <a:lnTo>
                  <a:pt x="948308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324610" y="3960367"/>
            <a:ext cx="1991360" cy="225551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351025" y="4264152"/>
            <a:ext cx="213868" cy="220980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1633220" y="4375989"/>
            <a:ext cx="66040" cy="26034"/>
          </a:xfrm>
          <a:custGeom>
            <a:avLst/>
            <a:gdLst/>
            <a:ahLst/>
            <a:cxnLst/>
            <a:rect l="l" t="t" r="r" b="b"/>
            <a:pathLst>
              <a:path w="66039" h="26035">
                <a:moveTo>
                  <a:pt x="65967" y="0"/>
                </a:moveTo>
                <a:lnTo>
                  <a:pt x="0" y="0"/>
                </a:lnTo>
                <a:lnTo>
                  <a:pt x="0" y="25449"/>
                </a:lnTo>
                <a:lnTo>
                  <a:pt x="65967" y="25449"/>
                </a:lnTo>
                <a:lnTo>
                  <a:pt x="65967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55901" y="4265040"/>
            <a:ext cx="481330" cy="224154"/>
          </a:xfrm>
          <a:custGeom>
            <a:avLst/>
            <a:gdLst/>
            <a:ahLst/>
            <a:cxnLst/>
            <a:rect l="l" t="t" r="r" b="b"/>
            <a:pathLst>
              <a:path w="481330" h="224154">
                <a:moveTo>
                  <a:pt x="156223" y="204723"/>
                </a:moveTo>
                <a:lnTo>
                  <a:pt x="125730" y="204723"/>
                </a:lnTo>
                <a:lnTo>
                  <a:pt x="131953" y="212089"/>
                </a:lnTo>
                <a:lnTo>
                  <a:pt x="137354" y="218566"/>
                </a:lnTo>
                <a:lnTo>
                  <a:pt x="141350" y="223773"/>
                </a:lnTo>
                <a:lnTo>
                  <a:pt x="147228" y="216987"/>
                </a:lnTo>
                <a:lnTo>
                  <a:pt x="152654" y="209962"/>
                </a:lnTo>
                <a:lnTo>
                  <a:pt x="156223" y="204723"/>
                </a:lnTo>
                <a:close/>
              </a:path>
              <a:path w="481330" h="224154">
                <a:moveTo>
                  <a:pt x="73021" y="205866"/>
                </a:moveTo>
                <a:lnTo>
                  <a:pt x="45974" y="205866"/>
                </a:lnTo>
                <a:lnTo>
                  <a:pt x="50301" y="210958"/>
                </a:lnTo>
                <a:lnTo>
                  <a:pt x="54981" y="216693"/>
                </a:lnTo>
                <a:lnTo>
                  <a:pt x="59562" y="222884"/>
                </a:lnTo>
                <a:lnTo>
                  <a:pt x="65092" y="216534"/>
                </a:lnTo>
                <a:lnTo>
                  <a:pt x="69945" y="210311"/>
                </a:lnTo>
                <a:lnTo>
                  <a:pt x="73021" y="205866"/>
                </a:lnTo>
                <a:close/>
              </a:path>
              <a:path w="481330" h="224154">
                <a:moveTo>
                  <a:pt x="45974" y="79501"/>
                </a:moveTo>
                <a:lnTo>
                  <a:pt x="17906" y="79501"/>
                </a:lnTo>
                <a:lnTo>
                  <a:pt x="17906" y="218820"/>
                </a:lnTo>
                <a:lnTo>
                  <a:pt x="45974" y="218820"/>
                </a:lnTo>
                <a:lnTo>
                  <a:pt x="45974" y="205866"/>
                </a:lnTo>
                <a:lnTo>
                  <a:pt x="73021" y="205866"/>
                </a:lnTo>
                <a:lnTo>
                  <a:pt x="74493" y="203739"/>
                </a:lnTo>
                <a:lnTo>
                  <a:pt x="78612" y="196976"/>
                </a:lnTo>
                <a:lnTo>
                  <a:pt x="160997" y="196976"/>
                </a:lnTo>
                <a:lnTo>
                  <a:pt x="162052" y="195198"/>
                </a:lnTo>
                <a:lnTo>
                  <a:pt x="214713" y="195198"/>
                </a:lnTo>
                <a:lnTo>
                  <a:pt x="214756" y="194944"/>
                </a:lnTo>
                <a:lnTo>
                  <a:pt x="45974" y="194944"/>
                </a:lnTo>
                <a:lnTo>
                  <a:pt x="45974" y="79501"/>
                </a:lnTo>
                <a:close/>
              </a:path>
              <a:path w="481330" h="224154">
                <a:moveTo>
                  <a:pt x="160997" y="196976"/>
                </a:moveTo>
                <a:lnTo>
                  <a:pt x="78612" y="196976"/>
                </a:lnTo>
                <a:lnTo>
                  <a:pt x="80137" y="203834"/>
                </a:lnTo>
                <a:lnTo>
                  <a:pt x="81557" y="210958"/>
                </a:lnTo>
                <a:lnTo>
                  <a:pt x="82804" y="218185"/>
                </a:lnTo>
                <a:lnTo>
                  <a:pt x="89535" y="218439"/>
                </a:lnTo>
                <a:lnTo>
                  <a:pt x="94996" y="218566"/>
                </a:lnTo>
                <a:lnTo>
                  <a:pt x="99187" y="218566"/>
                </a:lnTo>
                <a:lnTo>
                  <a:pt x="107852" y="217904"/>
                </a:lnTo>
                <a:lnTo>
                  <a:pt x="115173" y="215360"/>
                </a:lnTo>
                <a:lnTo>
                  <a:pt x="121136" y="210958"/>
                </a:lnTo>
                <a:lnTo>
                  <a:pt x="125730" y="204723"/>
                </a:lnTo>
                <a:lnTo>
                  <a:pt x="156223" y="204723"/>
                </a:lnTo>
                <a:lnTo>
                  <a:pt x="157603" y="202699"/>
                </a:lnTo>
                <a:lnTo>
                  <a:pt x="160997" y="196976"/>
                </a:lnTo>
                <a:close/>
              </a:path>
              <a:path w="481330" h="224154">
                <a:moveTo>
                  <a:pt x="214713" y="195198"/>
                </a:moveTo>
                <a:lnTo>
                  <a:pt x="162052" y="195198"/>
                </a:lnTo>
                <a:lnTo>
                  <a:pt x="163449" y="201421"/>
                </a:lnTo>
                <a:lnTo>
                  <a:pt x="164719" y="208914"/>
                </a:lnTo>
                <a:lnTo>
                  <a:pt x="165862" y="217677"/>
                </a:lnTo>
                <a:lnTo>
                  <a:pt x="179831" y="218185"/>
                </a:lnTo>
                <a:lnTo>
                  <a:pt x="184023" y="218185"/>
                </a:lnTo>
                <a:lnTo>
                  <a:pt x="197790" y="216112"/>
                </a:lnTo>
                <a:lnTo>
                  <a:pt x="207867" y="209311"/>
                </a:lnTo>
                <a:lnTo>
                  <a:pt x="214276" y="197772"/>
                </a:lnTo>
                <a:lnTo>
                  <a:pt x="214713" y="195198"/>
                </a:lnTo>
                <a:close/>
              </a:path>
              <a:path w="481330" h="224154">
                <a:moveTo>
                  <a:pt x="96012" y="132841"/>
                </a:moveTo>
                <a:lnTo>
                  <a:pt x="70104" y="132841"/>
                </a:lnTo>
                <a:lnTo>
                  <a:pt x="68030" y="150367"/>
                </a:lnTo>
                <a:lnTo>
                  <a:pt x="63325" y="166560"/>
                </a:lnTo>
                <a:lnTo>
                  <a:pt x="55977" y="181419"/>
                </a:lnTo>
                <a:lnTo>
                  <a:pt x="45974" y="194944"/>
                </a:lnTo>
                <a:lnTo>
                  <a:pt x="214756" y="194944"/>
                </a:lnTo>
                <a:lnTo>
                  <a:pt x="215058" y="193166"/>
                </a:lnTo>
                <a:lnTo>
                  <a:pt x="101854" y="193166"/>
                </a:lnTo>
                <a:lnTo>
                  <a:pt x="95504" y="192404"/>
                </a:lnTo>
                <a:lnTo>
                  <a:pt x="81280" y="192023"/>
                </a:lnTo>
                <a:lnTo>
                  <a:pt x="87207" y="178454"/>
                </a:lnTo>
                <a:lnTo>
                  <a:pt x="91646" y="164052"/>
                </a:lnTo>
                <a:lnTo>
                  <a:pt x="94585" y="148840"/>
                </a:lnTo>
                <a:lnTo>
                  <a:pt x="96012" y="132841"/>
                </a:lnTo>
                <a:close/>
              </a:path>
              <a:path w="481330" h="224154">
                <a:moveTo>
                  <a:pt x="133985" y="108076"/>
                </a:moveTo>
                <a:lnTo>
                  <a:pt x="54102" y="108076"/>
                </a:lnTo>
                <a:lnTo>
                  <a:pt x="54102" y="132841"/>
                </a:lnTo>
                <a:lnTo>
                  <a:pt x="106934" y="132841"/>
                </a:lnTo>
                <a:lnTo>
                  <a:pt x="106691" y="144557"/>
                </a:lnTo>
                <a:lnTo>
                  <a:pt x="106283" y="157321"/>
                </a:lnTo>
                <a:lnTo>
                  <a:pt x="105744" y="169132"/>
                </a:lnTo>
                <a:lnTo>
                  <a:pt x="105156" y="179323"/>
                </a:lnTo>
                <a:lnTo>
                  <a:pt x="105029" y="188848"/>
                </a:lnTo>
                <a:lnTo>
                  <a:pt x="101854" y="193166"/>
                </a:lnTo>
                <a:lnTo>
                  <a:pt x="215058" y="193166"/>
                </a:lnTo>
                <a:lnTo>
                  <a:pt x="215145" y="192658"/>
                </a:lnTo>
                <a:lnTo>
                  <a:pt x="186562" y="192658"/>
                </a:lnTo>
                <a:lnTo>
                  <a:pt x="180340" y="192023"/>
                </a:lnTo>
                <a:lnTo>
                  <a:pt x="175514" y="191896"/>
                </a:lnTo>
                <a:lnTo>
                  <a:pt x="163830" y="191388"/>
                </a:lnTo>
                <a:lnTo>
                  <a:pt x="164565" y="189737"/>
                </a:lnTo>
                <a:lnTo>
                  <a:pt x="130429" y="189737"/>
                </a:lnTo>
                <a:lnTo>
                  <a:pt x="131216" y="181139"/>
                </a:lnTo>
                <a:lnTo>
                  <a:pt x="132087" y="164052"/>
                </a:lnTo>
                <a:lnTo>
                  <a:pt x="132982" y="140321"/>
                </a:lnTo>
                <a:lnTo>
                  <a:pt x="133985" y="108076"/>
                </a:lnTo>
                <a:close/>
              </a:path>
              <a:path w="481330" h="224154">
                <a:moveTo>
                  <a:pt x="219710" y="108076"/>
                </a:moveTo>
                <a:lnTo>
                  <a:pt x="138684" y="108076"/>
                </a:lnTo>
                <a:lnTo>
                  <a:pt x="138684" y="132841"/>
                </a:lnTo>
                <a:lnTo>
                  <a:pt x="192659" y="132841"/>
                </a:lnTo>
                <a:lnTo>
                  <a:pt x="192238" y="145391"/>
                </a:lnTo>
                <a:lnTo>
                  <a:pt x="191665" y="157321"/>
                </a:lnTo>
                <a:lnTo>
                  <a:pt x="190944" y="169132"/>
                </a:lnTo>
                <a:lnTo>
                  <a:pt x="189992" y="181990"/>
                </a:lnTo>
                <a:lnTo>
                  <a:pt x="189737" y="189229"/>
                </a:lnTo>
                <a:lnTo>
                  <a:pt x="186562" y="192658"/>
                </a:lnTo>
                <a:lnTo>
                  <a:pt x="215145" y="192658"/>
                </a:lnTo>
                <a:lnTo>
                  <a:pt x="216956" y="181990"/>
                </a:lnTo>
                <a:lnTo>
                  <a:pt x="217055" y="181139"/>
                </a:lnTo>
                <a:lnTo>
                  <a:pt x="218569" y="140321"/>
                </a:lnTo>
                <a:lnTo>
                  <a:pt x="219710" y="108076"/>
                </a:lnTo>
                <a:close/>
              </a:path>
              <a:path w="481330" h="224154">
                <a:moveTo>
                  <a:pt x="179324" y="132841"/>
                </a:moveTo>
                <a:lnTo>
                  <a:pt x="153416" y="132841"/>
                </a:lnTo>
                <a:lnTo>
                  <a:pt x="151128" y="148036"/>
                </a:lnTo>
                <a:lnTo>
                  <a:pt x="146542" y="162575"/>
                </a:lnTo>
                <a:lnTo>
                  <a:pt x="139646" y="176472"/>
                </a:lnTo>
                <a:lnTo>
                  <a:pt x="130429" y="189737"/>
                </a:lnTo>
                <a:lnTo>
                  <a:pt x="164565" y="189737"/>
                </a:lnTo>
                <a:lnTo>
                  <a:pt x="169787" y="178008"/>
                </a:lnTo>
                <a:lnTo>
                  <a:pt x="174339" y="163782"/>
                </a:lnTo>
                <a:lnTo>
                  <a:pt x="177485" y="148840"/>
                </a:lnTo>
                <a:lnTo>
                  <a:pt x="179324" y="132841"/>
                </a:lnTo>
                <a:close/>
              </a:path>
              <a:path w="481330" h="224154">
                <a:moveTo>
                  <a:pt x="97409" y="97535"/>
                </a:moveTo>
                <a:lnTo>
                  <a:pt x="71500" y="97535"/>
                </a:lnTo>
                <a:lnTo>
                  <a:pt x="71247" y="101472"/>
                </a:lnTo>
                <a:lnTo>
                  <a:pt x="70993" y="108076"/>
                </a:lnTo>
                <a:lnTo>
                  <a:pt x="97155" y="108076"/>
                </a:lnTo>
                <a:lnTo>
                  <a:pt x="97155" y="101345"/>
                </a:lnTo>
                <a:lnTo>
                  <a:pt x="97409" y="97535"/>
                </a:lnTo>
                <a:close/>
              </a:path>
              <a:path w="481330" h="224154">
                <a:moveTo>
                  <a:pt x="180594" y="97535"/>
                </a:moveTo>
                <a:lnTo>
                  <a:pt x="154686" y="97535"/>
                </a:lnTo>
                <a:lnTo>
                  <a:pt x="154559" y="108076"/>
                </a:lnTo>
                <a:lnTo>
                  <a:pt x="180212" y="108076"/>
                </a:lnTo>
                <a:lnTo>
                  <a:pt x="180594" y="97535"/>
                </a:lnTo>
                <a:close/>
              </a:path>
              <a:path w="481330" h="224154">
                <a:moveTo>
                  <a:pt x="143129" y="43814"/>
                </a:moveTo>
                <a:lnTo>
                  <a:pt x="114046" y="43814"/>
                </a:lnTo>
                <a:lnTo>
                  <a:pt x="109714" y="53482"/>
                </a:lnTo>
                <a:lnTo>
                  <a:pt x="100726" y="61721"/>
                </a:lnTo>
                <a:lnTo>
                  <a:pt x="87096" y="68532"/>
                </a:lnTo>
                <a:lnTo>
                  <a:pt x="68834" y="73913"/>
                </a:lnTo>
                <a:lnTo>
                  <a:pt x="72810" y="79605"/>
                </a:lnTo>
                <a:lnTo>
                  <a:pt x="76760" y="85470"/>
                </a:lnTo>
                <a:lnTo>
                  <a:pt x="80621" y="91416"/>
                </a:lnTo>
                <a:lnTo>
                  <a:pt x="84455" y="97535"/>
                </a:lnTo>
                <a:lnTo>
                  <a:pt x="87756" y="97535"/>
                </a:lnTo>
                <a:lnTo>
                  <a:pt x="109785" y="88534"/>
                </a:lnTo>
                <a:lnTo>
                  <a:pt x="126349" y="76580"/>
                </a:lnTo>
                <a:lnTo>
                  <a:pt x="137459" y="61674"/>
                </a:lnTo>
                <a:lnTo>
                  <a:pt x="143129" y="43814"/>
                </a:lnTo>
                <a:close/>
              </a:path>
              <a:path w="481330" h="224154">
                <a:moveTo>
                  <a:pt x="135128" y="69214"/>
                </a:moveTo>
                <a:lnTo>
                  <a:pt x="136906" y="77469"/>
                </a:lnTo>
                <a:lnTo>
                  <a:pt x="138550" y="85439"/>
                </a:lnTo>
                <a:lnTo>
                  <a:pt x="139954" y="93344"/>
                </a:lnTo>
                <a:lnTo>
                  <a:pt x="148982" y="93658"/>
                </a:lnTo>
                <a:lnTo>
                  <a:pt x="157416" y="93852"/>
                </a:lnTo>
                <a:lnTo>
                  <a:pt x="172593" y="93979"/>
                </a:lnTo>
                <a:lnTo>
                  <a:pt x="186261" y="91906"/>
                </a:lnTo>
                <a:lnTo>
                  <a:pt x="196215" y="86058"/>
                </a:lnTo>
                <a:lnTo>
                  <a:pt x="202453" y="76424"/>
                </a:lnTo>
                <a:lnTo>
                  <a:pt x="203546" y="70611"/>
                </a:lnTo>
                <a:lnTo>
                  <a:pt x="174879" y="70611"/>
                </a:lnTo>
                <a:lnTo>
                  <a:pt x="167894" y="70103"/>
                </a:lnTo>
                <a:lnTo>
                  <a:pt x="142033" y="69478"/>
                </a:lnTo>
                <a:lnTo>
                  <a:pt x="135128" y="69214"/>
                </a:lnTo>
                <a:close/>
              </a:path>
              <a:path w="481330" h="224154">
                <a:moveTo>
                  <a:pt x="65405" y="51815"/>
                </a:moveTo>
                <a:lnTo>
                  <a:pt x="0" y="51815"/>
                </a:lnTo>
                <a:lnTo>
                  <a:pt x="0" y="79501"/>
                </a:lnTo>
                <a:lnTo>
                  <a:pt x="65405" y="79501"/>
                </a:lnTo>
                <a:lnTo>
                  <a:pt x="65405" y="51815"/>
                </a:lnTo>
                <a:close/>
              </a:path>
              <a:path w="481330" h="224154">
                <a:moveTo>
                  <a:pt x="207391" y="19176"/>
                </a:moveTo>
                <a:lnTo>
                  <a:pt x="75437" y="19176"/>
                </a:lnTo>
                <a:lnTo>
                  <a:pt x="75437" y="43814"/>
                </a:lnTo>
                <a:lnTo>
                  <a:pt x="179959" y="43814"/>
                </a:lnTo>
                <a:lnTo>
                  <a:pt x="179254" y="53482"/>
                </a:lnTo>
                <a:lnTo>
                  <a:pt x="178816" y="59181"/>
                </a:lnTo>
                <a:lnTo>
                  <a:pt x="178562" y="66928"/>
                </a:lnTo>
                <a:lnTo>
                  <a:pt x="174879" y="70611"/>
                </a:lnTo>
                <a:lnTo>
                  <a:pt x="203546" y="70611"/>
                </a:lnTo>
                <a:lnTo>
                  <a:pt x="204978" y="62991"/>
                </a:lnTo>
                <a:lnTo>
                  <a:pt x="205694" y="50823"/>
                </a:lnTo>
                <a:lnTo>
                  <a:pt x="206327" y="39465"/>
                </a:lnTo>
                <a:lnTo>
                  <a:pt x="207391" y="19176"/>
                </a:lnTo>
                <a:close/>
              </a:path>
              <a:path w="481330" h="224154">
                <a:moveTo>
                  <a:pt x="45974" y="888"/>
                </a:moveTo>
                <a:lnTo>
                  <a:pt x="17906" y="888"/>
                </a:lnTo>
                <a:lnTo>
                  <a:pt x="17906" y="51815"/>
                </a:lnTo>
                <a:lnTo>
                  <a:pt x="45974" y="51815"/>
                </a:lnTo>
                <a:lnTo>
                  <a:pt x="45974" y="888"/>
                </a:lnTo>
                <a:close/>
              </a:path>
              <a:path w="481330" h="224154">
                <a:moveTo>
                  <a:pt x="147574" y="888"/>
                </a:moveTo>
                <a:lnTo>
                  <a:pt x="119887" y="888"/>
                </a:lnTo>
                <a:lnTo>
                  <a:pt x="119634" y="7619"/>
                </a:lnTo>
                <a:lnTo>
                  <a:pt x="119125" y="13715"/>
                </a:lnTo>
                <a:lnTo>
                  <a:pt x="118618" y="19176"/>
                </a:lnTo>
                <a:lnTo>
                  <a:pt x="146685" y="19176"/>
                </a:lnTo>
                <a:lnTo>
                  <a:pt x="147193" y="13588"/>
                </a:lnTo>
                <a:lnTo>
                  <a:pt x="147447" y="7492"/>
                </a:lnTo>
                <a:lnTo>
                  <a:pt x="147574" y="888"/>
                </a:lnTo>
                <a:close/>
              </a:path>
              <a:path w="481330" h="224154">
                <a:moveTo>
                  <a:pt x="397123" y="202437"/>
                </a:moveTo>
                <a:lnTo>
                  <a:pt x="360045" y="202437"/>
                </a:lnTo>
                <a:lnTo>
                  <a:pt x="365855" y="206964"/>
                </a:lnTo>
                <a:lnTo>
                  <a:pt x="371475" y="211597"/>
                </a:lnTo>
                <a:lnTo>
                  <a:pt x="376904" y="216350"/>
                </a:lnTo>
                <a:lnTo>
                  <a:pt x="382143" y="221233"/>
                </a:lnTo>
                <a:lnTo>
                  <a:pt x="389550" y="213425"/>
                </a:lnTo>
                <a:lnTo>
                  <a:pt x="396732" y="203152"/>
                </a:lnTo>
                <a:lnTo>
                  <a:pt x="397123" y="202437"/>
                </a:lnTo>
                <a:close/>
              </a:path>
              <a:path w="481330" h="224154">
                <a:moveTo>
                  <a:pt x="410210" y="185038"/>
                </a:moveTo>
                <a:lnTo>
                  <a:pt x="412186" y="193232"/>
                </a:lnTo>
                <a:lnTo>
                  <a:pt x="413924" y="201247"/>
                </a:lnTo>
                <a:lnTo>
                  <a:pt x="415422" y="209081"/>
                </a:lnTo>
                <a:lnTo>
                  <a:pt x="416687" y="216788"/>
                </a:lnTo>
                <a:lnTo>
                  <a:pt x="430996" y="216312"/>
                </a:lnTo>
                <a:lnTo>
                  <a:pt x="468630" y="205866"/>
                </a:lnTo>
                <a:lnTo>
                  <a:pt x="477267" y="186054"/>
                </a:lnTo>
                <a:lnTo>
                  <a:pt x="429006" y="186054"/>
                </a:lnTo>
                <a:lnTo>
                  <a:pt x="410210" y="185038"/>
                </a:lnTo>
                <a:close/>
              </a:path>
              <a:path w="481330" h="224154">
                <a:moveTo>
                  <a:pt x="368427" y="10794"/>
                </a:moveTo>
                <a:lnTo>
                  <a:pt x="279019" y="10794"/>
                </a:lnTo>
                <a:lnTo>
                  <a:pt x="279019" y="180720"/>
                </a:lnTo>
                <a:lnTo>
                  <a:pt x="275590" y="180974"/>
                </a:lnTo>
                <a:lnTo>
                  <a:pt x="272288" y="181101"/>
                </a:lnTo>
                <a:lnTo>
                  <a:pt x="268859" y="181355"/>
                </a:lnTo>
                <a:lnTo>
                  <a:pt x="272669" y="211200"/>
                </a:lnTo>
                <a:lnTo>
                  <a:pt x="291840" y="209081"/>
                </a:lnTo>
                <a:lnTo>
                  <a:pt x="360045" y="202437"/>
                </a:lnTo>
                <a:lnTo>
                  <a:pt x="397123" y="202437"/>
                </a:lnTo>
                <a:lnTo>
                  <a:pt x="403699" y="190426"/>
                </a:lnTo>
                <a:lnTo>
                  <a:pt x="408877" y="178815"/>
                </a:lnTo>
                <a:lnTo>
                  <a:pt x="307086" y="178815"/>
                </a:lnTo>
                <a:lnTo>
                  <a:pt x="307086" y="145541"/>
                </a:lnTo>
                <a:lnTo>
                  <a:pt x="368427" y="145541"/>
                </a:lnTo>
                <a:lnTo>
                  <a:pt x="368427" y="121919"/>
                </a:lnTo>
                <a:lnTo>
                  <a:pt x="307086" y="121919"/>
                </a:lnTo>
                <a:lnTo>
                  <a:pt x="307086" y="91058"/>
                </a:lnTo>
                <a:lnTo>
                  <a:pt x="368427" y="91058"/>
                </a:lnTo>
                <a:lnTo>
                  <a:pt x="368427" y="67436"/>
                </a:lnTo>
                <a:lnTo>
                  <a:pt x="307086" y="67436"/>
                </a:lnTo>
                <a:lnTo>
                  <a:pt x="307086" y="36702"/>
                </a:lnTo>
                <a:lnTo>
                  <a:pt x="368427" y="36702"/>
                </a:lnTo>
                <a:lnTo>
                  <a:pt x="368427" y="10794"/>
                </a:lnTo>
                <a:close/>
              </a:path>
              <a:path w="481330" h="224154">
                <a:moveTo>
                  <a:pt x="481203" y="37591"/>
                </a:moveTo>
                <a:lnTo>
                  <a:pt x="375412" y="37591"/>
                </a:lnTo>
                <a:lnTo>
                  <a:pt x="375412" y="67055"/>
                </a:lnTo>
                <a:lnTo>
                  <a:pt x="451104" y="67055"/>
                </a:lnTo>
                <a:lnTo>
                  <a:pt x="451030" y="91058"/>
                </a:lnTo>
                <a:lnTo>
                  <a:pt x="450342" y="138302"/>
                </a:lnTo>
                <a:lnTo>
                  <a:pt x="447675" y="177037"/>
                </a:lnTo>
                <a:lnTo>
                  <a:pt x="437515" y="186054"/>
                </a:lnTo>
                <a:lnTo>
                  <a:pt x="477267" y="186054"/>
                </a:lnTo>
                <a:lnTo>
                  <a:pt x="477839" y="181355"/>
                </a:lnTo>
                <a:lnTo>
                  <a:pt x="477938" y="180339"/>
                </a:lnTo>
                <a:lnTo>
                  <a:pt x="478516" y="172418"/>
                </a:lnTo>
                <a:lnTo>
                  <a:pt x="478917" y="162178"/>
                </a:lnTo>
                <a:lnTo>
                  <a:pt x="481203" y="37591"/>
                </a:lnTo>
                <a:close/>
              </a:path>
              <a:path w="481330" h="224154">
                <a:moveTo>
                  <a:pt x="368427" y="145541"/>
                </a:moveTo>
                <a:lnTo>
                  <a:pt x="340360" y="145541"/>
                </a:lnTo>
                <a:lnTo>
                  <a:pt x="340360" y="176402"/>
                </a:lnTo>
                <a:lnTo>
                  <a:pt x="307086" y="178815"/>
                </a:lnTo>
                <a:lnTo>
                  <a:pt x="408877" y="178815"/>
                </a:lnTo>
                <a:lnTo>
                  <a:pt x="410464" y="175259"/>
                </a:lnTo>
                <a:lnTo>
                  <a:pt x="410938" y="173735"/>
                </a:lnTo>
                <a:lnTo>
                  <a:pt x="368427" y="173735"/>
                </a:lnTo>
                <a:lnTo>
                  <a:pt x="368427" y="145541"/>
                </a:lnTo>
                <a:close/>
              </a:path>
              <a:path w="481330" h="224154">
                <a:moveTo>
                  <a:pt x="425196" y="67055"/>
                </a:moveTo>
                <a:lnTo>
                  <a:pt x="395605" y="67055"/>
                </a:lnTo>
                <a:lnTo>
                  <a:pt x="394223" y="100607"/>
                </a:lnTo>
                <a:lnTo>
                  <a:pt x="390652" y="129444"/>
                </a:lnTo>
                <a:lnTo>
                  <a:pt x="384889" y="153566"/>
                </a:lnTo>
                <a:lnTo>
                  <a:pt x="376936" y="172973"/>
                </a:lnTo>
                <a:lnTo>
                  <a:pt x="374269" y="173100"/>
                </a:lnTo>
                <a:lnTo>
                  <a:pt x="371348" y="173354"/>
                </a:lnTo>
                <a:lnTo>
                  <a:pt x="368427" y="173735"/>
                </a:lnTo>
                <a:lnTo>
                  <a:pt x="410938" y="173735"/>
                </a:lnTo>
                <a:lnTo>
                  <a:pt x="416391" y="156209"/>
                </a:lnTo>
                <a:lnTo>
                  <a:pt x="420830" y="131825"/>
                </a:lnTo>
                <a:lnTo>
                  <a:pt x="423769" y="102107"/>
                </a:lnTo>
                <a:lnTo>
                  <a:pt x="425196" y="67055"/>
                </a:lnTo>
                <a:close/>
              </a:path>
              <a:path w="481330" h="224154">
                <a:moveTo>
                  <a:pt x="368427" y="91058"/>
                </a:moveTo>
                <a:lnTo>
                  <a:pt x="340360" y="91058"/>
                </a:lnTo>
                <a:lnTo>
                  <a:pt x="340360" y="121919"/>
                </a:lnTo>
                <a:lnTo>
                  <a:pt x="368427" y="121919"/>
                </a:lnTo>
                <a:lnTo>
                  <a:pt x="368427" y="91058"/>
                </a:lnTo>
                <a:close/>
              </a:path>
              <a:path w="481330" h="224154">
                <a:moveTo>
                  <a:pt x="368427" y="36702"/>
                </a:moveTo>
                <a:lnTo>
                  <a:pt x="340360" y="36702"/>
                </a:lnTo>
                <a:lnTo>
                  <a:pt x="340360" y="67436"/>
                </a:lnTo>
                <a:lnTo>
                  <a:pt x="368427" y="67436"/>
                </a:lnTo>
                <a:lnTo>
                  <a:pt x="368427" y="36702"/>
                </a:lnTo>
                <a:close/>
              </a:path>
              <a:path w="481330" h="224154">
                <a:moveTo>
                  <a:pt x="425831" y="0"/>
                </a:moveTo>
                <a:lnTo>
                  <a:pt x="396113" y="0"/>
                </a:lnTo>
                <a:lnTo>
                  <a:pt x="396113" y="37591"/>
                </a:lnTo>
                <a:lnTo>
                  <a:pt x="425577" y="37591"/>
                </a:lnTo>
                <a:lnTo>
                  <a:pt x="425723" y="28950"/>
                </a:lnTo>
                <a:lnTo>
                  <a:pt x="425831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289048" y="4263516"/>
            <a:ext cx="221995" cy="223519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2567558" y="4263771"/>
            <a:ext cx="746760" cy="221615"/>
          </a:xfrm>
          <a:custGeom>
            <a:avLst/>
            <a:gdLst/>
            <a:ahLst/>
            <a:cxnLst/>
            <a:rect l="l" t="t" r="r" b="b"/>
            <a:pathLst>
              <a:path w="746760" h="221614">
                <a:moveTo>
                  <a:pt x="141351" y="193674"/>
                </a:moveTo>
                <a:lnTo>
                  <a:pt x="142706" y="199602"/>
                </a:lnTo>
                <a:lnTo>
                  <a:pt x="144097" y="206136"/>
                </a:lnTo>
                <a:lnTo>
                  <a:pt x="145512" y="213266"/>
                </a:lnTo>
                <a:lnTo>
                  <a:pt x="146939" y="220979"/>
                </a:lnTo>
                <a:lnTo>
                  <a:pt x="171870" y="219944"/>
                </a:lnTo>
                <a:lnTo>
                  <a:pt x="202374" y="194182"/>
                </a:lnTo>
                <a:lnTo>
                  <a:pt x="165735" y="194182"/>
                </a:lnTo>
                <a:lnTo>
                  <a:pt x="149860" y="193928"/>
                </a:lnTo>
                <a:lnTo>
                  <a:pt x="141351" y="193674"/>
                </a:lnTo>
                <a:close/>
              </a:path>
              <a:path w="746760" h="221614">
                <a:moveTo>
                  <a:pt x="93980" y="8508"/>
                </a:moveTo>
                <a:lnTo>
                  <a:pt x="0" y="8508"/>
                </a:lnTo>
                <a:lnTo>
                  <a:pt x="0" y="219582"/>
                </a:lnTo>
                <a:lnTo>
                  <a:pt x="27686" y="219582"/>
                </a:lnTo>
                <a:lnTo>
                  <a:pt x="27686" y="84073"/>
                </a:lnTo>
                <a:lnTo>
                  <a:pt x="93980" y="84073"/>
                </a:lnTo>
                <a:lnTo>
                  <a:pt x="93980" y="64515"/>
                </a:lnTo>
                <a:lnTo>
                  <a:pt x="27686" y="64515"/>
                </a:lnTo>
                <a:lnTo>
                  <a:pt x="27686" y="53974"/>
                </a:lnTo>
                <a:lnTo>
                  <a:pt x="93980" y="53974"/>
                </a:lnTo>
                <a:lnTo>
                  <a:pt x="93980" y="38607"/>
                </a:lnTo>
                <a:lnTo>
                  <a:pt x="27686" y="38607"/>
                </a:lnTo>
                <a:lnTo>
                  <a:pt x="27686" y="28066"/>
                </a:lnTo>
                <a:lnTo>
                  <a:pt x="93980" y="28066"/>
                </a:lnTo>
                <a:lnTo>
                  <a:pt x="93980" y="8508"/>
                </a:lnTo>
                <a:close/>
              </a:path>
              <a:path w="746760" h="221614">
                <a:moveTo>
                  <a:pt x="89154" y="159638"/>
                </a:moveTo>
                <a:lnTo>
                  <a:pt x="61468" y="159638"/>
                </a:lnTo>
                <a:lnTo>
                  <a:pt x="58848" y="169421"/>
                </a:lnTo>
                <a:lnTo>
                  <a:pt x="53657" y="178562"/>
                </a:lnTo>
                <a:lnTo>
                  <a:pt x="45894" y="187035"/>
                </a:lnTo>
                <a:lnTo>
                  <a:pt x="35560" y="194817"/>
                </a:lnTo>
                <a:lnTo>
                  <a:pt x="41705" y="199249"/>
                </a:lnTo>
                <a:lnTo>
                  <a:pt x="47386" y="203596"/>
                </a:lnTo>
                <a:lnTo>
                  <a:pt x="52615" y="207873"/>
                </a:lnTo>
                <a:lnTo>
                  <a:pt x="57404" y="212089"/>
                </a:lnTo>
                <a:lnTo>
                  <a:pt x="70169" y="200894"/>
                </a:lnTo>
                <a:lnTo>
                  <a:pt x="79708" y="188436"/>
                </a:lnTo>
                <a:lnTo>
                  <a:pt x="86032" y="174692"/>
                </a:lnTo>
                <a:lnTo>
                  <a:pt x="89154" y="159638"/>
                </a:lnTo>
                <a:close/>
              </a:path>
              <a:path w="746760" h="221614">
                <a:moveTo>
                  <a:pt x="140716" y="159638"/>
                </a:moveTo>
                <a:lnTo>
                  <a:pt x="113411" y="159638"/>
                </a:lnTo>
                <a:lnTo>
                  <a:pt x="113411" y="208660"/>
                </a:lnTo>
                <a:lnTo>
                  <a:pt x="140716" y="208660"/>
                </a:lnTo>
                <a:lnTo>
                  <a:pt x="140716" y="159638"/>
                </a:lnTo>
                <a:close/>
              </a:path>
              <a:path w="746760" h="221614">
                <a:moveTo>
                  <a:pt x="202692" y="8508"/>
                </a:moveTo>
                <a:lnTo>
                  <a:pt x="106934" y="8508"/>
                </a:lnTo>
                <a:lnTo>
                  <a:pt x="106934" y="84073"/>
                </a:lnTo>
                <a:lnTo>
                  <a:pt x="175006" y="84073"/>
                </a:lnTo>
                <a:lnTo>
                  <a:pt x="175006" y="189737"/>
                </a:lnTo>
                <a:lnTo>
                  <a:pt x="171958" y="194182"/>
                </a:lnTo>
                <a:lnTo>
                  <a:pt x="202374" y="194182"/>
                </a:lnTo>
                <a:lnTo>
                  <a:pt x="202692" y="191769"/>
                </a:lnTo>
                <a:lnTo>
                  <a:pt x="202692" y="64515"/>
                </a:lnTo>
                <a:lnTo>
                  <a:pt x="131572" y="64515"/>
                </a:lnTo>
                <a:lnTo>
                  <a:pt x="131572" y="53974"/>
                </a:lnTo>
                <a:lnTo>
                  <a:pt x="202692" y="53974"/>
                </a:lnTo>
                <a:lnTo>
                  <a:pt x="202692" y="38607"/>
                </a:lnTo>
                <a:lnTo>
                  <a:pt x="131572" y="38607"/>
                </a:lnTo>
                <a:lnTo>
                  <a:pt x="131572" y="27685"/>
                </a:lnTo>
                <a:lnTo>
                  <a:pt x="202692" y="27685"/>
                </a:lnTo>
                <a:lnTo>
                  <a:pt x="202692" y="8508"/>
                </a:lnTo>
                <a:close/>
              </a:path>
              <a:path w="746760" h="221614">
                <a:moveTo>
                  <a:pt x="167259" y="135635"/>
                </a:moveTo>
                <a:lnTo>
                  <a:pt x="35560" y="135635"/>
                </a:lnTo>
                <a:lnTo>
                  <a:pt x="35560" y="159638"/>
                </a:lnTo>
                <a:lnTo>
                  <a:pt x="167259" y="159638"/>
                </a:lnTo>
                <a:lnTo>
                  <a:pt x="167259" y="135635"/>
                </a:lnTo>
                <a:close/>
              </a:path>
              <a:path w="746760" h="221614">
                <a:moveTo>
                  <a:pt x="90932" y="118998"/>
                </a:moveTo>
                <a:lnTo>
                  <a:pt x="63373" y="118998"/>
                </a:lnTo>
                <a:lnTo>
                  <a:pt x="63373" y="135635"/>
                </a:lnTo>
                <a:lnTo>
                  <a:pt x="90932" y="135635"/>
                </a:lnTo>
                <a:lnTo>
                  <a:pt x="90932" y="118998"/>
                </a:lnTo>
                <a:close/>
              </a:path>
              <a:path w="746760" h="221614">
                <a:moveTo>
                  <a:pt x="140716" y="118998"/>
                </a:moveTo>
                <a:lnTo>
                  <a:pt x="113411" y="118998"/>
                </a:lnTo>
                <a:lnTo>
                  <a:pt x="113411" y="135635"/>
                </a:lnTo>
                <a:lnTo>
                  <a:pt x="140716" y="135635"/>
                </a:lnTo>
                <a:lnTo>
                  <a:pt x="140716" y="118998"/>
                </a:lnTo>
                <a:close/>
              </a:path>
              <a:path w="746760" h="221614">
                <a:moveTo>
                  <a:pt x="162306" y="95122"/>
                </a:moveTo>
                <a:lnTo>
                  <a:pt x="43307" y="95122"/>
                </a:lnTo>
                <a:lnTo>
                  <a:pt x="43307" y="118998"/>
                </a:lnTo>
                <a:lnTo>
                  <a:pt x="162306" y="118998"/>
                </a:lnTo>
                <a:lnTo>
                  <a:pt x="162306" y="95122"/>
                </a:lnTo>
                <a:close/>
              </a:path>
              <a:path w="746760" h="221614">
                <a:moveTo>
                  <a:pt x="93980" y="53974"/>
                </a:moveTo>
                <a:lnTo>
                  <a:pt x="69468" y="53974"/>
                </a:lnTo>
                <a:lnTo>
                  <a:pt x="69468" y="64515"/>
                </a:lnTo>
                <a:lnTo>
                  <a:pt x="93980" y="64515"/>
                </a:lnTo>
                <a:lnTo>
                  <a:pt x="93980" y="53974"/>
                </a:lnTo>
                <a:close/>
              </a:path>
              <a:path w="746760" h="221614">
                <a:moveTo>
                  <a:pt x="202692" y="53974"/>
                </a:moveTo>
                <a:lnTo>
                  <a:pt x="175006" y="53974"/>
                </a:lnTo>
                <a:lnTo>
                  <a:pt x="175006" y="64515"/>
                </a:lnTo>
                <a:lnTo>
                  <a:pt x="202692" y="64515"/>
                </a:lnTo>
                <a:lnTo>
                  <a:pt x="202692" y="53974"/>
                </a:lnTo>
                <a:close/>
              </a:path>
              <a:path w="746760" h="221614">
                <a:moveTo>
                  <a:pt x="93980" y="28066"/>
                </a:moveTo>
                <a:lnTo>
                  <a:pt x="69468" y="28066"/>
                </a:lnTo>
                <a:lnTo>
                  <a:pt x="69468" y="38607"/>
                </a:lnTo>
                <a:lnTo>
                  <a:pt x="93980" y="38607"/>
                </a:lnTo>
                <a:lnTo>
                  <a:pt x="93980" y="28066"/>
                </a:lnTo>
                <a:close/>
              </a:path>
              <a:path w="746760" h="221614">
                <a:moveTo>
                  <a:pt x="202692" y="27685"/>
                </a:moveTo>
                <a:lnTo>
                  <a:pt x="175006" y="27685"/>
                </a:lnTo>
                <a:lnTo>
                  <a:pt x="175006" y="38607"/>
                </a:lnTo>
                <a:lnTo>
                  <a:pt x="202692" y="38607"/>
                </a:lnTo>
                <a:lnTo>
                  <a:pt x="202692" y="27685"/>
                </a:lnTo>
                <a:close/>
              </a:path>
              <a:path w="746760" h="221614">
                <a:moveTo>
                  <a:pt x="340233" y="151129"/>
                </a:moveTo>
                <a:lnTo>
                  <a:pt x="309372" y="151129"/>
                </a:lnTo>
                <a:lnTo>
                  <a:pt x="309475" y="189468"/>
                </a:lnTo>
                <a:lnTo>
                  <a:pt x="311463" y="201350"/>
                </a:lnTo>
                <a:lnTo>
                  <a:pt x="317722" y="210280"/>
                </a:lnTo>
                <a:lnTo>
                  <a:pt x="328124" y="215638"/>
                </a:lnTo>
                <a:lnTo>
                  <a:pt x="342646" y="217423"/>
                </a:lnTo>
                <a:lnTo>
                  <a:pt x="392176" y="217423"/>
                </a:lnTo>
                <a:lnTo>
                  <a:pt x="429944" y="192150"/>
                </a:lnTo>
                <a:lnTo>
                  <a:pt x="345059" y="192150"/>
                </a:lnTo>
                <a:lnTo>
                  <a:pt x="340233" y="188213"/>
                </a:lnTo>
                <a:lnTo>
                  <a:pt x="340233" y="151129"/>
                </a:lnTo>
                <a:close/>
              </a:path>
              <a:path w="746760" h="221614">
                <a:moveTo>
                  <a:pt x="275463" y="148462"/>
                </a:moveTo>
                <a:lnTo>
                  <a:pt x="271367" y="161081"/>
                </a:lnTo>
                <a:lnTo>
                  <a:pt x="266700" y="173593"/>
                </a:lnTo>
                <a:lnTo>
                  <a:pt x="261461" y="185985"/>
                </a:lnTo>
                <a:lnTo>
                  <a:pt x="255651" y="198246"/>
                </a:lnTo>
                <a:lnTo>
                  <a:pt x="281686" y="210311"/>
                </a:lnTo>
                <a:lnTo>
                  <a:pt x="285757" y="201193"/>
                </a:lnTo>
                <a:lnTo>
                  <a:pt x="290734" y="189468"/>
                </a:lnTo>
                <a:lnTo>
                  <a:pt x="296616" y="175146"/>
                </a:lnTo>
                <a:lnTo>
                  <a:pt x="303403" y="158241"/>
                </a:lnTo>
                <a:lnTo>
                  <a:pt x="275463" y="148462"/>
                </a:lnTo>
                <a:close/>
              </a:path>
              <a:path w="746760" h="221614">
                <a:moveTo>
                  <a:pt x="452120" y="145795"/>
                </a:moveTo>
                <a:lnTo>
                  <a:pt x="426847" y="157733"/>
                </a:lnTo>
                <a:lnTo>
                  <a:pt x="434012" y="170356"/>
                </a:lnTo>
                <a:lnTo>
                  <a:pt x="440642" y="182705"/>
                </a:lnTo>
                <a:lnTo>
                  <a:pt x="446724" y="194792"/>
                </a:lnTo>
                <a:lnTo>
                  <a:pt x="452247" y="206628"/>
                </a:lnTo>
                <a:lnTo>
                  <a:pt x="478790" y="192404"/>
                </a:lnTo>
                <a:lnTo>
                  <a:pt x="473890" y="183479"/>
                </a:lnTo>
                <a:lnTo>
                  <a:pt x="467788" y="172719"/>
                </a:lnTo>
                <a:lnTo>
                  <a:pt x="460429" y="159996"/>
                </a:lnTo>
                <a:lnTo>
                  <a:pt x="452120" y="145795"/>
                </a:lnTo>
                <a:close/>
              </a:path>
              <a:path w="746760" h="221614">
                <a:moveTo>
                  <a:pt x="405638" y="162940"/>
                </a:moveTo>
                <a:lnTo>
                  <a:pt x="389509" y="192150"/>
                </a:lnTo>
                <a:lnTo>
                  <a:pt x="429944" y="192150"/>
                </a:lnTo>
                <a:lnTo>
                  <a:pt x="430442" y="191081"/>
                </a:lnTo>
                <a:lnTo>
                  <a:pt x="434848" y="178815"/>
                </a:lnTo>
                <a:lnTo>
                  <a:pt x="429015" y="175960"/>
                </a:lnTo>
                <a:lnTo>
                  <a:pt x="422195" y="172354"/>
                </a:lnTo>
                <a:lnTo>
                  <a:pt x="414399" y="168011"/>
                </a:lnTo>
                <a:lnTo>
                  <a:pt x="405638" y="162940"/>
                </a:lnTo>
                <a:close/>
              </a:path>
              <a:path w="746760" h="221614">
                <a:moveTo>
                  <a:pt x="374904" y="145922"/>
                </a:moveTo>
                <a:lnTo>
                  <a:pt x="358140" y="145922"/>
                </a:lnTo>
                <a:lnTo>
                  <a:pt x="345567" y="157098"/>
                </a:lnTo>
                <a:lnTo>
                  <a:pt x="352325" y="163671"/>
                </a:lnTo>
                <a:lnTo>
                  <a:pt x="359251" y="170624"/>
                </a:lnTo>
                <a:lnTo>
                  <a:pt x="366319" y="177958"/>
                </a:lnTo>
                <a:lnTo>
                  <a:pt x="373507" y="185673"/>
                </a:lnTo>
                <a:lnTo>
                  <a:pt x="395351" y="164972"/>
                </a:lnTo>
                <a:lnTo>
                  <a:pt x="390209" y="159996"/>
                </a:lnTo>
                <a:lnTo>
                  <a:pt x="385079" y="155162"/>
                </a:lnTo>
                <a:lnTo>
                  <a:pt x="379974" y="150471"/>
                </a:lnTo>
                <a:lnTo>
                  <a:pt x="374904" y="145922"/>
                </a:lnTo>
                <a:close/>
              </a:path>
              <a:path w="746760" h="221614">
                <a:moveTo>
                  <a:pt x="382016" y="140588"/>
                </a:moveTo>
                <a:lnTo>
                  <a:pt x="351663" y="140588"/>
                </a:lnTo>
                <a:lnTo>
                  <a:pt x="351663" y="145922"/>
                </a:lnTo>
                <a:lnTo>
                  <a:pt x="382016" y="145922"/>
                </a:lnTo>
                <a:lnTo>
                  <a:pt x="382016" y="140588"/>
                </a:lnTo>
                <a:close/>
              </a:path>
              <a:path w="746760" h="221614">
                <a:moveTo>
                  <a:pt x="462534" y="83946"/>
                </a:moveTo>
                <a:lnTo>
                  <a:pt x="270764" y="83946"/>
                </a:lnTo>
                <a:lnTo>
                  <a:pt x="270764" y="140588"/>
                </a:lnTo>
                <a:lnTo>
                  <a:pt x="462534" y="140588"/>
                </a:lnTo>
                <a:lnTo>
                  <a:pt x="462534" y="118490"/>
                </a:lnTo>
                <a:lnTo>
                  <a:pt x="299974" y="118490"/>
                </a:lnTo>
                <a:lnTo>
                  <a:pt x="299974" y="106044"/>
                </a:lnTo>
                <a:lnTo>
                  <a:pt x="462534" y="106044"/>
                </a:lnTo>
                <a:lnTo>
                  <a:pt x="462534" y="83946"/>
                </a:lnTo>
                <a:close/>
              </a:path>
              <a:path w="746760" h="221614">
                <a:moveTo>
                  <a:pt x="382016" y="106044"/>
                </a:moveTo>
                <a:lnTo>
                  <a:pt x="351663" y="106044"/>
                </a:lnTo>
                <a:lnTo>
                  <a:pt x="351663" y="118490"/>
                </a:lnTo>
                <a:lnTo>
                  <a:pt x="382016" y="118490"/>
                </a:lnTo>
                <a:lnTo>
                  <a:pt x="382016" y="106044"/>
                </a:lnTo>
                <a:close/>
              </a:path>
              <a:path w="746760" h="221614">
                <a:moveTo>
                  <a:pt x="462534" y="106044"/>
                </a:moveTo>
                <a:lnTo>
                  <a:pt x="433324" y="106044"/>
                </a:lnTo>
                <a:lnTo>
                  <a:pt x="433324" y="118490"/>
                </a:lnTo>
                <a:lnTo>
                  <a:pt x="462534" y="118490"/>
                </a:lnTo>
                <a:lnTo>
                  <a:pt x="462534" y="106044"/>
                </a:lnTo>
                <a:close/>
              </a:path>
              <a:path w="746760" h="221614">
                <a:moveTo>
                  <a:pt x="382016" y="73659"/>
                </a:moveTo>
                <a:lnTo>
                  <a:pt x="351663" y="73659"/>
                </a:lnTo>
                <a:lnTo>
                  <a:pt x="351663" y="83946"/>
                </a:lnTo>
                <a:lnTo>
                  <a:pt x="382016" y="83946"/>
                </a:lnTo>
                <a:lnTo>
                  <a:pt x="382016" y="73659"/>
                </a:lnTo>
                <a:close/>
              </a:path>
              <a:path w="746760" h="221614">
                <a:moveTo>
                  <a:pt x="456311" y="16890"/>
                </a:moveTo>
                <a:lnTo>
                  <a:pt x="277241" y="16890"/>
                </a:lnTo>
                <a:lnTo>
                  <a:pt x="277241" y="73659"/>
                </a:lnTo>
                <a:lnTo>
                  <a:pt x="456311" y="73659"/>
                </a:lnTo>
                <a:lnTo>
                  <a:pt x="456311" y="51561"/>
                </a:lnTo>
                <a:lnTo>
                  <a:pt x="306451" y="51561"/>
                </a:lnTo>
                <a:lnTo>
                  <a:pt x="306451" y="38988"/>
                </a:lnTo>
                <a:lnTo>
                  <a:pt x="456311" y="38988"/>
                </a:lnTo>
                <a:lnTo>
                  <a:pt x="456311" y="16890"/>
                </a:lnTo>
                <a:close/>
              </a:path>
              <a:path w="746760" h="221614">
                <a:moveTo>
                  <a:pt x="382016" y="38988"/>
                </a:moveTo>
                <a:lnTo>
                  <a:pt x="351663" y="38988"/>
                </a:lnTo>
                <a:lnTo>
                  <a:pt x="351663" y="51561"/>
                </a:lnTo>
                <a:lnTo>
                  <a:pt x="382016" y="51561"/>
                </a:lnTo>
                <a:lnTo>
                  <a:pt x="382016" y="38988"/>
                </a:lnTo>
                <a:close/>
              </a:path>
              <a:path w="746760" h="221614">
                <a:moveTo>
                  <a:pt x="456311" y="38988"/>
                </a:moveTo>
                <a:lnTo>
                  <a:pt x="427101" y="38988"/>
                </a:lnTo>
                <a:lnTo>
                  <a:pt x="427101" y="51561"/>
                </a:lnTo>
                <a:lnTo>
                  <a:pt x="456311" y="51561"/>
                </a:lnTo>
                <a:lnTo>
                  <a:pt x="456311" y="38988"/>
                </a:lnTo>
                <a:close/>
              </a:path>
              <a:path w="746760" h="221614">
                <a:moveTo>
                  <a:pt x="382016" y="1269"/>
                </a:moveTo>
                <a:lnTo>
                  <a:pt x="351663" y="1269"/>
                </a:lnTo>
                <a:lnTo>
                  <a:pt x="351663" y="16890"/>
                </a:lnTo>
                <a:lnTo>
                  <a:pt x="382016" y="16890"/>
                </a:lnTo>
                <a:lnTo>
                  <a:pt x="382016" y="1269"/>
                </a:lnTo>
                <a:close/>
              </a:path>
              <a:path w="746760" h="221614">
                <a:moveTo>
                  <a:pt x="587248" y="140842"/>
                </a:moveTo>
                <a:lnTo>
                  <a:pt x="556895" y="140842"/>
                </a:lnTo>
                <a:lnTo>
                  <a:pt x="556895" y="221360"/>
                </a:lnTo>
                <a:lnTo>
                  <a:pt x="587248" y="221360"/>
                </a:lnTo>
                <a:lnTo>
                  <a:pt x="587248" y="212089"/>
                </a:lnTo>
                <a:lnTo>
                  <a:pt x="721868" y="212089"/>
                </a:lnTo>
                <a:lnTo>
                  <a:pt x="721868" y="187070"/>
                </a:lnTo>
                <a:lnTo>
                  <a:pt x="587248" y="187070"/>
                </a:lnTo>
                <a:lnTo>
                  <a:pt x="587248" y="171449"/>
                </a:lnTo>
                <a:lnTo>
                  <a:pt x="721868" y="171449"/>
                </a:lnTo>
                <a:lnTo>
                  <a:pt x="721868" y="147065"/>
                </a:lnTo>
                <a:lnTo>
                  <a:pt x="587248" y="147065"/>
                </a:lnTo>
                <a:lnTo>
                  <a:pt x="587248" y="140842"/>
                </a:lnTo>
                <a:close/>
              </a:path>
              <a:path w="746760" h="221614">
                <a:moveTo>
                  <a:pt x="721868" y="212089"/>
                </a:moveTo>
                <a:lnTo>
                  <a:pt x="691515" y="212089"/>
                </a:lnTo>
                <a:lnTo>
                  <a:pt x="691515" y="221360"/>
                </a:lnTo>
                <a:lnTo>
                  <a:pt x="721868" y="221360"/>
                </a:lnTo>
                <a:lnTo>
                  <a:pt x="721868" y="212089"/>
                </a:lnTo>
                <a:close/>
              </a:path>
              <a:path w="746760" h="221614">
                <a:moveTo>
                  <a:pt x="721868" y="171449"/>
                </a:moveTo>
                <a:lnTo>
                  <a:pt x="691515" y="171449"/>
                </a:lnTo>
                <a:lnTo>
                  <a:pt x="691515" y="187070"/>
                </a:lnTo>
                <a:lnTo>
                  <a:pt x="721868" y="187070"/>
                </a:lnTo>
                <a:lnTo>
                  <a:pt x="721868" y="171449"/>
                </a:lnTo>
                <a:close/>
              </a:path>
              <a:path w="746760" h="221614">
                <a:moveTo>
                  <a:pt x="671957" y="89534"/>
                </a:moveTo>
                <a:lnTo>
                  <a:pt x="624840" y="89534"/>
                </a:lnTo>
                <a:lnTo>
                  <a:pt x="603761" y="98581"/>
                </a:lnTo>
                <a:lnTo>
                  <a:pt x="579945" y="106664"/>
                </a:lnTo>
                <a:lnTo>
                  <a:pt x="553366" y="113770"/>
                </a:lnTo>
                <a:lnTo>
                  <a:pt x="524002" y="119887"/>
                </a:lnTo>
                <a:lnTo>
                  <a:pt x="526859" y="127555"/>
                </a:lnTo>
                <a:lnTo>
                  <a:pt x="529336" y="134746"/>
                </a:lnTo>
                <a:lnTo>
                  <a:pt x="531431" y="141462"/>
                </a:lnTo>
                <a:lnTo>
                  <a:pt x="533146" y="147700"/>
                </a:lnTo>
                <a:lnTo>
                  <a:pt x="541274" y="145541"/>
                </a:lnTo>
                <a:lnTo>
                  <a:pt x="549148" y="143255"/>
                </a:lnTo>
                <a:lnTo>
                  <a:pt x="556895" y="140842"/>
                </a:lnTo>
                <a:lnTo>
                  <a:pt x="587248" y="140842"/>
                </a:lnTo>
                <a:lnTo>
                  <a:pt x="587248" y="131444"/>
                </a:lnTo>
                <a:lnTo>
                  <a:pt x="721868" y="131444"/>
                </a:lnTo>
                <a:lnTo>
                  <a:pt x="721868" y="106425"/>
                </a:lnTo>
                <a:lnTo>
                  <a:pt x="643763" y="106425"/>
                </a:lnTo>
                <a:lnTo>
                  <a:pt x="651007" y="102518"/>
                </a:lnTo>
                <a:lnTo>
                  <a:pt x="658098" y="98409"/>
                </a:lnTo>
                <a:lnTo>
                  <a:pt x="665069" y="94085"/>
                </a:lnTo>
                <a:lnTo>
                  <a:pt x="671957" y="89534"/>
                </a:lnTo>
                <a:close/>
              </a:path>
              <a:path w="746760" h="221614">
                <a:moveTo>
                  <a:pt x="721868" y="131444"/>
                </a:moveTo>
                <a:lnTo>
                  <a:pt x="691515" y="131444"/>
                </a:lnTo>
                <a:lnTo>
                  <a:pt x="691515" y="147065"/>
                </a:lnTo>
                <a:lnTo>
                  <a:pt x="721868" y="147065"/>
                </a:lnTo>
                <a:lnTo>
                  <a:pt x="721868" y="131444"/>
                </a:lnTo>
                <a:close/>
              </a:path>
              <a:path w="746760" h="221614">
                <a:moveTo>
                  <a:pt x="746379" y="63118"/>
                </a:moveTo>
                <a:lnTo>
                  <a:pt x="525780" y="63118"/>
                </a:lnTo>
                <a:lnTo>
                  <a:pt x="525780" y="89534"/>
                </a:lnTo>
                <a:lnTo>
                  <a:pt x="746379" y="89534"/>
                </a:lnTo>
                <a:lnTo>
                  <a:pt x="746379" y="63118"/>
                </a:lnTo>
                <a:close/>
              </a:path>
              <a:path w="746760" h="221614">
                <a:moveTo>
                  <a:pt x="632968" y="46227"/>
                </a:moveTo>
                <a:lnTo>
                  <a:pt x="602615" y="46227"/>
                </a:lnTo>
                <a:lnTo>
                  <a:pt x="602615" y="63118"/>
                </a:lnTo>
                <a:lnTo>
                  <a:pt x="632968" y="63118"/>
                </a:lnTo>
                <a:lnTo>
                  <a:pt x="632968" y="46227"/>
                </a:lnTo>
                <a:close/>
              </a:path>
              <a:path w="746760" h="221614">
                <a:moveTo>
                  <a:pt x="686562" y="19811"/>
                </a:moveTo>
                <a:lnTo>
                  <a:pt x="543941" y="19811"/>
                </a:lnTo>
                <a:lnTo>
                  <a:pt x="543941" y="46227"/>
                </a:lnTo>
                <a:lnTo>
                  <a:pt x="684530" y="46227"/>
                </a:lnTo>
                <a:lnTo>
                  <a:pt x="679890" y="50581"/>
                </a:lnTo>
                <a:lnTo>
                  <a:pt x="675132" y="54863"/>
                </a:lnTo>
                <a:lnTo>
                  <a:pt x="670278" y="59051"/>
                </a:lnTo>
                <a:lnTo>
                  <a:pt x="665353" y="63118"/>
                </a:lnTo>
                <a:lnTo>
                  <a:pt x="705231" y="63118"/>
                </a:lnTo>
                <a:lnTo>
                  <a:pt x="713803" y="55096"/>
                </a:lnTo>
                <a:lnTo>
                  <a:pt x="722185" y="46656"/>
                </a:lnTo>
                <a:lnTo>
                  <a:pt x="724346" y="44322"/>
                </a:lnTo>
                <a:lnTo>
                  <a:pt x="686562" y="44322"/>
                </a:lnTo>
                <a:lnTo>
                  <a:pt x="686562" y="19811"/>
                </a:lnTo>
                <a:close/>
              </a:path>
              <a:path w="746760" h="221614">
                <a:moveTo>
                  <a:pt x="715771" y="11302"/>
                </a:moveTo>
                <a:lnTo>
                  <a:pt x="708796" y="20069"/>
                </a:lnTo>
                <a:lnTo>
                  <a:pt x="701508" y="28574"/>
                </a:lnTo>
                <a:lnTo>
                  <a:pt x="694180" y="36556"/>
                </a:lnTo>
                <a:lnTo>
                  <a:pt x="686562" y="44322"/>
                </a:lnTo>
                <a:lnTo>
                  <a:pt x="724346" y="44322"/>
                </a:lnTo>
                <a:lnTo>
                  <a:pt x="730377" y="37812"/>
                </a:lnTo>
                <a:lnTo>
                  <a:pt x="738378" y="28574"/>
                </a:lnTo>
                <a:lnTo>
                  <a:pt x="715771" y="11302"/>
                </a:lnTo>
                <a:close/>
              </a:path>
              <a:path w="746760" h="221614">
                <a:moveTo>
                  <a:pt x="632968" y="0"/>
                </a:moveTo>
                <a:lnTo>
                  <a:pt x="602615" y="0"/>
                </a:lnTo>
                <a:lnTo>
                  <a:pt x="602615" y="19811"/>
                </a:lnTo>
                <a:lnTo>
                  <a:pt x="632968" y="19811"/>
                </a:lnTo>
                <a:lnTo>
                  <a:pt x="632968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85646" y="4563871"/>
            <a:ext cx="495300" cy="226695"/>
          </a:xfrm>
          <a:custGeom>
            <a:avLst/>
            <a:gdLst/>
            <a:ahLst/>
            <a:cxnLst/>
            <a:rect l="l" t="t" r="r" b="b"/>
            <a:pathLst>
              <a:path w="495300" h="226695">
                <a:moveTo>
                  <a:pt x="81787" y="148589"/>
                </a:moveTo>
                <a:lnTo>
                  <a:pt x="50672" y="148589"/>
                </a:lnTo>
                <a:lnTo>
                  <a:pt x="50573" y="180530"/>
                </a:lnTo>
                <a:lnTo>
                  <a:pt x="50270" y="185769"/>
                </a:lnTo>
                <a:lnTo>
                  <a:pt x="48307" y="191960"/>
                </a:lnTo>
                <a:lnTo>
                  <a:pt x="44797" y="197389"/>
                </a:lnTo>
                <a:lnTo>
                  <a:pt x="39750" y="202056"/>
                </a:lnTo>
                <a:lnTo>
                  <a:pt x="54737" y="225551"/>
                </a:lnTo>
                <a:lnTo>
                  <a:pt x="67284" y="220194"/>
                </a:lnTo>
                <a:lnTo>
                  <a:pt x="84343" y="213455"/>
                </a:lnTo>
                <a:lnTo>
                  <a:pt x="105904" y="205335"/>
                </a:lnTo>
                <a:lnTo>
                  <a:pt x="131953" y="195833"/>
                </a:lnTo>
                <a:lnTo>
                  <a:pt x="131214" y="188337"/>
                </a:lnTo>
                <a:lnTo>
                  <a:pt x="130698" y="182498"/>
                </a:lnTo>
                <a:lnTo>
                  <a:pt x="81787" y="182498"/>
                </a:lnTo>
                <a:lnTo>
                  <a:pt x="81787" y="148589"/>
                </a:lnTo>
                <a:close/>
              </a:path>
              <a:path w="495300" h="226695">
                <a:moveTo>
                  <a:pt x="135403" y="91185"/>
                </a:moveTo>
                <a:lnTo>
                  <a:pt x="106044" y="91185"/>
                </a:lnTo>
                <a:lnTo>
                  <a:pt x="121667" y="129690"/>
                </a:lnTo>
                <a:lnTo>
                  <a:pt x="142827" y="163099"/>
                </a:lnTo>
                <a:lnTo>
                  <a:pt x="169535" y="191412"/>
                </a:lnTo>
                <a:lnTo>
                  <a:pt x="201803" y="214629"/>
                </a:lnTo>
                <a:lnTo>
                  <a:pt x="208162" y="207148"/>
                </a:lnTo>
                <a:lnTo>
                  <a:pt x="214487" y="199929"/>
                </a:lnTo>
                <a:lnTo>
                  <a:pt x="220787" y="192948"/>
                </a:lnTo>
                <a:lnTo>
                  <a:pt x="227076" y="186181"/>
                </a:lnTo>
                <a:lnTo>
                  <a:pt x="207978" y="176275"/>
                </a:lnTo>
                <a:lnTo>
                  <a:pt x="190690" y="164655"/>
                </a:lnTo>
                <a:lnTo>
                  <a:pt x="175212" y="151320"/>
                </a:lnTo>
                <a:lnTo>
                  <a:pt x="161543" y="136270"/>
                </a:lnTo>
                <a:lnTo>
                  <a:pt x="203751" y="113283"/>
                </a:lnTo>
                <a:lnTo>
                  <a:pt x="146049" y="113283"/>
                </a:lnTo>
                <a:lnTo>
                  <a:pt x="140190" y="102092"/>
                </a:lnTo>
                <a:lnTo>
                  <a:pt x="135403" y="91185"/>
                </a:lnTo>
                <a:close/>
              </a:path>
              <a:path w="495300" h="226695">
                <a:moveTo>
                  <a:pt x="129285" y="164083"/>
                </a:moveTo>
                <a:lnTo>
                  <a:pt x="117453" y="168872"/>
                </a:lnTo>
                <a:lnTo>
                  <a:pt x="105584" y="173529"/>
                </a:lnTo>
                <a:lnTo>
                  <a:pt x="81787" y="182498"/>
                </a:lnTo>
                <a:lnTo>
                  <a:pt x="130698" y="182498"/>
                </a:lnTo>
                <a:lnTo>
                  <a:pt x="129881" y="172438"/>
                </a:lnTo>
                <a:lnTo>
                  <a:pt x="129285" y="164083"/>
                </a:lnTo>
                <a:close/>
              </a:path>
              <a:path w="495300" h="226695">
                <a:moveTo>
                  <a:pt x="126491" y="64515"/>
                </a:moveTo>
                <a:lnTo>
                  <a:pt x="92709" y="64515"/>
                </a:lnTo>
                <a:lnTo>
                  <a:pt x="73705" y="86778"/>
                </a:lnTo>
                <a:lnTo>
                  <a:pt x="51927" y="107267"/>
                </a:lnTo>
                <a:lnTo>
                  <a:pt x="27362" y="125970"/>
                </a:lnTo>
                <a:lnTo>
                  <a:pt x="0" y="142875"/>
                </a:lnTo>
                <a:lnTo>
                  <a:pt x="3785" y="151320"/>
                </a:lnTo>
                <a:lnTo>
                  <a:pt x="7143" y="159432"/>
                </a:lnTo>
                <a:lnTo>
                  <a:pt x="10215" y="167538"/>
                </a:lnTo>
                <a:lnTo>
                  <a:pt x="12953" y="175513"/>
                </a:lnTo>
                <a:lnTo>
                  <a:pt x="22883" y="169056"/>
                </a:lnTo>
                <a:lnTo>
                  <a:pt x="32480" y="162432"/>
                </a:lnTo>
                <a:lnTo>
                  <a:pt x="41743" y="155618"/>
                </a:lnTo>
                <a:lnTo>
                  <a:pt x="50672" y="148589"/>
                </a:lnTo>
                <a:lnTo>
                  <a:pt x="81787" y="148589"/>
                </a:lnTo>
                <a:lnTo>
                  <a:pt x="81787" y="120268"/>
                </a:lnTo>
                <a:lnTo>
                  <a:pt x="88239" y="113242"/>
                </a:lnTo>
                <a:lnTo>
                  <a:pt x="94453" y="106044"/>
                </a:lnTo>
                <a:lnTo>
                  <a:pt x="100379" y="98712"/>
                </a:lnTo>
                <a:lnTo>
                  <a:pt x="106044" y="91185"/>
                </a:lnTo>
                <a:lnTo>
                  <a:pt x="135403" y="91185"/>
                </a:lnTo>
                <a:lnTo>
                  <a:pt x="134985" y="90233"/>
                </a:lnTo>
                <a:lnTo>
                  <a:pt x="130423" y="77708"/>
                </a:lnTo>
                <a:lnTo>
                  <a:pt x="126491" y="64515"/>
                </a:lnTo>
                <a:close/>
              </a:path>
              <a:path w="495300" h="226695">
                <a:moveTo>
                  <a:pt x="196215" y="81025"/>
                </a:moveTo>
                <a:lnTo>
                  <a:pt x="184358" y="89120"/>
                </a:lnTo>
                <a:lnTo>
                  <a:pt x="172037" y="97202"/>
                </a:lnTo>
                <a:lnTo>
                  <a:pt x="159263" y="105261"/>
                </a:lnTo>
                <a:lnTo>
                  <a:pt x="146049" y="113283"/>
                </a:lnTo>
                <a:lnTo>
                  <a:pt x="203751" y="113283"/>
                </a:lnTo>
                <a:lnTo>
                  <a:pt x="217042" y="106044"/>
                </a:lnTo>
                <a:lnTo>
                  <a:pt x="196215" y="81025"/>
                </a:lnTo>
                <a:close/>
              </a:path>
              <a:path w="495300" h="226695">
                <a:moveTo>
                  <a:pt x="222377" y="36829"/>
                </a:moveTo>
                <a:lnTo>
                  <a:pt x="9397" y="36829"/>
                </a:lnTo>
                <a:lnTo>
                  <a:pt x="9397" y="64515"/>
                </a:lnTo>
                <a:lnTo>
                  <a:pt x="222377" y="64515"/>
                </a:lnTo>
                <a:lnTo>
                  <a:pt x="222377" y="36829"/>
                </a:lnTo>
                <a:close/>
              </a:path>
              <a:path w="495300" h="226695">
                <a:moveTo>
                  <a:pt x="118617" y="0"/>
                </a:moveTo>
                <a:lnTo>
                  <a:pt x="88391" y="12064"/>
                </a:lnTo>
                <a:lnTo>
                  <a:pt x="92652" y="18756"/>
                </a:lnTo>
                <a:lnTo>
                  <a:pt x="96662" y="25114"/>
                </a:lnTo>
                <a:lnTo>
                  <a:pt x="100411" y="31138"/>
                </a:lnTo>
                <a:lnTo>
                  <a:pt x="103885" y="36829"/>
                </a:lnTo>
                <a:lnTo>
                  <a:pt x="128269" y="36829"/>
                </a:lnTo>
                <a:lnTo>
                  <a:pt x="138175" y="32892"/>
                </a:lnTo>
                <a:lnTo>
                  <a:pt x="134030" y="25699"/>
                </a:lnTo>
                <a:lnTo>
                  <a:pt x="129397" y="17827"/>
                </a:lnTo>
                <a:lnTo>
                  <a:pt x="124263" y="9265"/>
                </a:lnTo>
                <a:lnTo>
                  <a:pt x="118617" y="0"/>
                </a:lnTo>
                <a:close/>
              </a:path>
              <a:path w="495300" h="226695">
                <a:moveTo>
                  <a:pt x="454405" y="178815"/>
                </a:moveTo>
                <a:lnTo>
                  <a:pt x="447802" y="178815"/>
                </a:lnTo>
                <a:lnTo>
                  <a:pt x="433959" y="193801"/>
                </a:lnTo>
                <a:lnTo>
                  <a:pt x="446053" y="202495"/>
                </a:lnTo>
                <a:lnTo>
                  <a:pt x="457374" y="210867"/>
                </a:lnTo>
                <a:lnTo>
                  <a:pt x="467909" y="218930"/>
                </a:lnTo>
                <a:lnTo>
                  <a:pt x="477647" y="226694"/>
                </a:lnTo>
                <a:lnTo>
                  <a:pt x="494918" y="204596"/>
                </a:lnTo>
                <a:lnTo>
                  <a:pt x="484320" y="197496"/>
                </a:lnTo>
                <a:lnTo>
                  <a:pt x="474043" y="190849"/>
                </a:lnTo>
                <a:lnTo>
                  <a:pt x="464075" y="184630"/>
                </a:lnTo>
                <a:lnTo>
                  <a:pt x="454405" y="178815"/>
                </a:lnTo>
                <a:close/>
              </a:path>
              <a:path w="495300" h="226695">
                <a:moveTo>
                  <a:pt x="408940" y="178815"/>
                </a:moveTo>
                <a:lnTo>
                  <a:pt x="400811" y="178815"/>
                </a:lnTo>
                <a:lnTo>
                  <a:pt x="389409" y="186436"/>
                </a:lnTo>
                <a:lnTo>
                  <a:pt x="378523" y="193151"/>
                </a:lnTo>
                <a:lnTo>
                  <a:pt x="367950" y="199122"/>
                </a:lnTo>
                <a:lnTo>
                  <a:pt x="357759" y="204342"/>
                </a:lnTo>
                <a:lnTo>
                  <a:pt x="375920" y="226186"/>
                </a:lnTo>
                <a:lnTo>
                  <a:pt x="386778" y="218826"/>
                </a:lnTo>
                <a:lnTo>
                  <a:pt x="398208" y="210835"/>
                </a:lnTo>
                <a:lnTo>
                  <a:pt x="410209" y="202201"/>
                </a:lnTo>
                <a:lnTo>
                  <a:pt x="422783" y="192912"/>
                </a:lnTo>
                <a:lnTo>
                  <a:pt x="408940" y="178815"/>
                </a:lnTo>
                <a:close/>
              </a:path>
              <a:path w="495300" h="226695">
                <a:moveTo>
                  <a:pt x="293878" y="144525"/>
                </a:moveTo>
                <a:lnTo>
                  <a:pt x="275843" y="161289"/>
                </a:lnTo>
                <a:lnTo>
                  <a:pt x="285678" y="172291"/>
                </a:lnTo>
                <a:lnTo>
                  <a:pt x="298037" y="186436"/>
                </a:lnTo>
                <a:lnTo>
                  <a:pt x="312920" y="203723"/>
                </a:lnTo>
                <a:lnTo>
                  <a:pt x="330327" y="224154"/>
                </a:lnTo>
                <a:lnTo>
                  <a:pt x="352933" y="205231"/>
                </a:lnTo>
                <a:lnTo>
                  <a:pt x="335026" y="186181"/>
                </a:lnTo>
                <a:lnTo>
                  <a:pt x="341880" y="173567"/>
                </a:lnTo>
                <a:lnTo>
                  <a:pt x="346428" y="164972"/>
                </a:lnTo>
                <a:lnTo>
                  <a:pt x="314452" y="164972"/>
                </a:lnTo>
                <a:lnTo>
                  <a:pt x="308897" y="159349"/>
                </a:lnTo>
                <a:lnTo>
                  <a:pt x="303641" y="154082"/>
                </a:lnTo>
                <a:lnTo>
                  <a:pt x="298646" y="149149"/>
                </a:lnTo>
                <a:lnTo>
                  <a:pt x="293878" y="144525"/>
                </a:lnTo>
                <a:close/>
              </a:path>
              <a:path w="495300" h="226695">
                <a:moveTo>
                  <a:pt x="484631" y="63245"/>
                </a:moveTo>
                <a:lnTo>
                  <a:pt x="372998" y="63245"/>
                </a:lnTo>
                <a:lnTo>
                  <a:pt x="372998" y="178815"/>
                </a:lnTo>
                <a:lnTo>
                  <a:pt x="484631" y="178815"/>
                </a:lnTo>
                <a:lnTo>
                  <a:pt x="484631" y="156336"/>
                </a:lnTo>
                <a:lnTo>
                  <a:pt x="401066" y="156336"/>
                </a:lnTo>
                <a:lnTo>
                  <a:pt x="401066" y="141858"/>
                </a:lnTo>
                <a:lnTo>
                  <a:pt x="484631" y="141858"/>
                </a:lnTo>
                <a:lnTo>
                  <a:pt x="484631" y="122427"/>
                </a:lnTo>
                <a:lnTo>
                  <a:pt x="401066" y="122427"/>
                </a:lnTo>
                <a:lnTo>
                  <a:pt x="401066" y="108330"/>
                </a:lnTo>
                <a:lnTo>
                  <a:pt x="484631" y="108330"/>
                </a:lnTo>
                <a:lnTo>
                  <a:pt x="484631" y="89153"/>
                </a:lnTo>
                <a:lnTo>
                  <a:pt x="401066" y="89153"/>
                </a:lnTo>
                <a:lnTo>
                  <a:pt x="401066" y="75056"/>
                </a:lnTo>
                <a:lnTo>
                  <a:pt x="484631" y="75056"/>
                </a:lnTo>
                <a:lnTo>
                  <a:pt x="484631" y="63245"/>
                </a:lnTo>
                <a:close/>
              </a:path>
              <a:path w="495300" h="226695">
                <a:moveTo>
                  <a:pt x="364490" y="106044"/>
                </a:moveTo>
                <a:lnTo>
                  <a:pt x="276986" y="106044"/>
                </a:lnTo>
                <a:lnTo>
                  <a:pt x="276986" y="133730"/>
                </a:lnTo>
                <a:lnTo>
                  <a:pt x="330961" y="133730"/>
                </a:lnTo>
                <a:lnTo>
                  <a:pt x="327703" y="140398"/>
                </a:lnTo>
                <a:lnTo>
                  <a:pt x="323849" y="147827"/>
                </a:lnTo>
                <a:lnTo>
                  <a:pt x="319424" y="156019"/>
                </a:lnTo>
                <a:lnTo>
                  <a:pt x="314452" y="164972"/>
                </a:lnTo>
                <a:lnTo>
                  <a:pt x="346428" y="164972"/>
                </a:lnTo>
                <a:lnTo>
                  <a:pt x="349091" y="159940"/>
                </a:lnTo>
                <a:lnTo>
                  <a:pt x="356635" y="145337"/>
                </a:lnTo>
                <a:lnTo>
                  <a:pt x="364490" y="129793"/>
                </a:lnTo>
                <a:lnTo>
                  <a:pt x="364490" y="106044"/>
                </a:lnTo>
                <a:close/>
              </a:path>
              <a:path w="495300" h="226695">
                <a:moveTo>
                  <a:pt x="484631" y="141858"/>
                </a:moveTo>
                <a:lnTo>
                  <a:pt x="456437" y="141858"/>
                </a:lnTo>
                <a:lnTo>
                  <a:pt x="456437" y="156336"/>
                </a:lnTo>
                <a:lnTo>
                  <a:pt x="484631" y="156336"/>
                </a:lnTo>
                <a:lnTo>
                  <a:pt x="484631" y="141858"/>
                </a:lnTo>
                <a:close/>
              </a:path>
              <a:path w="495300" h="226695">
                <a:moveTo>
                  <a:pt x="484631" y="108330"/>
                </a:moveTo>
                <a:lnTo>
                  <a:pt x="456437" y="108330"/>
                </a:lnTo>
                <a:lnTo>
                  <a:pt x="456437" y="122427"/>
                </a:lnTo>
                <a:lnTo>
                  <a:pt x="484631" y="122427"/>
                </a:lnTo>
                <a:lnTo>
                  <a:pt x="484631" y="108330"/>
                </a:lnTo>
                <a:close/>
              </a:path>
              <a:path w="495300" h="226695">
                <a:moveTo>
                  <a:pt x="332435" y="70611"/>
                </a:moveTo>
                <a:lnTo>
                  <a:pt x="303784" y="70611"/>
                </a:lnTo>
                <a:lnTo>
                  <a:pt x="308756" y="79708"/>
                </a:lnTo>
                <a:lnTo>
                  <a:pt x="312991" y="87756"/>
                </a:lnTo>
                <a:lnTo>
                  <a:pt x="316464" y="94757"/>
                </a:lnTo>
                <a:lnTo>
                  <a:pt x="319151" y="100710"/>
                </a:lnTo>
                <a:lnTo>
                  <a:pt x="342772" y="89407"/>
                </a:lnTo>
                <a:lnTo>
                  <a:pt x="338627" y="81599"/>
                </a:lnTo>
                <a:lnTo>
                  <a:pt x="334184" y="73612"/>
                </a:lnTo>
                <a:lnTo>
                  <a:pt x="332435" y="70611"/>
                </a:lnTo>
                <a:close/>
              </a:path>
              <a:path w="495300" h="226695">
                <a:moveTo>
                  <a:pt x="339090" y="6476"/>
                </a:moveTo>
                <a:lnTo>
                  <a:pt x="310896" y="6476"/>
                </a:lnTo>
                <a:lnTo>
                  <a:pt x="301228" y="24721"/>
                </a:lnTo>
                <a:lnTo>
                  <a:pt x="291274" y="41370"/>
                </a:lnTo>
                <a:lnTo>
                  <a:pt x="281032" y="56451"/>
                </a:lnTo>
                <a:lnTo>
                  <a:pt x="270509" y="69976"/>
                </a:lnTo>
                <a:lnTo>
                  <a:pt x="274222" y="76834"/>
                </a:lnTo>
                <a:lnTo>
                  <a:pt x="277733" y="83883"/>
                </a:lnTo>
                <a:lnTo>
                  <a:pt x="281029" y="91122"/>
                </a:lnTo>
                <a:lnTo>
                  <a:pt x="284098" y="98551"/>
                </a:lnTo>
                <a:lnTo>
                  <a:pt x="289264" y="91596"/>
                </a:lnTo>
                <a:lnTo>
                  <a:pt x="294274" y="84629"/>
                </a:lnTo>
                <a:lnTo>
                  <a:pt x="299118" y="77638"/>
                </a:lnTo>
                <a:lnTo>
                  <a:pt x="303784" y="70611"/>
                </a:lnTo>
                <a:lnTo>
                  <a:pt x="332435" y="70611"/>
                </a:lnTo>
                <a:lnTo>
                  <a:pt x="330733" y="67690"/>
                </a:lnTo>
                <a:lnTo>
                  <a:pt x="305561" y="67690"/>
                </a:lnTo>
                <a:lnTo>
                  <a:pt x="310251" y="60358"/>
                </a:lnTo>
                <a:lnTo>
                  <a:pt x="315097" y="52450"/>
                </a:lnTo>
                <a:lnTo>
                  <a:pt x="319724" y="44598"/>
                </a:lnTo>
                <a:lnTo>
                  <a:pt x="324484" y="36194"/>
                </a:lnTo>
                <a:lnTo>
                  <a:pt x="356030" y="36194"/>
                </a:lnTo>
                <a:lnTo>
                  <a:pt x="355155" y="35051"/>
                </a:lnTo>
                <a:lnTo>
                  <a:pt x="345959" y="23475"/>
                </a:lnTo>
                <a:lnTo>
                  <a:pt x="336549" y="12064"/>
                </a:lnTo>
                <a:lnTo>
                  <a:pt x="339090" y="6476"/>
                </a:lnTo>
                <a:close/>
              </a:path>
              <a:path w="495300" h="226695">
                <a:moveTo>
                  <a:pt x="484631" y="75056"/>
                </a:moveTo>
                <a:lnTo>
                  <a:pt x="456437" y="75056"/>
                </a:lnTo>
                <a:lnTo>
                  <a:pt x="456437" y="89153"/>
                </a:lnTo>
                <a:lnTo>
                  <a:pt x="484631" y="89153"/>
                </a:lnTo>
                <a:lnTo>
                  <a:pt x="484631" y="75056"/>
                </a:lnTo>
                <a:close/>
              </a:path>
              <a:path w="495300" h="226695">
                <a:moveTo>
                  <a:pt x="356030" y="36194"/>
                </a:moveTo>
                <a:lnTo>
                  <a:pt x="324484" y="36194"/>
                </a:lnTo>
                <a:lnTo>
                  <a:pt x="331466" y="45882"/>
                </a:lnTo>
                <a:lnTo>
                  <a:pt x="338518" y="56451"/>
                </a:lnTo>
                <a:lnTo>
                  <a:pt x="345666" y="67877"/>
                </a:lnTo>
                <a:lnTo>
                  <a:pt x="352933" y="80136"/>
                </a:lnTo>
                <a:lnTo>
                  <a:pt x="372998" y="63245"/>
                </a:lnTo>
                <a:lnTo>
                  <a:pt x="484631" y="63245"/>
                </a:lnTo>
                <a:lnTo>
                  <a:pt x="484631" y="58800"/>
                </a:lnTo>
                <a:lnTo>
                  <a:pt x="372998" y="58800"/>
                </a:lnTo>
                <a:lnTo>
                  <a:pt x="364160" y="46819"/>
                </a:lnTo>
                <a:lnTo>
                  <a:pt x="356030" y="36194"/>
                </a:lnTo>
                <a:close/>
              </a:path>
              <a:path w="495300" h="226695">
                <a:moveTo>
                  <a:pt x="324358" y="57150"/>
                </a:moveTo>
                <a:lnTo>
                  <a:pt x="305561" y="67690"/>
                </a:lnTo>
                <a:lnTo>
                  <a:pt x="330733" y="67690"/>
                </a:lnTo>
                <a:lnTo>
                  <a:pt x="329432" y="65458"/>
                </a:lnTo>
                <a:lnTo>
                  <a:pt x="324358" y="57150"/>
                </a:lnTo>
                <a:close/>
              </a:path>
              <a:path w="495300" h="226695">
                <a:moveTo>
                  <a:pt x="484631" y="52450"/>
                </a:moveTo>
                <a:lnTo>
                  <a:pt x="372998" y="52450"/>
                </a:lnTo>
                <a:lnTo>
                  <a:pt x="372998" y="58800"/>
                </a:lnTo>
                <a:lnTo>
                  <a:pt x="484631" y="58800"/>
                </a:lnTo>
                <a:lnTo>
                  <a:pt x="484631" y="52450"/>
                </a:lnTo>
                <a:close/>
              </a:path>
              <a:path w="495300" h="226695">
                <a:moveTo>
                  <a:pt x="439547" y="36829"/>
                </a:moveTo>
                <a:lnTo>
                  <a:pt x="409574" y="36829"/>
                </a:lnTo>
                <a:lnTo>
                  <a:pt x="407289" y="52450"/>
                </a:lnTo>
                <a:lnTo>
                  <a:pt x="437260" y="52450"/>
                </a:lnTo>
                <a:lnTo>
                  <a:pt x="439547" y="36829"/>
                </a:lnTo>
                <a:close/>
              </a:path>
              <a:path w="495300" h="226695">
                <a:moveTo>
                  <a:pt x="489711" y="11429"/>
                </a:moveTo>
                <a:lnTo>
                  <a:pt x="363092" y="11429"/>
                </a:lnTo>
                <a:lnTo>
                  <a:pt x="363092" y="36829"/>
                </a:lnTo>
                <a:lnTo>
                  <a:pt x="489711" y="36829"/>
                </a:lnTo>
                <a:lnTo>
                  <a:pt x="489711" y="11429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29333" y="4565650"/>
            <a:ext cx="1283970" cy="223520"/>
          </a:xfrm>
          <a:custGeom>
            <a:avLst/>
            <a:gdLst/>
            <a:ahLst/>
            <a:cxnLst/>
            <a:rect l="l" t="t" r="r" b="b"/>
            <a:pathLst>
              <a:path w="1283970" h="223520">
                <a:moveTo>
                  <a:pt x="67310" y="198882"/>
                </a:moveTo>
                <a:lnTo>
                  <a:pt x="54800" y="186270"/>
                </a:lnTo>
                <a:lnTo>
                  <a:pt x="43053" y="175094"/>
                </a:lnTo>
                <a:lnTo>
                  <a:pt x="32054" y="165366"/>
                </a:lnTo>
                <a:lnTo>
                  <a:pt x="21844" y="157099"/>
                </a:lnTo>
                <a:lnTo>
                  <a:pt x="0" y="178054"/>
                </a:lnTo>
                <a:lnTo>
                  <a:pt x="13131" y="190271"/>
                </a:lnTo>
                <a:lnTo>
                  <a:pt x="24917" y="201587"/>
                </a:lnTo>
                <a:lnTo>
                  <a:pt x="35318" y="211988"/>
                </a:lnTo>
                <a:lnTo>
                  <a:pt x="44323" y="221488"/>
                </a:lnTo>
                <a:lnTo>
                  <a:pt x="67310" y="198882"/>
                </a:lnTo>
                <a:close/>
              </a:path>
              <a:path w="1283970" h="223520">
                <a:moveTo>
                  <a:pt x="351028" y="104775"/>
                </a:moveTo>
                <a:lnTo>
                  <a:pt x="266700" y="104775"/>
                </a:lnTo>
                <a:lnTo>
                  <a:pt x="266700" y="132461"/>
                </a:lnTo>
                <a:lnTo>
                  <a:pt x="317627" y="132461"/>
                </a:lnTo>
                <a:lnTo>
                  <a:pt x="314172" y="139661"/>
                </a:lnTo>
                <a:lnTo>
                  <a:pt x="310476" y="146964"/>
                </a:lnTo>
                <a:lnTo>
                  <a:pt x="306552" y="154381"/>
                </a:lnTo>
                <a:lnTo>
                  <a:pt x="302387" y="161925"/>
                </a:lnTo>
                <a:lnTo>
                  <a:pt x="283591" y="143129"/>
                </a:lnTo>
                <a:lnTo>
                  <a:pt x="265557" y="159893"/>
                </a:lnTo>
                <a:lnTo>
                  <a:pt x="275386" y="170980"/>
                </a:lnTo>
                <a:lnTo>
                  <a:pt x="287743" y="185153"/>
                </a:lnTo>
                <a:lnTo>
                  <a:pt x="302628" y="202463"/>
                </a:lnTo>
                <a:lnTo>
                  <a:pt x="320040" y="222885"/>
                </a:lnTo>
                <a:lnTo>
                  <a:pt x="342646" y="203835"/>
                </a:lnTo>
                <a:lnTo>
                  <a:pt x="337616" y="198462"/>
                </a:lnTo>
                <a:lnTo>
                  <a:pt x="332651" y="193205"/>
                </a:lnTo>
                <a:lnTo>
                  <a:pt x="327761" y="188087"/>
                </a:lnTo>
                <a:lnTo>
                  <a:pt x="322961" y="183134"/>
                </a:lnTo>
                <a:lnTo>
                  <a:pt x="329996" y="169735"/>
                </a:lnTo>
                <a:lnTo>
                  <a:pt x="334048" y="161925"/>
                </a:lnTo>
                <a:lnTo>
                  <a:pt x="337032" y="156146"/>
                </a:lnTo>
                <a:lnTo>
                  <a:pt x="344043" y="142379"/>
                </a:lnTo>
                <a:lnTo>
                  <a:pt x="351028" y="128397"/>
                </a:lnTo>
                <a:lnTo>
                  <a:pt x="351028" y="104775"/>
                </a:lnTo>
                <a:close/>
              </a:path>
              <a:path w="1283970" h="223520">
                <a:moveTo>
                  <a:pt x="478282" y="11938"/>
                </a:moveTo>
                <a:lnTo>
                  <a:pt x="352425" y="11938"/>
                </a:lnTo>
                <a:lnTo>
                  <a:pt x="352425" y="39624"/>
                </a:lnTo>
                <a:lnTo>
                  <a:pt x="401066" y="39624"/>
                </a:lnTo>
                <a:lnTo>
                  <a:pt x="398145" y="55626"/>
                </a:lnTo>
                <a:lnTo>
                  <a:pt x="361061" y="55626"/>
                </a:lnTo>
                <a:lnTo>
                  <a:pt x="353314" y="44894"/>
                </a:lnTo>
                <a:lnTo>
                  <a:pt x="346252" y="35560"/>
                </a:lnTo>
                <a:lnTo>
                  <a:pt x="344944" y="33832"/>
                </a:lnTo>
                <a:lnTo>
                  <a:pt x="335927" y="22466"/>
                </a:lnTo>
                <a:lnTo>
                  <a:pt x="326263" y="10795"/>
                </a:lnTo>
                <a:lnTo>
                  <a:pt x="329184" y="4318"/>
                </a:lnTo>
                <a:lnTo>
                  <a:pt x="299974" y="4318"/>
                </a:lnTo>
                <a:lnTo>
                  <a:pt x="290410" y="22707"/>
                </a:lnTo>
                <a:lnTo>
                  <a:pt x="280568" y="39624"/>
                </a:lnTo>
                <a:lnTo>
                  <a:pt x="270548" y="54851"/>
                </a:lnTo>
                <a:lnTo>
                  <a:pt x="260223" y="68580"/>
                </a:lnTo>
                <a:lnTo>
                  <a:pt x="263906" y="75514"/>
                </a:lnTo>
                <a:lnTo>
                  <a:pt x="267398" y="82588"/>
                </a:lnTo>
                <a:lnTo>
                  <a:pt x="270687" y="89801"/>
                </a:lnTo>
                <a:lnTo>
                  <a:pt x="273812" y="97155"/>
                </a:lnTo>
                <a:lnTo>
                  <a:pt x="278942" y="90208"/>
                </a:lnTo>
                <a:lnTo>
                  <a:pt x="283870" y="83235"/>
                </a:lnTo>
                <a:lnTo>
                  <a:pt x="288556" y="76250"/>
                </a:lnTo>
                <a:lnTo>
                  <a:pt x="292989" y="69215"/>
                </a:lnTo>
                <a:lnTo>
                  <a:pt x="297675" y="77749"/>
                </a:lnTo>
                <a:lnTo>
                  <a:pt x="301840" y="85623"/>
                </a:lnTo>
                <a:lnTo>
                  <a:pt x="305485" y="92849"/>
                </a:lnTo>
                <a:lnTo>
                  <a:pt x="308610" y="99441"/>
                </a:lnTo>
                <a:lnTo>
                  <a:pt x="332359" y="88011"/>
                </a:lnTo>
                <a:lnTo>
                  <a:pt x="328129" y="80225"/>
                </a:lnTo>
                <a:lnTo>
                  <a:pt x="323659" y="72288"/>
                </a:lnTo>
                <a:lnTo>
                  <a:pt x="321856" y="69215"/>
                </a:lnTo>
                <a:lnTo>
                  <a:pt x="320205" y="66421"/>
                </a:lnTo>
                <a:lnTo>
                  <a:pt x="318884" y="64173"/>
                </a:lnTo>
                <a:lnTo>
                  <a:pt x="313817" y="55880"/>
                </a:lnTo>
                <a:lnTo>
                  <a:pt x="295021" y="66421"/>
                </a:lnTo>
                <a:lnTo>
                  <a:pt x="299783" y="58712"/>
                </a:lnTo>
                <a:lnTo>
                  <a:pt x="304380" y="50990"/>
                </a:lnTo>
                <a:lnTo>
                  <a:pt x="308838" y="43281"/>
                </a:lnTo>
                <a:lnTo>
                  <a:pt x="313182" y="35560"/>
                </a:lnTo>
                <a:lnTo>
                  <a:pt x="320675" y="45631"/>
                </a:lnTo>
                <a:lnTo>
                  <a:pt x="328104" y="56222"/>
                </a:lnTo>
                <a:lnTo>
                  <a:pt x="335432" y="67297"/>
                </a:lnTo>
                <a:lnTo>
                  <a:pt x="342646" y="78867"/>
                </a:lnTo>
                <a:lnTo>
                  <a:pt x="359537" y="66802"/>
                </a:lnTo>
                <a:lnTo>
                  <a:pt x="359537" y="165989"/>
                </a:lnTo>
                <a:lnTo>
                  <a:pt x="389509" y="165989"/>
                </a:lnTo>
                <a:lnTo>
                  <a:pt x="389509" y="82423"/>
                </a:lnTo>
                <a:lnTo>
                  <a:pt x="444373" y="82423"/>
                </a:lnTo>
                <a:lnTo>
                  <a:pt x="444373" y="165989"/>
                </a:lnTo>
                <a:lnTo>
                  <a:pt x="474345" y="165989"/>
                </a:lnTo>
                <a:lnTo>
                  <a:pt x="474345" y="82423"/>
                </a:lnTo>
                <a:lnTo>
                  <a:pt x="474345" y="66802"/>
                </a:lnTo>
                <a:lnTo>
                  <a:pt x="474345" y="55626"/>
                </a:lnTo>
                <a:lnTo>
                  <a:pt x="425577" y="55626"/>
                </a:lnTo>
                <a:lnTo>
                  <a:pt x="429260" y="39624"/>
                </a:lnTo>
                <a:lnTo>
                  <a:pt x="478282" y="39624"/>
                </a:lnTo>
                <a:lnTo>
                  <a:pt x="478282" y="11938"/>
                </a:lnTo>
                <a:close/>
              </a:path>
              <a:path w="1283970" h="223520">
                <a:moveTo>
                  <a:pt x="483489" y="200025"/>
                </a:moveTo>
                <a:lnTo>
                  <a:pt x="442544" y="170078"/>
                </a:lnTo>
                <a:lnTo>
                  <a:pt x="427863" y="160147"/>
                </a:lnTo>
                <a:lnTo>
                  <a:pt x="429425" y="150622"/>
                </a:lnTo>
                <a:lnTo>
                  <a:pt x="430542" y="139560"/>
                </a:lnTo>
                <a:lnTo>
                  <a:pt x="431203" y="126796"/>
                </a:lnTo>
                <a:lnTo>
                  <a:pt x="431419" y="112776"/>
                </a:lnTo>
                <a:lnTo>
                  <a:pt x="431419" y="92202"/>
                </a:lnTo>
                <a:lnTo>
                  <a:pt x="402590" y="92202"/>
                </a:lnTo>
                <a:lnTo>
                  <a:pt x="402501" y="112776"/>
                </a:lnTo>
                <a:lnTo>
                  <a:pt x="402132" y="126949"/>
                </a:lnTo>
                <a:lnTo>
                  <a:pt x="388543" y="171653"/>
                </a:lnTo>
                <a:lnTo>
                  <a:pt x="346202" y="198120"/>
                </a:lnTo>
                <a:lnTo>
                  <a:pt x="349770" y="202272"/>
                </a:lnTo>
                <a:lnTo>
                  <a:pt x="354368" y="207822"/>
                </a:lnTo>
                <a:lnTo>
                  <a:pt x="360006" y="214795"/>
                </a:lnTo>
                <a:lnTo>
                  <a:pt x="366649" y="223139"/>
                </a:lnTo>
                <a:lnTo>
                  <a:pt x="383222" y="214071"/>
                </a:lnTo>
                <a:lnTo>
                  <a:pt x="397129" y="204774"/>
                </a:lnTo>
                <a:lnTo>
                  <a:pt x="408368" y="195262"/>
                </a:lnTo>
                <a:lnTo>
                  <a:pt x="416941" y="185547"/>
                </a:lnTo>
                <a:lnTo>
                  <a:pt x="429488" y="194957"/>
                </a:lnTo>
                <a:lnTo>
                  <a:pt x="441426" y="204343"/>
                </a:lnTo>
                <a:lnTo>
                  <a:pt x="452780" y="213741"/>
                </a:lnTo>
                <a:lnTo>
                  <a:pt x="463550" y="223139"/>
                </a:lnTo>
                <a:lnTo>
                  <a:pt x="483489" y="200025"/>
                </a:lnTo>
                <a:close/>
              </a:path>
              <a:path w="1283970" h="223520">
                <a:moveTo>
                  <a:pt x="726948" y="125730"/>
                </a:moveTo>
                <a:lnTo>
                  <a:pt x="655701" y="125730"/>
                </a:lnTo>
                <a:lnTo>
                  <a:pt x="655701" y="109474"/>
                </a:lnTo>
                <a:lnTo>
                  <a:pt x="623951" y="109474"/>
                </a:lnTo>
                <a:lnTo>
                  <a:pt x="623951" y="125730"/>
                </a:lnTo>
                <a:lnTo>
                  <a:pt x="554736" y="125730"/>
                </a:lnTo>
                <a:lnTo>
                  <a:pt x="554736" y="206375"/>
                </a:lnTo>
                <a:lnTo>
                  <a:pt x="584708" y="206375"/>
                </a:lnTo>
                <a:lnTo>
                  <a:pt x="584708" y="149860"/>
                </a:lnTo>
                <a:lnTo>
                  <a:pt x="623951" y="149860"/>
                </a:lnTo>
                <a:lnTo>
                  <a:pt x="623951" y="221488"/>
                </a:lnTo>
                <a:lnTo>
                  <a:pt x="655701" y="221488"/>
                </a:lnTo>
                <a:lnTo>
                  <a:pt x="655701" y="149860"/>
                </a:lnTo>
                <a:lnTo>
                  <a:pt x="696976" y="149860"/>
                </a:lnTo>
                <a:lnTo>
                  <a:pt x="696976" y="166878"/>
                </a:lnTo>
                <a:lnTo>
                  <a:pt x="697103" y="173355"/>
                </a:lnTo>
                <a:lnTo>
                  <a:pt x="693293" y="176657"/>
                </a:lnTo>
                <a:lnTo>
                  <a:pt x="678053" y="176657"/>
                </a:lnTo>
                <a:lnTo>
                  <a:pt x="670814" y="176276"/>
                </a:lnTo>
                <a:lnTo>
                  <a:pt x="663956" y="175514"/>
                </a:lnTo>
                <a:lnTo>
                  <a:pt x="665670" y="181927"/>
                </a:lnTo>
                <a:lnTo>
                  <a:pt x="667207" y="188772"/>
                </a:lnTo>
                <a:lnTo>
                  <a:pt x="668578" y="196075"/>
                </a:lnTo>
                <a:lnTo>
                  <a:pt x="669798" y="203835"/>
                </a:lnTo>
                <a:lnTo>
                  <a:pt x="682320" y="203695"/>
                </a:lnTo>
                <a:lnTo>
                  <a:pt x="725170" y="187579"/>
                </a:lnTo>
                <a:lnTo>
                  <a:pt x="726948" y="176657"/>
                </a:lnTo>
                <a:lnTo>
                  <a:pt x="726948" y="149860"/>
                </a:lnTo>
                <a:lnTo>
                  <a:pt x="726948" y="125730"/>
                </a:lnTo>
                <a:close/>
              </a:path>
              <a:path w="1283970" h="223520">
                <a:moveTo>
                  <a:pt x="744728" y="77978"/>
                </a:moveTo>
                <a:lnTo>
                  <a:pt x="534924" y="77978"/>
                </a:lnTo>
                <a:lnTo>
                  <a:pt x="534924" y="123952"/>
                </a:lnTo>
                <a:lnTo>
                  <a:pt x="564769" y="123952"/>
                </a:lnTo>
                <a:lnTo>
                  <a:pt x="564769" y="102489"/>
                </a:lnTo>
                <a:lnTo>
                  <a:pt x="714883" y="102489"/>
                </a:lnTo>
                <a:lnTo>
                  <a:pt x="714883" y="123952"/>
                </a:lnTo>
                <a:lnTo>
                  <a:pt x="744728" y="123952"/>
                </a:lnTo>
                <a:lnTo>
                  <a:pt x="744728" y="102489"/>
                </a:lnTo>
                <a:lnTo>
                  <a:pt x="744728" y="77978"/>
                </a:lnTo>
                <a:close/>
              </a:path>
              <a:path w="1283970" h="223520">
                <a:moveTo>
                  <a:pt x="749681" y="24130"/>
                </a:moveTo>
                <a:lnTo>
                  <a:pt x="711073" y="24130"/>
                </a:lnTo>
                <a:lnTo>
                  <a:pt x="711073" y="1651"/>
                </a:lnTo>
                <a:lnTo>
                  <a:pt x="681990" y="1651"/>
                </a:lnTo>
                <a:lnTo>
                  <a:pt x="681990" y="24130"/>
                </a:lnTo>
                <a:lnTo>
                  <a:pt x="654304" y="24130"/>
                </a:lnTo>
                <a:lnTo>
                  <a:pt x="654304" y="1651"/>
                </a:lnTo>
                <a:lnTo>
                  <a:pt x="625348" y="1651"/>
                </a:lnTo>
                <a:lnTo>
                  <a:pt x="625348" y="24130"/>
                </a:lnTo>
                <a:lnTo>
                  <a:pt x="597662" y="24130"/>
                </a:lnTo>
                <a:lnTo>
                  <a:pt x="597662" y="1651"/>
                </a:lnTo>
                <a:lnTo>
                  <a:pt x="568579" y="1651"/>
                </a:lnTo>
                <a:lnTo>
                  <a:pt x="568579" y="24130"/>
                </a:lnTo>
                <a:lnTo>
                  <a:pt x="529717" y="24130"/>
                </a:lnTo>
                <a:lnTo>
                  <a:pt x="529717" y="48768"/>
                </a:lnTo>
                <a:lnTo>
                  <a:pt x="568579" y="48768"/>
                </a:lnTo>
                <a:lnTo>
                  <a:pt x="568579" y="71247"/>
                </a:lnTo>
                <a:lnTo>
                  <a:pt x="597662" y="71247"/>
                </a:lnTo>
                <a:lnTo>
                  <a:pt x="597662" y="48768"/>
                </a:lnTo>
                <a:lnTo>
                  <a:pt x="625348" y="48768"/>
                </a:lnTo>
                <a:lnTo>
                  <a:pt x="625348" y="71247"/>
                </a:lnTo>
                <a:lnTo>
                  <a:pt x="654304" y="71247"/>
                </a:lnTo>
                <a:lnTo>
                  <a:pt x="654304" y="48768"/>
                </a:lnTo>
                <a:lnTo>
                  <a:pt x="681990" y="48768"/>
                </a:lnTo>
                <a:lnTo>
                  <a:pt x="681990" y="71247"/>
                </a:lnTo>
                <a:lnTo>
                  <a:pt x="711073" y="71247"/>
                </a:lnTo>
                <a:lnTo>
                  <a:pt x="711073" y="48768"/>
                </a:lnTo>
                <a:lnTo>
                  <a:pt x="749681" y="48768"/>
                </a:lnTo>
                <a:lnTo>
                  <a:pt x="749681" y="24130"/>
                </a:lnTo>
                <a:close/>
              </a:path>
              <a:path w="1283970" h="223520">
                <a:moveTo>
                  <a:pt x="1015238" y="107823"/>
                </a:moveTo>
                <a:lnTo>
                  <a:pt x="919480" y="107823"/>
                </a:lnTo>
                <a:lnTo>
                  <a:pt x="919480" y="94488"/>
                </a:lnTo>
                <a:lnTo>
                  <a:pt x="999617" y="94488"/>
                </a:lnTo>
                <a:lnTo>
                  <a:pt x="999617" y="70866"/>
                </a:lnTo>
                <a:lnTo>
                  <a:pt x="919480" y="70866"/>
                </a:lnTo>
                <a:lnTo>
                  <a:pt x="919480" y="56769"/>
                </a:lnTo>
                <a:lnTo>
                  <a:pt x="923036" y="59309"/>
                </a:lnTo>
                <a:lnTo>
                  <a:pt x="927735" y="62738"/>
                </a:lnTo>
                <a:lnTo>
                  <a:pt x="932141" y="57480"/>
                </a:lnTo>
                <a:lnTo>
                  <a:pt x="932688" y="56769"/>
                </a:lnTo>
                <a:lnTo>
                  <a:pt x="936409" y="51981"/>
                </a:lnTo>
                <a:lnTo>
                  <a:pt x="940574" y="46228"/>
                </a:lnTo>
                <a:lnTo>
                  <a:pt x="944626" y="40259"/>
                </a:lnTo>
                <a:lnTo>
                  <a:pt x="959866" y="40259"/>
                </a:lnTo>
                <a:lnTo>
                  <a:pt x="950976" y="46482"/>
                </a:lnTo>
                <a:lnTo>
                  <a:pt x="955484" y="51523"/>
                </a:lnTo>
                <a:lnTo>
                  <a:pt x="960208" y="57061"/>
                </a:lnTo>
                <a:lnTo>
                  <a:pt x="965187" y="63131"/>
                </a:lnTo>
                <a:lnTo>
                  <a:pt x="970407" y="69723"/>
                </a:lnTo>
                <a:lnTo>
                  <a:pt x="991616" y="55245"/>
                </a:lnTo>
                <a:lnTo>
                  <a:pt x="987044" y="50165"/>
                </a:lnTo>
                <a:lnTo>
                  <a:pt x="982345" y="45212"/>
                </a:lnTo>
                <a:lnTo>
                  <a:pt x="977519" y="40259"/>
                </a:lnTo>
                <a:lnTo>
                  <a:pt x="1013079" y="40259"/>
                </a:lnTo>
                <a:lnTo>
                  <a:pt x="1013079" y="37846"/>
                </a:lnTo>
                <a:lnTo>
                  <a:pt x="1013079" y="19050"/>
                </a:lnTo>
                <a:lnTo>
                  <a:pt x="957326" y="19050"/>
                </a:lnTo>
                <a:lnTo>
                  <a:pt x="960628" y="12954"/>
                </a:lnTo>
                <a:lnTo>
                  <a:pt x="963853" y="6604"/>
                </a:lnTo>
                <a:lnTo>
                  <a:pt x="966851" y="0"/>
                </a:lnTo>
                <a:lnTo>
                  <a:pt x="932688" y="0"/>
                </a:lnTo>
                <a:lnTo>
                  <a:pt x="927950" y="9791"/>
                </a:lnTo>
                <a:lnTo>
                  <a:pt x="922718" y="19354"/>
                </a:lnTo>
                <a:lnTo>
                  <a:pt x="917003" y="28702"/>
                </a:lnTo>
                <a:lnTo>
                  <a:pt x="910844" y="37846"/>
                </a:lnTo>
                <a:lnTo>
                  <a:pt x="910844" y="19050"/>
                </a:lnTo>
                <a:lnTo>
                  <a:pt x="850900" y="19050"/>
                </a:lnTo>
                <a:lnTo>
                  <a:pt x="854710" y="12954"/>
                </a:lnTo>
                <a:lnTo>
                  <a:pt x="858520" y="6604"/>
                </a:lnTo>
                <a:lnTo>
                  <a:pt x="862203" y="0"/>
                </a:lnTo>
                <a:lnTo>
                  <a:pt x="828675" y="0"/>
                </a:lnTo>
                <a:lnTo>
                  <a:pt x="821258" y="12242"/>
                </a:lnTo>
                <a:lnTo>
                  <a:pt x="812952" y="24028"/>
                </a:lnTo>
                <a:lnTo>
                  <a:pt x="803732" y="35344"/>
                </a:lnTo>
                <a:lnTo>
                  <a:pt x="793623" y="46228"/>
                </a:lnTo>
                <a:lnTo>
                  <a:pt x="799477" y="51523"/>
                </a:lnTo>
                <a:lnTo>
                  <a:pt x="804862" y="56553"/>
                </a:lnTo>
                <a:lnTo>
                  <a:pt x="809764" y="61341"/>
                </a:lnTo>
                <a:lnTo>
                  <a:pt x="814197" y="65913"/>
                </a:lnTo>
                <a:lnTo>
                  <a:pt x="819912" y="59817"/>
                </a:lnTo>
                <a:lnTo>
                  <a:pt x="825461" y="53517"/>
                </a:lnTo>
                <a:lnTo>
                  <a:pt x="830884" y="46990"/>
                </a:lnTo>
                <a:lnTo>
                  <a:pt x="836168" y="40259"/>
                </a:lnTo>
                <a:lnTo>
                  <a:pt x="853948" y="40259"/>
                </a:lnTo>
                <a:lnTo>
                  <a:pt x="842899" y="48260"/>
                </a:lnTo>
                <a:lnTo>
                  <a:pt x="848842" y="55499"/>
                </a:lnTo>
                <a:lnTo>
                  <a:pt x="853732" y="61595"/>
                </a:lnTo>
                <a:lnTo>
                  <a:pt x="857554" y="66548"/>
                </a:lnTo>
                <a:lnTo>
                  <a:pt x="860298" y="70358"/>
                </a:lnTo>
                <a:lnTo>
                  <a:pt x="881126" y="55880"/>
                </a:lnTo>
                <a:lnTo>
                  <a:pt x="878078" y="52197"/>
                </a:lnTo>
                <a:lnTo>
                  <a:pt x="873506" y="46990"/>
                </a:lnTo>
                <a:lnTo>
                  <a:pt x="867283" y="40259"/>
                </a:lnTo>
                <a:lnTo>
                  <a:pt x="909066" y="40259"/>
                </a:lnTo>
                <a:lnTo>
                  <a:pt x="907415" y="42418"/>
                </a:lnTo>
                <a:lnTo>
                  <a:pt x="904367" y="46482"/>
                </a:lnTo>
                <a:lnTo>
                  <a:pt x="916305" y="54483"/>
                </a:lnTo>
                <a:lnTo>
                  <a:pt x="888873" y="54483"/>
                </a:lnTo>
                <a:lnTo>
                  <a:pt x="888873" y="70866"/>
                </a:lnTo>
                <a:lnTo>
                  <a:pt x="810768" y="70866"/>
                </a:lnTo>
                <a:lnTo>
                  <a:pt x="810768" y="94488"/>
                </a:lnTo>
                <a:lnTo>
                  <a:pt x="888873" y="94488"/>
                </a:lnTo>
                <a:lnTo>
                  <a:pt x="888873" y="107823"/>
                </a:lnTo>
                <a:lnTo>
                  <a:pt x="795147" y="107823"/>
                </a:lnTo>
                <a:lnTo>
                  <a:pt x="795147" y="131572"/>
                </a:lnTo>
                <a:lnTo>
                  <a:pt x="935990" y="131572"/>
                </a:lnTo>
                <a:lnTo>
                  <a:pt x="935990" y="143637"/>
                </a:lnTo>
                <a:lnTo>
                  <a:pt x="802767" y="143637"/>
                </a:lnTo>
                <a:lnTo>
                  <a:pt x="802767" y="167767"/>
                </a:lnTo>
                <a:lnTo>
                  <a:pt x="834644" y="167767"/>
                </a:lnTo>
                <a:lnTo>
                  <a:pt x="841273" y="177647"/>
                </a:lnTo>
                <a:lnTo>
                  <a:pt x="847674" y="187452"/>
                </a:lnTo>
                <a:lnTo>
                  <a:pt x="853795" y="197167"/>
                </a:lnTo>
                <a:lnTo>
                  <a:pt x="859663" y="206756"/>
                </a:lnTo>
                <a:lnTo>
                  <a:pt x="886206" y="189357"/>
                </a:lnTo>
                <a:lnTo>
                  <a:pt x="882396" y="184073"/>
                </a:lnTo>
                <a:lnTo>
                  <a:pt x="878433" y="178714"/>
                </a:lnTo>
                <a:lnTo>
                  <a:pt x="874356" y="173266"/>
                </a:lnTo>
                <a:lnTo>
                  <a:pt x="870204" y="167767"/>
                </a:lnTo>
                <a:lnTo>
                  <a:pt x="935990" y="167767"/>
                </a:lnTo>
                <a:lnTo>
                  <a:pt x="935990" y="185420"/>
                </a:lnTo>
                <a:lnTo>
                  <a:pt x="931926" y="189992"/>
                </a:lnTo>
                <a:lnTo>
                  <a:pt x="923925" y="189992"/>
                </a:lnTo>
                <a:lnTo>
                  <a:pt x="919746" y="189928"/>
                </a:lnTo>
                <a:lnTo>
                  <a:pt x="892556" y="188976"/>
                </a:lnTo>
                <a:lnTo>
                  <a:pt x="894334" y="197497"/>
                </a:lnTo>
                <a:lnTo>
                  <a:pt x="896162" y="206883"/>
                </a:lnTo>
                <a:lnTo>
                  <a:pt x="897305" y="213017"/>
                </a:lnTo>
                <a:lnTo>
                  <a:pt x="898525" y="219964"/>
                </a:lnTo>
                <a:lnTo>
                  <a:pt x="934669" y="219519"/>
                </a:lnTo>
                <a:lnTo>
                  <a:pt x="941959" y="219329"/>
                </a:lnTo>
                <a:lnTo>
                  <a:pt x="950214" y="218948"/>
                </a:lnTo>
                <a:lnTo>
                  <a:pt x="956437" y="216408"/>
                </a:lnTo>
                <a:lnTo>
                  <a:pt x="960628" y="211582"/>
                </a:lnTo>
                <a:lnTo>
                  <a:pt x="964946" y="206883"/>
                </a:lnTo>
                <a:lnTo>
                  <a:pt x="967105" y="199771"/>
                </a:lnTo>
                <a:lnTo>
                  <a:pt x="967105" y="189992"/>
                </a:lnTo>
                <a:lnTo>
                  <a:pt x="967105" y="167767"/>
                </a:lnTo>
                <a:lnTo>
                  <a:pt x="1007745" y="167767"/>
                </a:lnTo>
                <a:lnTo>
                  <a:pt x="1007745" y="143637"/>
                </a:lnTo>
                <a:lnTo>
                  <a:pt x="967105" y="143637"/>
                </a:lnTo>
                <a:lnTo>
                  <a:pt x="967105" y="131572"/>
                </a:lnTo>
                <a:lnTo>
                  <a:pt x="1015238" y="131572"/>
                </a:lnTo>
                <a:lnTo>
                  <a:pt x="1015238" y="107823"/>
                </a:lnTo>
                <a:close/>
              </a:path>
              <a:path w="1283970" h="223520">
                <a:moveTo>
                  <a:pt x="1283462" y="107823"/>
                </a:moveTo>
                <a:lnTo>
                  <a:pt x="1187704" y="107823"/>
                </a:lnTo>
                <a:lnTo>
                  <a:pt x="1187704" y="94488"/>
                </a:lnTo>
                <a:lnTo>
                  <a:pt x="1267841" y="94488"/>
                </a:lnTo>
                <a:lnTo>
                  <a:pt x="1267841" y="70866"/>
                </a:lnTo>
                <a:lnTo>
                  <a:pt x="1187704" y="70866"/>
                </a:lnTo>
                <a:lnTo>
                  <a:pt x="1187704" y="56769"/>
                </a:lnTo>
                <a:lnTo>
                  <a:pt x="1191260" y="59309"/>
                </a:lnTo>
                <a:lnTo>
                  <a:pt x="1195959" y="62738"/>
                </a:lnTo>
                <a:lnTo>
                  <a:pt x="1200365" y="57480"/>
                </a:lnTo>
                <a:lnTo>
                  <a:pt x="1200912" y="56769"/>
                </a:lnTo>
                <a:lnTo>
                  <a:pt x="1204633" y="51981"/>
                </a:lnTo>
                <a:lnTo>
                  <a:pt x="1208798" y="46228"/>
                </a:lnTo>
                <a:lnTo>
                  <a:pt x="1212850" y="40259"/>
                </a:lnTo>
                <a:lnTo>
                  <a:pt x="1228090" y="40259"/>
                </a:lnTo>
                <a:lnTo>
                  <a:pt x="1219200" y="46482"/>
                </a:lnTo>
                <a:lnTo>
                  <a:pt x="1223708" y="51523"/>
                </a:lnTo>
                <a:lnTo>
                  <a:pt x="1228432" y="57061"/>
                </a:lnTo>
                <a:lnTo>
                  <a:pt x="1233411" y="63131"/>
                </a:lnTo>
                <a:lnTo>
                  <a:pt x="1238631" y="69723"/>
                </a:lnTo>
                <a:lnTo>
                  <a:pt x="1259840" y="55245"/>
                </a:lnTo>
                <a:lnTo>
                  <a:pt x="1255268" y="50165"/>
                </a:lnTo>
                <a:lnTo>
                  <a:pt x="1250569" y="45212"/>
                </a:lnTo>
                <a:lnTo>
                  <a:pt x="1245743" y="40259"/>
                </a:lnTo>
                <a:lnTo>
                  <a:pt x="1281303" y="40259"/>
                </a:lnTo>
                <a:lnTo>
                  <a:pt x="1281303" y="37846"/>
                </a:lnTo>
                <a:lnTo>
                  <a:pt x="1281303" y="19050"/>
                </a:lnTo>
                <a:lnTo>
                  <a:pt x="1225550" y="19050"/>
                </a:lnTo>
                <a:lnTo>
                  <a:pt x="1228852" y="12954"/>
                </a:lnTo>
                <a:lnTo>
                  <a:pt x="1232077" y="6604"/>
                </a:lnTo>
                <a:lnTo>
                  <a:pt x="1235075" y="0"/>
                </a:lnTo>
                <a:lnTo>
                  <a:pt x="1200912" y="0"/>
                </a:lnTo>
                <a:lnTo>
                  <a:pt x="1196174" y="9791"/>
                </a:lnTo>
                <a:lnTo>
                  <a:pt x="1190942" y="19354"/>
                </a:lnTo>
                <a:lnTo>
                  <a:pt x="1185227" y="28702"/>
                </a:lnTo>
                <a:lnTo>
                  <a:pt x="1179068" y="37846"/>
                </a:lnTo>
                <a:lnTo>
                  <a:pt x="1179068" y="19050"/>
                </a:lnTo>
                <a:lnTo>
                  <a:pt x="1119124" y="19050"/>
                </a:lnTo>
                <a:lnTo>
                  <a:pt x="1122934" y="12954"/>
                </a:lnTo>
                <a:lnTo>
                  <a:pt x="1126744" y="6604"/>
                </a:lnTo>
                <a:lnTo>
                  <a:pt x="1130427" y="0"/>
                </a:lnTo>
                <a:lnTo>
                  <a:pt x="1096899" y="0"/>
                </a:lnTo>
                <a:lnTo>
                  <a:pt x="1089482" y="12242"/>
                </a:lnTo>
                <a:lnTo>
                  <a:pt x="1081176" y="24028"/>
                </a:lnTo>
                <a:lnTo>
                  <a:pt x="1071956" y="35344"/>
                </a:lnTo>
                <a:lnTo>
                  <a:pt x="1061847" y="46228"/>
                </a:lnTo>
                <a:lnTo>
                  <a:pt x="1067701" y="51523"/>
                </a:lnTo>
                <a:lnTo>
                  <a:pt x="1073086" y="56553"/>
                </a:lnTo>
                <a:lnTo>
                  <a:pt x="1077988" y="61341"/>
                </a:lnTo>
                <a:lnTo>
                  <a:pt x="1082421" y="65913"/>
                </a:lnTo>
                <a:lnTo>
                  <a:pt x="1088136" y="59817"/>
                </a:lnTo>
                <a:lnTo>
                  <a:pt x="1093685" y="53517"/>
                </a:lnTo>
                <a:lnTo>
                  <a:pt x="1099108" y="46990"/>
                </a:lnTo>
                <a:lnTo>
                  <a:pt x="1104392" y="40259"/>
                </a:lnTo>
                <a:lnTo>
                  <a:pt x="1122172" y="40259"/>
                </a:lnTo>
                <a:lnTo>
                  <a:pt x="1111123" y="48260"/>
                </a:lnTo>
                <a:lnTo>
                  <a:pt x="1117066" y="55499"/>
                </a:lnTo>
                <a:lnTo>
                  <a:pt x="1121956" y="61595"/>
                </a:lnTo>
                <a:lnTo>
                  <a:pt x="1125778" y="66548"/>
                </a:lnTo>
                <a:lnTo>
                  <a:pt x="1128522" y="70358"/>
                </a:lnTo>
                <a:lnTo>
                  <a:pt x="1149350" y="55880"/>
                </a:lnTo>
                <a:lnTo>
                  <a:pt x="1146302" y="52197"/>
                </a:lnTo>
                <a:lnTo>
                  <a:pt x="1141730" y="46990"/>
                </a:lnTo>
                <a:lnTo>
                  <a:pt x="1135507" y="40259"/>
                </a:lnTo>
                <a:lnTo>
                  <a:pt x="1177290" y="40259"/>
                </a:lnTo>
                <a:lnTo>
                  <a:pt x="1175639" y="42418"/>
                </a:lnTo>
                <a:lnTo>
                  <a:pt x="1172591" y="46482"/>
                </a:lnTo>
                <a:lnTo>
                  <a:pt x="1184529" y="54483"/>
                </a:lnTo>
                <a:lnTo>
                  <a:pt x="1157097" y="54483"/>
                </a:lnTo>
                <a:lnTo>
                  <a:pt x="1157097" y="70866"/>
                </a:lnTo>
                <a:lnTo>
                  <a:pt x="1078992" y="70866"/>
                </a:lnTo>
                <a:lnTo>
                  <a:pt x="1078992" y="94488"/>
                </a:lnTo>
                <a:lnTo>
                  <a:pt x="1157097" y="94488"/>
                </a:lnTo>
                <a:lnTo>
                  <a:pt x="1157097" y="107823"/>
                </a:lnTo>
                <a:lnTo>
                  <a:pt x="1063371" y="107823"/>
                </a:lnTo>
                <a:lnTo>
                  <a:pt x="1063371" y="131572"/>
                </a:lnTo>
                <a:lnTo>
                  <a:pt x="1204214" y="131572"/>
                </a:lnTo>
                <a:lnTo>
                  <a:pt x="1204214" y="143637"/>
                </a:lnTo>
                <a:lnTo>
                  <a:pt x="1070991" y="143637"/>
                </a:lnTo>
                <a:lnTo>
                  <a:pt x="1070991" y="167767"/>
                </a:lnTo>
                <a:lnTo>
                  <a:pt x="1102868" y="167767"/>
                </a:lnTo>
                <a:lnTo>
                  <a:pt x="1109497" y="177647"/>
                </a:lnTo>
                <a:lnTo>
                  <a:pt x="1115898" y="187452"/>
                </a:lnTo>
                <a:lnTo>
                  <a:pt x="1122019" y="197167"/>
                </a:lnTo>
                <a:lnTo>
                  <a:pt x="1127887" y="206756"/>
                </a:lnTo>
                <a:lnTo>
                  <a:pt x="1154430" y="189357"/>
                </a:lnTo>
                <a:lnTo>
                  <a:pt x="1150620" y="184073"/>
                </a:lnTo>
                <a:lnTo>
                  <a:pt x="1146657" y="178714"/>
                </a:lnTo>
                <a:lnTo>
                  <a:pt x="1142580" y="173266"/>
                </a:lnTo>
                <a:lnTo>
                  <a:pt x="1138428" y="167767"/>
                </a:lnTo>
                <a:lnTo>
                  <a:pt x="1204214" y="167767"/>
                </a:lnTo>
                <a:lnTo>
                  <a:pt x="1204214" y="185420"/>
                </a:lnTo>
                <a:lnTo>
                  <a:pt x="1200150" y="189992"/>
                </a:lnTo>
                <a:lnTo>
                  <a:pt x="1192149" y="189992"/>
                </a:lnTo>
                <a:lnTo>
                  <a:pt x="1187970" y="189928"/>
                </a:lnTo>
                <a:lnTo>
                  <a:pt x="1160780" y="188976"/>
                </a:lnTo>
                <a:lnTo>
                  <a:pt x="1162558" y="197497"/>
                </a:lnTo>
                <a:lnTo>
                  <a:pt x="1164386" y="206883"/>
                </a:lnTo>
                <a:lnTo>
                  <a:pt x="1165529" y="213017"/>
                </a:lnTo>
                <a:lnTo>
                  <a:pt x="1166749" y="219964"/>
                </a:lnTo>
                <a:lnTo>
                  <a:pt x="1202893" y="219519"/>
                </a:lnTo>
                <a:lnTo>
                  <a:pt x="1210183" y="219329"/>
                </a:lnTo>
                <a:lnTo>
                  <a:pt x="1218438" y="218948"/>
                </a:lnTo>
                <a:lnTo>
                  <a:pt x="1224661" y="216408"/>
                </a:lnTo>
                <a:lnTo>
                  <a:pt x="1228852" y="211582"/>
                </a:lnTo>
                <a:lnTo>
                  <a:pt x="1233170" y="206883"/>
                </a:lnTo>
                <a:lnTo>
                  <a:pt x="1235329" y="199771"/>
                </a:lnTo>
                <a:lnTo>
                  <a:pt x="1235329" y="189992"/>
                </a:lnTo>
                <a:lnTo>
                  <a:pt x="1235329" y="167767"/>
                </a:lnTo>
                <a:lnTo>
                  <a:pt x="1275969" y="167767"/>
                </a:lnTo>
                <a:lnTo>
                  <a:pt x="1275969" y="143637"/>
                </a:lnTo>
                <a:lnTo>
                  <a:pt x="1235329" y="143637"/>
                </a:lnTo>
                <a:lnTo>
                  <a:pt x="1235329" y="131572"/>
                </a:lnTo>
                <a:lnTo>
                  <a:pt x="1283462" y="131572"/>
                </a:lnTo>
                <a:lnTo>
                  <a:pt x="1283462" y="107823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711705" y="5338190"/>
            <a:ext cx="1187450" cy="222122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2978530" y="5404358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26035" y="0"/>
                </a:moveTo>
                <a:lnTo>
                  <a:pt x="14731" y="0"/>
                </a:lnTo>
                <a:lnTo>
                  <a:pt x="10032" y="1904"/>
                </a:lnTo>
                <a:lnTo>
                  <a:pt x="5968" y="5460"/>
                </a:lnTo>
                <a:lnTo>
                  <a:pt x="2031" y="9143"/>
                </a:lnTo>
                <a:lnTo>
                  <a:pt x="58" y="13461"/>
                </a:lnTo>
                <a:lnTo>
                  <a:pt x="0" y="23875"/>
                </a:lnTo>
                <a:lnTo>
                  <a:pt x="2031" y="28193"/>
                </a:lnTo>
                <a:lnTo>
                  <a:pt x="5842" y="31876"/>
                </a:lnTo>
                <a:lnTo>
                  <a:pt x="9779" y="35432"/>
                </a:lnTo>
                <a:lnTo>
                  <a:pt x="14605" y="37337"/>
                </a:lnTo>
                <a:lnTo>
                  <a:pt x="26162" y="37337"/>
                </a:lnTo>
                <a:lnTo>
                  <a:pt x="30987" y="35559"/>
                </a:lnTo>
                <a:lnTo>
                  <a:pt x="34925" y="31876"/>
                </a:lnTo>
                <a:lnTo>
                  <a:pt x="38988" y="28320"/>
                </a:lnTo>
                <a:lnTo>
                  <a:pt x="40893" y="23875"/>
                </a:lnTo>
                <a:lnTo>
                  <a:pt x="40893" y="13461"/>
                </a:lnTo>
                <a:lnTo>
                  <a:pt x="38862" y="9016"/>
                </a:lnTo>
                <a:lnTo>
                  <a:pt x="30861" y="1777"/>
                </a:lnTo>
                <a:lnTo>
                  <a:pt x="26035" y="0"/>
                </a:lnTo>
                <a:close/>
              </a:path>
              <a:path w="41275" h="128270">
                <a:moveTo>
                  <a:pt x="26035" y="91058"/>
                </a:moveTo>
                <a:lnTo>
                  <a:pt x="14731" y="91058"/>
                </a:lnTo>
                <a:lnTo>
                  <a:pt x="9906" y="92836"/>
                </a:lnTo>
                <a:lnTo>
                  <a:pt x="5968" y="96519"/>
                </a:lnTo>
                <a:lnTo>
                  <a:pt x="2031" y="100075"/>
                </a:lnTo>
                <a:lnTo>
                  <a:pt x="0" y="104520"/>
                </a:lnTo>
                <a:lnTo>
                  <a:pt x="0" y="114807"/>
                </a:lnTo>
                <a:lnTo>
                  <a:pt x="2031" y="119125"/>
                </a:lnTo>
                <a:lnTo>
                  <a:pt x="9906" y="126491"/>
                </a:lnTo>
                <a:lnTo>
                  <a:pt x="14731" y="128269"/>
                </a:lnTo>
                <a:lnTo>
                  <a:pt x="26035" y="128269"/>
                </a:lnTo>
                <a:lnTo>
                  <a:pt x="30861" y="126491"/>
                </a:lnTo>
                <a:lnTo>
                  <a:pt x="34925" y="122808"/>
                </a:lnTo>
                <a:lnTo>
                  <a:pt x="38862" y="119125"/>
                </a:lnTo>
                <a:lnTo>
                  <a:pt x="40893" y="114807"/>
                </a:lnTo>
                <a:lnTo>
                  <a:pt x="40893" y="104520"/>
                </a:lnTo>
                <a:lnTo>
                  <a:pt x="38862" y="100075"/>
                </a:lnTo>
                <a:lnTo>
                  <a:pt x="30861" y="92836"/>
                </a:lnTo>
                <a:lnTo>
                  <a:pt x="26035" y="91058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32152" y="5640171"/>
            <a:ext cx="1436370" cy="222885"/>
          </a:xfrm>
          <a:custGeom>
            <a:avLst/>
            <a:gdLst/>
            <a:ahLst/>
            <a:cxnLst/>
            <a:rect l="l" t="t" r="r" b="b"/>
            <a:pathLst>
              <a:path w="1436370" h="222885">
                <a:moveTo>
                  <a:pt x="222123" y="165201"/>
                </a:moveTo>
                <a:lnTo>
                  <a:pt x="215734" y="162674"/>
                </a:lnTo>
                <a:lnTo>
                  <a:pt x="200685" y="156425"/>
                </a:lnTo>
                <a:lnTo>
                  <a:pt x="192024" y="152704"/>
                </a:lnTo>
                <a:lnTo>
                  <a:pt x="190588" y="162674"/>
                </a:lnTo>
                <a:lnTo>
                  <a:pt x="172339" y="189090"/>
                </a:lnTo>
                <a:lnTo>
                  <a:pt x="113284" y="189090"/>
                </a:lnTo>
                <a:lnTo>
                  <a:pt x="108331" y="184924"/>
                </a:lnTo>
                <a:lnTo>
                  <a:pt x="108331" y="95440"/>
                </a:lnTo>
                <a:lnTo>
                  <a:pt x="108331" y="88188"/>
                </a:lnTo>
                <a:lnTo>
                  <a:pt x="129032" y="83045"/>
                </a:lnTo>
                <a:lnTo>
                  <a:pt x="129032" y="176136"/>
                </a:lnTo>
                <a:lnTo>
                  <a:pt x="158750" y="176136"/>
                </a:lnTo>
                <a:lnTo>
                  <a:pt x="158750" y="83045"/>
                </a:lnTo>
                <a:lnTo>
                  <a:pt x="158750" y="75679"/>
                </a:lnTo>
                <a:lnTo>
                  <a:pt x="182245" y="69875"/>
                </a:lnTo>
                <a:lnTo>
                  <a:pt x="181229" y="111925"/>
                </a:lnTo>
                <a:lnTo>
                  <a:pt x="180340" y="118046"/>
                </a:lnTo>
                <a:lnTo>
                  <a:pt x="179959" y="119494"/>
                </a:lnTo>
                <a:lnTo>
                  <a:pt x="178943" y="120611"/>
                </a:lnTo>
                <a:lnTo>
                  <a:pt x="176149" y="122174"/>
                </a:lnTo>
                <a:lnTo>
                  <a:pt x="173228" y="122567"/>
                </a:lnTo>
                <a:lnTo>
                  <a:pt x="166116" y="122567"/>
                </a:lnTo>
                <a:lnTo>
                  <a:pt x="163195" y="122415"/>
                </a:lnTo>
                <a:lnTo>
                  <a:pt x="159893" y="122110"/>
                </a:lnTo>
                <a:lnTo>
                  <a:pt x="161925" y="129590"/>
                </a:lnTo>
                <a:lnTo>
                  <a:pt x="163855" y="137020"/>
                </a:lnTo>
                <a:lnTo>
                  <a:pt x="165633" y="144437"/>
                </a:lnTo>
                <a:lnTo>
                  <a:pt x="167259" y="151803"/>
                </a:lnTo>
                <a:lnTo>
                  <a:pt x="178968" y="150520"/>
                </a:lnTo>
                <a:lnTo>
                  <a:pt x="207543" y="122567"/>
                </a:lnTo>
                <a:lnTo>
                  <a:pt x="207987" y="118046"/>
                </a:lnTo>
                <a:lnTo>
                  <a:pt x="209829" y="75679"/>
                </a:lnTo>
                <a:lnTo>
                  <a:pt x="209994" y="68656"/>
                </a:lnTo>
                <a:lnTo>
                  <a:pt x="210235" y="58610"/>
                </a:lnTo>
                <a:lnTo>
                  <a:pt x="210527" y="46888"/>
                </a:lnTo>
                <a:lnTo>
                  <a:pt x="210820" y="34823"/>
                </a:lnTo>
                <a:lnTo>
                  <a:pt x="158750" y="46888"/>
                </a:lnTo>
                <a:lnTo>
                  <a:pt x="158750" y="444"/>
                </a:lnTo>
                <a:lnTo>
                  <a:pt x="129032" y="444"/>
                </a:lnTo>
                <a:lnTo>
                  <a:pt x="129032" y="53809"/>
                </a:lnTo>
                <a:lnTo>
                  <a:pt x="108331" y="58610"/>
                </a:lnTo>
                <a:lnTo>
                  <a:pt x="108331" y="20320"/>
                </a:lnTo>
                <a:lnTo>
                  <a:pt x="78613" y="20320"/>
                </a:lnTo>
                <a:lnTo>
                  <a:pt x="78613" y="65417"/>
                </a:lnTo>
                <a:lnTo>
                  <a:pt x="64770" y="68656"/>
                </a:lnTo>
                <a:lnTo>
                  <a:pt x="64770" y="61175"/>
                </a:lnTo>
                <a:lnTo>
                  <a:pt x="51816" y="61175"/>
                </a:lnTo>
                <a:lnTo>
                  <a:pt x="51816" y="901"/>
                </a:lnTo>
                <a:lnTo>
                  <a:pt x="22098" y="901"/>
                </a:lnTo>
                <a:lnTo>
                  <a:pt x="22098" y="61175"/>
                </a:lnTo>
                <a:lnTo>
                  <a:pt x="4699" y="61175"/>
                </a:lnTo>
                <a:lnTo>
                  <a:pt x="4699" y="91757"/>
                </a:lnTo>
                <a:lnTo>
                  <a:pt x="22098" y="91757"/>
                </a:lnTo>
                <a:lnTo>
                  <a:pt x="22098" y="168109"/>
                </a:lnTo>
                <a:lnTo>
                  <a:pt x="0" y="174371"/>
                </a:lnTo>
                <a:lnTo>
                  <a:pt x="5842" y="207619"/>
                </a:lnTo>
                <a:lnTo>
                  <a:pt x="71247" y="184619"/>
                </a:lnTo>
                <a:lnTo>
                  <a:pt x="71031" y="174358"/>
                </a:lnTo>
                <a:lnTo>
                  <a:pt x="71018" y="159283"/>
                </a:lnTo>
                <a:lnTo>
                  <a:pt x="71247" y="153149"/>
                </a:lnTo>
                <a:lnTo>
                  <a:pt x="51816" y="159283"/>
                </a:lnTo>
                <a:lnTo>
                  <a:pt x="51816" y="91757"/>
                </a:lnTo>
                <a:lnTo>
                  <a:pt x="61976" y="91757"/>
                </a:lnTo>
                <a:lnTo>
                  <a:pt x="63627" y="99123"/>
                </a:lnTo>
                <a:lnTo>
                  <a:pt x="78613" y="95440"/>
                </a:lnTo>
                <a:lnTo>
                  <a:pt x="78613" y="180835"/>
                </a:lnTo>
                <a:lnTo>
                  <a:pt x="80987" y="195973"/>
                </a:lnTo>
                <a:lnTo>
                  <a:pt x="88150" y="206781"/>
                </a:lnTo>
                <a:lnTo>
                  <a:pt x="100088" y="213271"/>
                </a:lnTo>
                <a:lnTo>
                  <a:pt x="116840" y="215430"/>
                </a:lnTo>
                <a:lnTo>
                  <a:pt x="189357" y="215430"/>
                </a:lnTo>
                <a:lnTo>
                  <a:pt x="216103" y="189090"/>
                </a:lnTo>
                <a:lnTo>
                  <a:pt x="216598" y="187642"/>
                </a:lnTo>
                <a:lnTo>
                  <a:pt x="219265" y="177685"/>
                </a:lnTo>
                <a:lnTo>
                  <a:pt x="222123" y="165201"/>
                </a:lnTo>
                <a:close/>
              </a:path>
              <a:path w="1436370" h="222885">
                <a:moveTo>
                  <a:pt x="486791" y="12725"/>
                </a:moveTo>
                <a:lnTo>
                  <a:pt x="271399" y="12725"/>
                </a:lnTo>
                <a:lnTo>
                  <a:pt x="271399" y="37731"/>
                </a:lnTo>
                <a:lnTo>
                  <a:pt x="354203" y="37731"/>
                </a:lnTo>
                <a:lnTo>
                  <a:pt x="351536" y="45542"/>
                </a:lnTo>
                <a:lnTo>
                  <a:pt x="348869" y="52908"/>
                </a:lnTo>
                <a:lnTo>
                  <a:pt x="346075" y="59829"/>
                </a:lnTo>
                <a:lnTo>
                  <a:pt x="331724" y="59829"/>
                </a:lnTo>
                <a:lnTo>
                  <a:pt x="331724" y="84607"/>
                </a:lnTo>
                <a:lnTo>
                  <a:pt x="331724" y="184404"/>
                </a:lnTo>
                <a:lnTo>
                  <a:pt x="312039" y="184404"/>
                </a:lnTo>
                <a:lnTo>
                  <a:pt x="312039" y="84607"/>
                </a:lnTo>
                <a:lnTo>
                  <a:pt x="331724" y="84607"/>
                </a:lnTo>
                <a:lnTo>
                  <a:pt x="331724" y="59829"/>
                </a:lnTo>
                <a:lnTo>
                  <a:pt x="283464" y="59829"/>
                </a:lnTo>
                <a:lnTo>
                  <a:pt x="283464" y="220789"/>
                </a:lnTo>
                <a:lnTo>
                  <a:pt x="312039" y="220789"/>
                </a:lnTo>
                <a:lnTo>
                  <a:pt x="312039" y="209181"/>
                </a:lnTo>
                <a:lnTo>
                  <a:pt x="446405" y="209181"/>
                </a:lnTo>
                <a:lnTo>
                  <a:pt x="446405" y="220789"/>
                </a:lnTo>
                <a:lnTo>
                  <a:pt x="474980" y="220789"/>
                </a:lnTo>
                <a:lnTo>
                  <a:pt x="474980" y="209181"/>
                </a:lnTo>
                <a:lnTo>
                  <a:pt x="474980" y="184404"/>
                </a:lnTo>
                <a:lnTo>
                  <a:pt x="474980" y="84607"/>
                </a:lnTo>
                <a:lnTo>
                  <a:pt x="474980" y="59829"/>
                </a:lnTo>
                <a:lnTo>
                  <a:pt x="446405" y="59829"/>
                </a:lnTo>
                <a:lnTo>
                  <a:pt x="446405" y="84607"/>
                </a:lnTo>
                <a:lnTo>
                  <a:pt x="446405" y="184404"/>
                </a:lnTo>
                <a:lnTo>
                  <a:pt x="425704" y="184404"/>
                </a:lnTo>
                <a:lnTo>
                  <a:pt x="425704" y="84607"/>
                </a:lnTo>
                <a:lnTo>
                  <a:pt x="446405" y="84607"/>
                </a:lnTo>
                <a:lnTo>
                  <a:pt x="446405" y="59829"/>
                </a:lnTo>
                <a:lnTo>
                  <a:pt x="397510" y="59829"/>
                </a:lnTo>
                <a:lnTo>
                  <a:pt x="397510" y="84607"/>
                </a:lnTo>
                <a:lnTo>
                  <a:pt x="397510" y="102692"/>
                </a:lnTo>
                <a:lnTo>
                  <a:pt x="397510" y="125247"/>
                </a:lnTo>
                <a:lnTo>
                  <a:pt x="397510" y="143319"/>
                </a:lnTo>
                <a:lnTo>
                  <a:pt x="397510" y="165874"/>
                </a:lnTo>
                <a:lnTo>
                  <a:pt x="397510" y="184404"/>
                </a:lnTo>
                <a:lnTo>
                  <a:pt x="359791" y="184404"/>
                </a:lnTo>
                <a:lnTo>
                  <a:pt x="359791" y="165874"/>
                </a:lnTo>
                <a:lnTo>
                  <a:pt x="397510" y="165874"/>
                </a:lnTo>
                <a:lnTo>
                  <a:pt x="397510" y="143319"/>
                </a:lnTo>
                <a:lnTo>
                  <a:pt x="359791" y="143319"/>
                </a:lnTo>
                <a:lnTo>
                  <a:pt x="359791" y="125247"/>
                </a:lnTo>
                <a:lnTo>
                  <a:pt x="397510" y="125247"/>
                </a:lnTo>
                <a:lnTo>
                  <a:pt x="397510" y="102692"/>
                </a:lnTo>
                <a:lnTo>
                  <a:pt x="359791" y="102692"/>
                </a:lnTo>
                <a:lnTo>
                  <a:pt x="359791" y="84607"/>
                </a:lnTo>
                <a:lnTo>
                  <a:pt x="397510" y="84607"/>
                </a:lnTo>
                <a:lnTo>
                  <a:pt x="397510" y="59829"/>
                </a:lnTo>
                <a:lnTo>
                  <a:pt x="381635" y="59829"/>
                </a:lnTo>
                <a:lnTo>
                  <a:pt x="384810" y="53352"/>
                </a:lnTo>
                <a:lnTo>
                  <a:pt x="388239" y="45986"/>
                </a:lnTo>
                <a:lnTo>
                  <a:pt x="391795" y="37731"/>
                </a:lnTo>
                <a:lnTo>
                  <a:pt x="486791" y="37731"/>
                </a:lnTo>
                <a:lnTo>
                  <a:pt x="486791" y="12725"/>
                </a:lnTo>
                <a:close/>
              </a:path>
              <a:path w="1436370" h="222885">
                <a:moveTo>
                  <a:pt x="643890" y="18313"/>
                </a:moveTo>
                <a:lnTo>
                  <a:pt x="611251" y="18313"/>
                </a:lnTo>
                <a:lnTo>
                  <a:pt x="527558" y="219900"/>
                </a:lnTo>
                <a:lnTo>
                  <a:pt x="559816" y="219900"/>
                </a:lnTo>
                <a:lnTo>
                  <a:pt x="643890" y="18313"/>
                </a:lnTo>
                <a:close/>
              </a:path>
              <a:path w="1436370" h="222885">
                <a:moveTo>
                  <a:pt x="761238" y="14732"/>
                </a:moveTo>
                <a:lnTo>
                  <a:pt x="684657" y="14732"/>
                </a:lnTo>
                <a:lnTo>
                  <a:pt x="684657" y="39738"/>
                </a:lnTo>
                <a:lnTo>
                  <a:pt x="706628" y="39738"/>
                </a:lnTo>
                <a:lnTo>
                  <a:pt x="701497" y="59067"/>
                </a:lnTo>
                <a:lnTo>
                  <a:pt x="694905" y="77190"/>
                </a:lnTo>
                <a:lnTo>
                  <a:pt x="686828" y="94119"/>
                </a:lnTo>
                <a:lnTo>
                  <a:pt x="677291" y="109842"/>
                </a:lnTo>
                <a:lnTo>
                  <a:pt x="680783" y="117767"/>
                </a:lnTo>
                <a:lnTo>
                  <a:pt x="683895" y="126136"/>
                </a:lnTo>
                <a:lnTo>
                  <a:pt x="686612" y="134962"/>
                </a:lnTo>
                <a:lnTo>
                  <a:pt x="688975" y="144221"/>
                </a:lnTo>
                <a:lnTo>
                  <a:pt x="691261" y="140868"/>
                </a:lnTo>
                <a:lnTo>
                  <a:pt x="693547" y="137452"/>
                </a:lnTo>
                <a:lnTo>
                  <a:pt x="695833" y="133946"/>
                </a:lnTo>
                <a:lnTo>
                  <a:pt x="695833" y="207619"/>
                </a:lnTo>
                <a:lnTo>
                  <a:pt x="720344" y="207619"/>
                </a:lnTo>
                <a:lnTo>
                  <a:pt x="720344" y="193548"/>
                </a:lnTo>
                <a:lnTo>
                  <a:pt x="757682" y="193548"/>
                </a:lnTo>
                <a:lnTo>
                  <a:pt x="757682" y="169214"/>
                </a:lnTo>
                <a:lnTo>
                  <a:pt x="757682" y="100241"/>
                </a:lnTo>
                <a:lnTo>
                  <a:pt x="757682" y="75907"/>
                </a:lnTo>
                <a:lnTo>
                  <a:pt x="733552" y="75907"/>
                </a:lnTo>
                <a:lnTo>
                  <a:pt x="733552" y="100241"/>
                </a:lnTo>
                <a:lnTo>
                  <a:pt x="733552" y="169214"/>
                </a:lnTo>
                <a:lnTo>
                  <a:pt x="720344" y="169214"/>
                </a:lnTo>
                <a:lnTo>
                  <a:pt x="720344" y="133946"/>
                </a:lnTo>
                <a:lnTo>
                  <a:pt x="720344" y="100241"/>
                </a:lnTo>
                <a:lnTo>
                  <a:pt x="733552" y="100241"/>
                </a:lnTo>
                <a:lnTo>
                  <a:pt x="733552" y="75907"/>
                </a:lnTo>
                <a:lnTo>
                  <a:pt x="724154" y="75907"/>
                </a:lnTo>
                <a:lnTo>
                  <a:pt x="727240" y="67119"/>
                </a:lnTo>
                <a:lnTo>
                  <a:pt x="730072" y="58166"/>
                </a:lnTo>
                <a:lnTo>
                  <a:pt x="732624" y="49047"/>
                </a:lnTo>
                <a:lnTo>
                  <a:pt x="734949" y="39738"/>
                </a:lnTo>
                <a:lnTo>
                  <a:pt x="761238" y="39738"/>
                </a:lnTo>
                <a:lnTo>
                  <a:pt x="761238" y="14732"/>
                </a:lnTo>
                <a:close/>
              </a:path>
              <a:path w="1436370" h="222885">
                <a:moveTo>
                  <a:pt x="901192" y="191770"/>
                </a:moveTo>
                <a:lnTo>
                  <a:pt x="882421" y="191033"/>
                </a:lnTo>
                <a:lnTo>
                  <a:pt x="864958" y="188925"/>
                </a:lnTo>
                <a:lnTo>
                  <a:pt x="848791" y="185458"/>
                </a:lnTo>
                <a:lnTo>
                  <a:pt x="833882" y="180606"/>
                </a:lnTo>
                <a:lnTo>
                  <a:pt x="836930" y="173939"/>
                </a:lnTo>
                <a:lnTo>
                  <a:pt x="838822" y="167995"/>
                </a:lnTo>
                <a:lnTo>
                  <a:pt x="839393" y="166204"/>
                </a:lnTo>
                <a:lnTo>
                  <a:pt x="841311" y="157416"/>
                </a:lnTo>
                <a:lnTo>
                  <a:pt x="842645" y="147561"/>
                </a:lnTo>
                <a:lnTo>
                  <a:pt x="867791" y="147561"/>
                </a:lnTo>
                <a:lnTo>
                  <a:pt x="867791" y="160070"/>
                </a:lnTo>
                <a:lnTo>
                  <a:pt x="893191" y="160070"/>
                </a:lnTo>
                <a:lnTo>
                  <a:pt x="893191" y="124345"/>
                </a:lnTo>
                <a:lnTo>
                  <a:pt x="893191" y="108724"/>
                </a:lnTo>
                <a:lnTo>
                  <a:pt x="893191" y="87960"/>
                </a:lnTo>
                <a:lnTo>
                  <a:pt x="893191" y="72339"/>
                </a:lnTo>
                <a:lnTo>
                  <a:pt x="893191" y="49110"/>
                </a:lnTo>
                <a:lnTo>
                  <a:pt x="867791" y="49110"/>
                </a:lnTo>
                <a:lnTo>
                  <a:pt x="867791" y="72339"/>
                </a:lnTo>
                <a:lnTo>
                  <a:pt x="867791" y="87960"/>
                </a:lnTo>
                <a:lnTo>
                  <a:pt x="867791" y="108724"/>
                </a:lnTo>
                <a:lnTo>
                  <a:pt x="867791" y="124345"/>
                </a:lnTo>
                <a:lnTo>
                  <a:pt x="843661" y="124345"/>
                </a:lnTo>
                <a:lnTo>
                  <a:pt x="843661" y="108724"/>
                </a:lnTo>
                <a:lnTo>
                  <a:pt x="867791" y="108724"/>
                </a:lnTo>
                <a:lnTo>
                  <a:pt x="867791" y="87960"/>
                </a:lnTo>
                <a:lnTo>
                  <a:pt x="843661" y="87960"/>
                </a:lnTo>
                <a:lnTo>
                  <a:pt x="843661" y="72339"/>
                </a:lnTo>
                <a:lnTo>
                  <a:pt x="867791" y="72339"/>
                </a:lnTo>
                <a:lnTo>
                  <a:pt x="867791" y="49110"/>
                </a:lnTo>
                <a:lnTo>
                  <a:pt x="843661" y="49110"/>
                </a:lnTo>
                <a:lnTo>
                  <a:pt x="843661" y="34823"/>
                </a:lnTo>
                <a:lnTo>
                  <a:pt x="899414" y="34823"/>
                </a:lnTo>
                <a:lnTo>
                  <a:pt x="899414" y="9829"/>
                </a:lnTo>
                <a:lnTo>
                  <a:pt x="764413" y="9829"/>
                </a:lnTo>
                <a:lnTo>
                  <a:pt x="764413" y="34823"/>
                </a:lnTo>
                <a:lnTo>
                  <a:pt x="817245" y="34823"/>
                </a:lnTo>
                <a:lnTo>
                  <a:pt x="817245" y="49110"/>
                </a:lnTo>
                <a:lnTo>
                  <a:pt x="817245" y="72339"/>
                </a:lnTo>
                <a:lnTo>
                  <a:pt x="817245" y="87960"/>
                </a:lnTo>
                <a:lnTo>
                  <a:pt x="817245" y="108724"/>
                </a:lnTo>
                <a:lnTo>
                  <a:pt x="817245" y="124345"/>
                </a:lnTo>
                <a:lnTo>
                  <a:pt x="816102" y="124345"/>
                </a:lnTo>
                <a:lnTo>
                  <a:pt x="816102" y="147561"/>
                </a:lnTo>
                <a:lnTo>
                  <a:pt x="814832" y="155968"/>
                </a:lnTo>
                <a:lnTo>
                  <a:pt x="812800" y="162788"/>
                </a:lnTo>
                <a:lnTo>
                  <a:pt x="809879" y="167995"/>
                </a:lnTo>
                <a:lnTo>
                  <a:pt x="803770" y="163499"/>
                </a:lnTo>
                <a:lnTo>
                  <a:pt x="798042" y="158597"/>
                </a:lnTo>
                <a:lnTo>
                  <a:pt x="792670" y="153276"/>
                </a:lnTo>
                <a:lnTo>
                  <a:pt x="787654" y="147561"/>
                </a:lnTo>
                <a:lnTo>
                  <a:pt x="816102" y="147561"/>
                </a:lnTo>
                <a:lnTo>
                  <a:pt x="816102" y="124345"/>
                </a:lnTo>
                <a:lnTo>
                  <a:pt x="793115" y="124345"/>
                </a:lnTo>
                <a:lnTo>
                  <a:pt x="793115" y="108724"/>
                </a:lnTo>
                <a:lnTo>
                  <a:pt x="817245" y="108724"/>
                </a:lnTo>
                <a:lnTo>
                  <a:pt x="817245" y="87960"/>
                </a:lnTo>
                <a:lnTo>
                  <a:pt x="793115" y="87960"/>
                </a:lnTo>
                <a:lnTo>
                  <a:pt x="793115" y="72339"/>
                </a:lnTo>
                <a:lnTo>
                  <a:pt x="817245" y="72339"/>
                </a:lnTo>
                <a:lnTo>
                  <a:pt x="817245" y="49110"/>
                </a:lnTo>
                <a:lnTo>
                  <a:pt x="767715" y="49110"/>
                </a:lnTo>
                <a:lnTo>
                  <a:pt x="767715" y="147561"/>
                </a:lnTo>
                <a:lnTo>
                  <a:pt x="777113" y="147561"/>
                </a:lnTo>
                <a:lnTo>
                  <a:pt x="764540" y="157162"/>
                </a:lnTo>
                <a:lnTo>
                  <a:pt x="770204" y="164896"/>
                </a:lnTo>
                <a:lnTo>
                  <a:pt x="776363" y="172135"/>
                </a:lnTo>
                <a:lnTo>
                  <a:pt x="783018" y="178854"/>
                </a:lnTo>
                <a:lnTo>
                  <a:pt x="790194" y="185077"/>
                </a:lnTo>
                <a:lnTo>
                  <a:pt x="783043" y="188201"/>
                </a:lnTo>
                <a:lnTo>
                  <a:pt x="774763" y="191211"/>
                </a:lnTo>
                <a:lnTo>
                  <a:pt x="765327" y="194119"/>
                </a:lnTo>
                <a:lnTo>
                  <a:pt x="754761" y="196900"/>
                </a:lnTo>
                <a:lnTo>
                  <a:pt x="758698" y="203022"/>
                </a:lnTo>
                <a:lnTo>
                  <a:pt x="762533" y="209296"/>
                </a:lnTo>
                <a:lnTo>
                  <a:pt x="766216" y="215747"/>
                </a:lnTo>
                <a:lnTo>
                  <a:pt x="769747" y="222351"/>
                </a:lnTo>
                <a:lnTo>
                  <a:pt x="783577" y="217398"/>
                </a:lnTo>
                <a:lnTo>
                  <a:pt x="795756" y="212229"/>
                </a:lnTo>
                <a:lnTo>
                  <a:pt x="806297" y="206857"/>
                </a:lnTo>
                <a:lnTo>
                  <a:pt x="815213" y="201256"/>
                </a:lnTo>
                <a:lnTo>
                  <a:pt x="831189" y="208241"/>
                </a:lnTo>
                <a:lnTo>
                  <a:pt x="848639" y="213791"/>
                </a:lnTo>
                <a:lnTo>
                  <a:pt x="867575" y="217893"/>
                </a:lnTo>
                <a:lnTo>
                  <a:pt x="887984" y="220560"/>
                </a:lnTo>
                <a:lnTo>
                  <a:pt x="896835" y="201256"/>
                </a:lnTo>
                <a:lnTo>
                  <a:pt x="901192" y="191770"/>
                </a:lnTo>
                <a:close/>
              </a:path>
              <a:path w="1436370" h="222885">
                <a:moveTo>
                  <a:pt x="1033653" y="108724"/>
                </a:moveTo>
                <a:lnTo>
                  <a:pt x="1026363" y="104635"/>
                </a:lnTo>
                <a:lnTo>
                  <a:pt x="1019200" y="100749"/>
                </a:lnTo>
                <a:lnTo>
                  <a:pt x="1012177" y="97053"/>
                </a:lnTo>
                <a:lnTo>
                  <a:pt x="1005332" y="93535"/>
                </a:lnTo>
                <a:lnTo>
                  <a:pt x="1005332" y="73444"/>
                </a:lnTo>
                <a:lnTo>
                  <a:pt x="1029081" y="73444"/>
                </a:lnTo>
                <a:lnTo>
                  <a:pt x="1029081" y="44208"/>
                </a:lnTo>
                <a:lnTo>
                  <a:pt x="1005332" y="44208"/>
                </a:lnTo>
                <a:lnTo>
                  <a:pt x="1005332" y="2908"/>
                </a:lnTo>
                <a:lnTo>
                  <a:pt x="976376" y="2908"/>
                </a:lnTo>
                <a:lnTo>
                  <a:pt x="976376" y="44208"/>
                </a:lnTo>
                <a:lnTo>
                  <a:pt x="949960" y="44208"/>
                </a:lnTo>
                <a:lnTo>
                  <a:pt x="949960" y="73444"/>
                </a:lnTo>
                <a:lnTo>
                  <a:pt x="975995" y="73444"/>
                </a:lnTo>
                <a:lnTo>
                  <a:pt x="971232" y="88303"/>
                </a:lnTo>
                <a:lnTo>
                  <a:pt x="964958" y="103593"/>
                </a:lnTo>
                <a:lnTo>
                  <a:pt x="957186" y="119329"/>
                </a:lnTo>
                <a:lnTo>
                  <a:pt x="947928" y="135509"/>
                </a:lnTo>
                <a:lnTo>
                  <a:pt x="950214" y="145592"/>
                </a:lnTo>
                <a:lnTo>
                  <a:pt x="952080" y="154419"/>
                </a:lnTo>
                <a:lnTo>
                  <a:pt x="954049" y="164236"/>
                </a:lnTo>
                <a:lnTo>
                  <a:pt x="956056" y="174802"/>
                </a:lnTo>
                <a:lnTo>
                  <a:pt x="961745" y="165011"/>
                </a:lnTo>
                <a:lnTo>
                  <a:pt x="967016" y="155130"/>
                </a:lnTo>
                <a:lnTo>
                  <a:pt x="971892" y="145199"/>
                </a:lnTo>
                <a:lnTo>
                  <a:pt x="976376" y="135178"/>
                </a:lnTo>
                <a:lnTo>
                  <a:pt x="976376" y="220789"/>
                </a:lnTo>
                <a:lnTo>
                  <a:pt x="1005332" y="220789"/>
                </a:lnTo>
                <a:lnTo>
                  <a:pt x="1005332" y="135178"/>
                </a:lnTo>
                <a:lnTo>
                  <a:pt x="1005332" y="125247"/>
                </a:lnTo>
                <a:lnTo>
                  <a:pt x="1010539" y="128219"/>
                </a:lnTo>
                <a:lnTo>
                  <a:pt x="1015238" y="131191"/>
                </a:lnTo>
                <a:lnTo>
                  <a:pt x="1019683" y="134175"/>
                </a:lnTo>
                <a:lnTo>
                  <a:pt x="1024572" y="125247"/>
                </a:lnTo>
                <a:lnTo>
                  <a:pt x="1033653" y="108724"/>
                </a:lnTo>
                <a:close/>
              </a:path>
              <a:path w="1436370" h="222885">
                <a:moveTo>
                  <a:pt x="1170305" y="188645"/>
                </a:moveTo>
                <a:lnTo>
                  <a:pt x="1158963" y="184886"/>
                </a:lnTo>
                <a:lnTo>
                  <a:pt x="1148397" y="179946"/>
                </a:lnTo>
                <a:lnTo>
                  <a:pt x="1138580" y="173837"/>
                </a:lnTo>
                <a:lnTo>
                  <a:pt x="1129538" y="166547"/>
                </a:lnTo>
                <a:lnTo>
                  <a:pt x="1139342" y="150952"/>
                </a:lnTo>
                <a:lnTo>
                  <a:pt x="1143508" y="142659"/>
                </a:lnTo>
                <a:lnTo>
                  <a:pt x="1147838" y="134061"/>
                </a:lnTo>
                <a:lnTo>
                  <a:pt x="1155014" y="115900"/>
                </a:lnTo>
                <a:lnTo>
                  <a:pt x="1160907" y="96443"/>
                </a:lnTo>
                <a:lnTo>
                  <a:pt x="1160907" y="67868"/>
                </a:lnTo>
                <a:lnTo>
                  <a:pt x="1128776" y="67868"/>
                </a:lnTo>
                <a:lnTo>
                  <a:pt x="1128776" y="96443"/>
                </a:lnTo>
                <a:lnTo>
                  <a:pt x="1125435" y="108966"/>
                </a:lnTo>
                <a:lnTo>
                  <a:pt x="1121130" y="120840"/>
                </a:lnTo>
                <a:lnTo>
                  <a:pt x="1115860" y="132080"/>
                </a:lnTo>
                <a:lnTo>
                  <a:pt x="1109599" y="142659"/>
                </a:lnTo>
                <a:lnTo>
                  <a:pt x="1103807" y="132486"/>
                </a:lnTo>
                <a:lnTo>
                  <a:pt x="1098613" y="121399"/>
                </a:lnTo>
                <a:lnTo>
                  <a:pt x="1093978" y="109385"/>
                </a:lnTo>
                <a:lnTo>
                  <a:pt x="1089914" y="96443"/>
                </a:lnTo>
                <a:lnTo>
                  <a:pt x="1128776" y="96443"/>
                </a:lnTo>
                <a:lnTo>
                  <a:pt x="1128776" y="67868"/>
                </a:lnTo>
                <a:lnTo>
                  <a:pt x="1063371" y="67868"/>
                </a:lnTo>
                <a:lnTo>
                  <a:pt x="1063371" y="46659"/>
                </a:lnTo>
                <a:lnTo>
                  <a:pt x="1095438" y="44475"/>
                </a:lnTo>
                <a:lnTo>
                  <a:pt x="1123467" y="41922"/>
                </a:lnTo>
                <a:lnTo>
                  <a:pt x="1147445" y="39001"/>
                </a:lnTo>
                <a:lnTo>
                  <a:pt x="1167384" y="35725"/>
                </a:lnTo>
                <a:lnTo>
                  <a:pt x="1157605" y="5803"/>
                </a:lnTo>
                <a:lnTo>
                  <a:pt x="1133741" y="9563"/>
                </a:lnTo>
                <a:lnTo>
                  <a:pt x="1105242" y="12788"/>
                </a:lnTo>
                <a:lnTo>
                  <a:pt x="1072121" y="15481"/>
                </a:lnTo>
                <a:lnTo>
                  <a:pt x="1034415" y="17640"/>
                </a:lnTo>
                <a:lnTo>
                  <a:pt x="1034300" y="104635"/>
                </a:lnTo>
                <a:lnTo>
                  <a:pt x="1027531" y="156895"/>
                </a:lnTo>
                <a:lnTo>
                  <a:pt x="1006856" y="196900"/>
                </a:lnTo>
                <a:lnTo>
                  <a:pt x="1012634" y="202857"/>
                </a:lnTo>
                <a:lnTo>
                  <a:pt x="1018349" y="209080"/>
                </a:lnTo>
                <a:lnTo>
                  <a:pt x="1023962" y="215569"/>
                </a:lnTo>
                <a:lnTo>
                  <a:pt x="1029462" y="222351"/>
                </a:lnTo>
                <a:lnTo>
                  <a:pt x="1044295" y="199161"/>
                </a:lnTo>
                <a:lnTo>
                  <a:pt x="1054887" y="173570"/>
                </a:lnTo>
                <a:lnTo>
                  <a:pt x="1061250" y="145592"/>
                </a:lnTo>
                <a:lnTo>
                  <a:pt x="1063307" y="116090"/>
                </a:lnTo>
                <a:lnTo>
                  <a:pt x="1063371" y="96443"/>
                </a:lnTo>
                <a:lnTo>
                  <a:pt x="1089787" y="96443"/>
                </a:lnTo>
                <a:lnTo>
                  <a:pt x="1068070" y="116090"/>
                </a:lnTo>
                <a:lnTo>
                  <a:pt x="1072515" y="129578"/>
                </a:lnTo>
                <a:lnTo>
                  <a:pt x="1077671" y="142354"/>
                </a:lnTo>
                <a:lnTo>
                  <a:pt x="1083513" y="154419"/>
                </a:lnTo>
                <a:lnTo>
                  <a:pt x="1090041" y="165760"/>
                </a:lnTo>
                <a:lnTo>
                  <a:pt x="1081125" y="173583"/>
                </a:lnTo>
                <a:lnTo>
                  <a:pt x="1071372" y="180809"/>
                </a:lnTo>
                <a:lnTo>
                  <a:pt x="1060742" y="187464"/>
                </a:lnTo>
                <a:lnTo>
                  <a:pt x="1049274" y="193548"/>
                </a:lnTo>
                <a:lnTo>
                  <a:pt x="1053630" y="200202"/>
                </a:lnTo>
                <a:lnTo>
                  <a:pt x="1057948" y="207175"/>
                </a:lnTo>
                <a:lnTo>
                  <a:pt x="1062253" y="214490"/>
                </a:lnTo>
                <a:lnTo>
                  <a:pt x="1066546" y="222123"/>
                </a:lnTo>
                <a:lnTo>
                  <a:pt x="1078230" y="215265"/>
                </a:lnTo>
                <a:lnTo>
                  <a:pt x="1089253" y="207733"/>
                </a:lnTo>
                <a:lnTo>
                  <a:pt x="1099591" y="199529"/>
                </a:lnTo>
                <a:lnTo>
                  <a:pt x="1109218" y="190652"/>
                </a:lnTo>
                <a:lnTo>
                  <a:pt x="1118349" y="199669"/>
                </a:lnTo>
                <a:lnTo>
                  <a:pt x="1128242" y="207949"/>
                </a:lnTo>
                <a:lnTo>
                  <a:pt x="1138974" y="215569"/>
                </a:lnTo>
                <a:lnTo>
                  <a:pt x="1150239" y="222351"/>
                </a:lnTo>
                <a:lnTo>
                  <a:pt x="1155192" y="213055"/>
                </a:lnTo>
                <a:lnTo>
                  <a:pt x="1160170" y="204330"/>
                </a:lnTo>
                <a:lnTo>
                  <a:pt x="1165199" y="196189"/>
                </a:lnTo>
                <a:lnTo>
                  <a:pt x="1168946" y="190652"/>
                </a:lnTo>
                <a:lnTo>
                  <a:pt x="1170305" y="188645"/>
                </a:lnTo>
                <a:close/>
              </a:path>
              <a:path w="1436370" h="222885">
                <a:moveTo>
                  <a:pt x="1436370" y="171450"/>
                </a:moveTo>
                <a:lnTo>
                  <a:pt x="1416570" y="159575"/>
                </a:lnTo>
                <a:lnTo>
                  <a:pt x="1398917" y="146011"/>
                </a:lnTo>
                <a:lnTo>
                  <a:pt x="1392428" y="139636"/>
                </a:lnTo>
                <a:lnTo>
                  <a:pt x="1391856" y="139077"/>
                </a:lnTo>
                <a:lnTo>
                  <a:pt x="1383360" y="130746"/>
                </a:lnTo>
                <a:lnTo>
                  <a:pt x="1369949" y="113855"/>
                </a:lnTo>
                <a:lnTo>
                  <a:pt x="1426845" y="113855"/>
                </a:lnTo>
                <a:lnTo>
                  <a:pt x="1426845" y="86626"/>
                </a:lnTo>
                <a:lnTo>
                  <a:pt x="1360678" y="86626"/>
                </a:lnTo>
                <a:lnTo>
                  <a:pt x="1360678" y="58267"/>
                </a:lnTo>
                <a:lnTo>
                  <a:pt x="1329944" y="58267"/>
                </a:lnTo>
                <a:lnTo>
                  <a:pt x="1329944" y="86626"/>
                </a:lnTo>
                <a:lnTo>
                  <a:pt x="1267841" y="86626"/>
                </a:lnTo>
                <a:lnTo>
                  <a:pt x="1267841" y="113855"/>
                </a:lnTo>
                <a:lnTo>
                  <a:pt x="1318641" y="113855"/>
                </a:lnTo>
                <a:lnTo>
                  <a:pt x="1304772" y="130784"/>
                </a:lnTo>
                <a:lnTo>
                  <a:pt x="1289659" y="146367"/>
                </a:lnTo>
                <a:lnTo>
                  <a:pt x="1273289" y="160642"/>
                </a:lnTo>
                <a:lnTo>
                  <a:pt x="1255649" y="173570"/>
                </a:lnTo>
                <a:lnTo>
                  <a:pt x="1258049" y="158407"/>
                </a:lnTo>
                <a:lnTo>
                  <a:pt x="1259751" y="141452"/>
                </a:lnTo>
                <a:lnTo>
                  <a:pt x="1260767" y="122745"/>
                </a:lnTo>
                <a:lnTo>
                  <a:pt x="1261110" y="102247"/>
                </a:lnTo>
                <a:lnTo>
                  <a:pt x="1261110" y="53809"/>
                </a:lnTo>
                <a:lnTo>
                  <a:pt x="1432179" y="53809"/>
                </a:lnTo>
                <a:lnTo>
                  <a:pt x="1432179" y="25679"/>
                </a:lnTo>
                <a:lnTo>
                  <a:pt x="1355344" y="25679"/>
                </a:lnTo>
                <a:lnTo>
                  <a:pt x="1345057" y="0"/>
                </a:lnTo>
                <a:lnTo>
                  <a:pt x="1309116" y="8483"/>
                </a:lnTo>
                <a:lnTo>
                  <a:pt x="1311402" y="13627"/>
                </a:lnTo>
                <a:lnTo>
                  <a:pt x="1313815" y="19354"/>
                </a:lnTo>
                <a:lnTo>
                  <a:pt x="1316355" y="25679"/>
                </a:lnTo>
                <a:lnTo>
                  <a:pt x="1231646" y="25679"/>
                </a:lnTo>
                <a:lnTo>
                  <a:pt x="1231519" y="102247"/>
                </a:lnTo>
                <a:lnTo>
                  <a:pt x="1230617" y="130784"/>
                </a:lnTo>
                <a:lnTo>
                  <a:pt x="1227175" y="158623"/>
                </a:lnTo>
                <a:lnTo>
                  <a:pt x="1221333" y="181864"/>
                </a:lnTo>
                <a:lnTo>
                  <a:pt x="1213104" y="200469"/>
                </a:lnTo>
                <a:lnTo>
                  <a:pt x="1238377" y="221907"/>
                </a:lnTo>
                <a:lnTo>
                  <a:pt x="1243279" y="213029"/>
                </a:lnTo>
                <a:lnTo>
                  <a:pt x="1247559" y="202996"/>
                </a:lnTo>
                <a:lnTo>
                  <a:pt x="1251242" y="191820"/>
                </a:lnTo>
                <a:lnTo>
                  <a:pt x="1254379" y="179489"/>
                </a:lnTo>
                <a:lnTo>
                  <a:pt x="1259878" y="185356"/>
                </a:lnTo>
                <a:lnTo>
                  <a:pt x="1264767" y="190881"/>
                </a:lnTo>
                <a:lnTo>
                  <a:pt x="1269072" y="196075"/>
                </a:lnTo>
                <a:lnTo>
                  <a:pt x="1272794" y="200926"/>
                </a:lnTo>
                <a:lnTo>
                  <a:pt x="1289291" y="187147"/>
                </a:lnTo>
                <a:lnTo>
                  <a:pt x="1297000" y="179489"/>
                </a:lnTo>
                <a:lnTo>
                  <a:pt x="1302969" y="173570"/>
                </a:lnTo>
                <a:lnTo>
                  <a:pt x="1304315" y="172237"/>
                </a:lnTo>
                <a:lnTo>
                  <a:pt x="1317866" y="156222"/>
                </a:lnTo>
                <a:lnTo>
                  <a:pt x="1329944" y="139077"/>
                </a:lnTo>
                <a:lnTo>
                  <a:pt x="1329944" y="221018"/>
                </a:lnTo>
                <a:lnTo>
                  <a:pt x="1360678" y="221018"/>
                </a:lnTo>
                <a:lnTo>
                  <a:pt x="1360678" y="139636"/>
                </a:lnTo>
                <a:lnTo>
                  <a:pt x="1372108" y="156552"/>
                </a:lnTo>
                <a:lnTo>
                  <a:pt x="1385277" y="172097"/>
                </a:lnTo>
                <a:lnTo>
                  <a:pt x="1400213" y="186296"/>
                </a:lnTo>
                <a:lnTo>
                  <a:pt x="1416939" y="199136"/>
                </a:lnTo>
                <a:lnTo>
                  <a:pt x="1421358" y="192138"/>
                </a:lnTo>
                <a:lnTo>
                  <a:pt x="1426070" y="185191"/>
                </a:lnTo>
                <a:lnTo>
                  <a:pt x="1431074" y="178295"/>
                </a:lnTo>
                <a:lnTo>
                  <a:pt x="1436370" y="17145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4814633" y="2754185"/>
            <a:ext cx="2044700" cy="1517650"/>
            <a:chOff x="4814633" y="2754185"/>
            <a:chExt cx="2044700" cy="1517650"/>
          </a:xfrm>
        </p:grpSpPr>
        <p:pic>
          <p:nvPicPr>
            <p:cNvPr id="69" name="object 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43272" y="2782824"/>
              <a:ext cx="1987296" cy="145999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828921" y="2768473"/>
              <a:ext cx="2016125" cy="1489075"/>
            </a:xfrm>
            <a:custGeom>
              <a:avLst/>
              <a:gdLst/>
              <a:ahLst/>
              <a:cxnLst/>
              <a:rect l="l" t="t" r="r" b="b"/>
              <a:pathLst>
                <a:path w="2016125" h="1489075">
                  <a:moveTo>
                    <a:pt x="0" y="1488566"/>
                  </a:moveTo>
                  <a:lnTo>
                    <a:pt x="2015871" y="1488566"/>
                  </a:lnTo>
                  <a:lnTo>
                    <a:pt x="2015871" y="0"/>
                  </a:lnTo>
                  <a:lnTo>
                    <a:pt x="0" y="0"/>
                  </a:lnTo>
                  <a:lnTo>
                    <a:pt x="0" y="1488566"/>
                  </a:lnTo>
                  <a:close/>
                </a:path>
              </a:pathLst>
            </a:custGeom>
            <a:ln w="28575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/>
          <p:nvPr/>
        </p:nvSpPr>
        <p:spPr>
          <a:xfrm>
            <a:off x="3883152" y="1368552"/>
            <a:ext cx="3590925" cy="561340"/>
          </a:xfrm>
          <a:custGeom>
            <a:avLst/>
            <a:gdLst/>
            <a:ahLst/>
            <a:cxnLst/>
            <a:rect l="l" t="t" r="r" b="b"/>
            <a:pathLst>
              <a:path w="3590925" h="561339">
                <a:moveTo>
                  <a:pt x="3497072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7072" y="560832"/>
                </a:lnTo>
                <a:lnTo>
                  <a:pt x="3533429" y="553477"/>
                </a:lnTo>
                <a:lnTo>
                  <a:pt x="3563143" y="533431"/>
                </a:lnTo>
                <a:lnTo>
                  <a:pt x="3583189" y="503717"/>
                </a:lnTo>
                <a:lnTo>
                  <a:pt x="3590544" y="467360"/>
                </a:lnTo>
                <a:lnTo>
                  <a:pt x="3590544" y="93472"/>
                </a:lnTo>
                <a:lnTo>
                  <a:pt x="3583189" y="57114"/>
                </a:lnTo>
                <a:lnTo>
                  <a:pt x="3563143" y="27400"/>
                </a:lnTo>
                <a:lnTo>
                  <a:pt x="3533429" y="7354"/>
                </a:lnTo>
                <a:lnTo>
                  <a:pt x="3497072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3914013" y="1501216"/>
            <a:ext cx="3596004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胸部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按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壓（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C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，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c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om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p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r</a:t>
            </a:r>
            <a:r>
              <a:rPr sz="2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ss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ion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）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173471" y="2371090"/>
            <a:ext cx="1531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0D0D0D"/>
                </a:solidFill>
                <a:latin typeface="Microsoft YaHei"/>
                <a:cs typeface="Microsoft YaHei"/>
              </a:rPr>
              <a:t>C1</a:t>
            </a:r>
            <a:r>
              <a:rPr sz="1800" b="1" spc="-100" dirty="0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sz="1800" b="1" dirty="0">
                <a:solidFill>
                  <a:srgbClr val="0D0D0D"/>
                </a:solidFill>
                <a:latin typeface="Microsoft YaHei"/>
                <a:cs typeface="Microsoft YaHei"/>
              </a:rPr>
              <a:t>按壓前須知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4811585" y="4320921"/>
            <a:ext cx="2041525" cy="1517650"/>
            <a:chOff x="4811585" y="4320921"/>
            <a:chExt cx="2041525" cy="1517650"/>
          </a:xfrm>
        </p:grpSpPr>
        <p:pic>
          <p:nvPicPr>
            <p:cNvPr id="75" name="object 7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40223" y="4349496"/>
              <a:ext cx="1984248" cy="145999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4825872" y="4335208"/>
              <a:ext cx="2012950" cy="1489075"/>
            </a:xfrm>
            <a:custGeom>
              <a:avLst/>
              <a:gdLst/>
              <a:ahLst/>
              <a:cxnLst/>
              <a:rect l="l" t="t" r="r" b="b"/>
              <a:pathLst>
                <a:path w="2012950" h="1489075">
                  <a:moveTo>
                    <a:pt x="0" y="1488566"/>
                  </a:moveTo>
                  <a:lnTo>
                    <a:pt x="2012823" y="1488566"/>
                  </a:lnTo>
                  <a:lnTo>
                    <a:pt x="2012823" y="0"/>
                  </a:lnTo>
                  <a:lnTo>
                    <a:pt x="0" y="0"/>
                  </a:lnTo>
                  <a:lnTo>
                    <a:pt x="0" y="1488566"/>
                  </a:lnTo>
                  <a:close/>
                </a:path>
              </a:pathLst>
            </a:custGeom>
            <a:ln w="28575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78" name="object 7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83" name="object 8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576" y="5887923"/>
            <a:ext cx="4091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solidFill>
                  <a:srgbClr val="0D0D0D"/>
                </a:solidFill>
                <a:latin typeface="Microsoft YaHei"/>
                <a:cs typeface="Microsoft YaHei"/>
              </a:rPr>
              <a:t>兩乳頭連線的連線中點位置為按壓位置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3205" y="1693161"/>
            <a:ext cx="5100320" cy="3927475"/>
            <a:chOff x="553205" y="1693161"/>
            <a:chExt cx="5100320" cy="39274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205" y="1693161"/>
              <a:ext cx="5100078" cy="36202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4359" y="1694688"/>
              <a:ext cx="5020310" cy="3136900"/>
            </a:xfrm>
            <a:custGeom>
              <a:avLst/>
              <a:gdLst/>
              <a:ahLst/>
              <a:cxnLst/>
              <a:rect l="l" t="t" r="r" b="b"/>
              <a:pathLst>
                <a:path w="5020310" h="3136900">
                  <a:moveTo>
                    <a:pt x="0" y="3136392"/>
                  </a:moveTo>
                  <a:lnTo>
                    <a:pt x="5020056" y="3136392"/>
                  </a:lnTo>
                  <a:lnTo>
                    <a:pt x="5020056" y="0"/>
                  </a:lnTo>
                  <a:lnTo>
                    <a:pt x="0" y="0"/>
                  </a:lnTo>
                  <a:lnTo>
                    <a:pt x="0" y="313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3023" y="4831080"/>
              <a:ext cx="5041900" cy="789940"/>
            </a:xfrm>
            <a:custGeom>
              <a:avLst/>
              <a:gdLst/>
              <a:ahLst/>
              <a:cxnLst/>
              <a:rect l="l" t="t" r="r" b="b"/>
              <a:pathLst>
                <a:path w="5041900" h="789939">
                  <a:moveTo>
                    <a:pt x="5041392" y="0"/>
                  </a:moveTo>
                  <a:lnTo>
                    <a:pt x="0" y="0"/>
                  </a:lnTo>
                  <a:lnTo>
                    <a:pt x="0" y="789432"/>
                  </a:lnTo>
                  <a:lnTo>
                    <a:pt x="5041392" y="789432"/>
                  </a:lnTo>
                  <a:lnTo>
                    <a:pt x="5041392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94359" y="4831079"/>
            <a:ext cx="5020310" cy="78994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R="591185" algn="ctr">
              <a:lnSpc>
                <a:spcPct val="100000"/>
              </a:lnSpc>
              <a:spcBef>
                <a:spcPts val="994"/>
              </a:spcBef>
            </a:pPr>
            <a:r>
              <a:rPr sz="24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C2</a:t>
            </a: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按</a:t>
            </a:r>
            <a:r>
              <a:rPr sz="24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壓部位</a:t>
            </a:r>
            <a:endParaRPr sz="2400">
              <a:latin typeface="Microsoft YaHei"/>
              <a:cs typeface="Microsoft Ya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07250" y="1379211"/>
            <a:ext cx="5412105" cy="4174490"/>
            <a:chOff x="6207250" y="1379211"/>
            <a:chExt cx="5412105" cy="41744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7250" y="1379211"/>
              <a:ext cx="5398773" cy="38382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48400" y="1380744"/>
              <a:ext cx="5318760" cy="3337560"/>
            </a:xfrm>
            <a:custGeom>
              <a:avLst/>
              <a:gdLst/>
              <a:ahLst/>
              <a:cxnLst/>
              <a:rect l="l" t="t" r="r" b="b"/>
              <a:pathLst>
                <a:path w="5318759" h="3337560">
                  <a:moveTo>
                    <a:pt x="0" y="3337560"/>
                  </a:moveTo>
                  <a:lnTo>
                    <a:pt x="5318759" y="3337560"/>
                  </a:lnTo>
                  <a:lnTo>
                    <a:pt x="5318759" y="0"/>
                  </a:lnTo>
                  <a:lnTo>
                    <a:pt x="0" y="0"/>
                  </a:lnTo>
                  <a:lnTo>
                    <a:pt x="0" y="33375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48400" y="4718303"/>
              <a:ext cx="5370830" cy="835660"/>
            </a:xfrm>
            <a:custGeom>
              <a:avLst/>
              <a:gdLst/>
              <a:ahLst/>
              <a:cxnLst/>
              <a:rect l="l" t="t" r="r" b="b"/>
              <a:pathLst>
                <a:path w="5370830" h="835660">
                  <a:moveTo>
                    <a:pt x="5370576" y="0"/>
                  </a:moveTo>
                  <a:lnTo>
                    <a:pt x="0" y="0"/>
                  </a:lnTo>
                  <a:lnTo>
                    <a:pt x="0" y="835152"/>
                  </a:lnTo>
                  <a:lnTo>
                    <a:pt x="5370576" y="835152"/>
                  </a:lnTo>
                  <a:lnTo>
                    <a:pt x="5370576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094091" y="4827523"/>
            <a:ext cx="1638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C</a:t>
            </a:r>
            <a:r>
              <a:rPr sz="240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3</a:t>
            </a: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按壓深度</a:t>
            </a:r>
            <a:endParaRPr sz="24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28917" y="5650057"/>
            <a:ext cx="3698875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85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spc="-5" dirty="0">
                <a:latin typeface="Microsoft YaHei"/>
                <a:cs typeface="Microsoft YaHei"/>
              </a:rPr>
              <a:t>下壓至</a:t>
            </a:r>
            <a:r>
              <a:rPr sz="1800" dirty="0">
                <a:latin typeface="Microsoft YaHei"/>
                <a:cs typeface="Microsoft YaHei"/>
              </a:rPr>
              <a:t>少</a:t>
            </a:r>
            <a:r>
              <a:rPr sz="1800" spc="-5" dirty="0">
                <a:solidFill>
                  <a:srgbClr val="FF0000"/>
                </a:solidFill>
                <a:latin typeface="Microsoft YaHei"/>
                <a:cs typeface="Microsoft YaHei"/>
              </a:rPr>
              <a:t>5公分</a:t>
            </a:r>
            <a:r>
              <a:rPr sz="1800" spc="-5" dirty="0">
                <a:latin typeface="Microsoft YaHei"/>
                <a:cs typeface="Microsoft YaHei"/>
              </a:rPr>
              <a:t>，避免超過6公分</a:t>
            </a:r>
            <a:endParaRPr sz="1800">
              <a:latin typeface="Microsoft YaHei"/>
              <a:cs typeface="Microsoft YaHei"/>
            </a:endParaRPr>
          </a:p>
          <a:p>
            <a:pPr marL="299085" indent="-28702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dirty="0">
                <a:latin typeface="Microsoft YaHei"/>
                <a:cs typeface="Microsoft YaHei"/>
              </a:rPr>
              <a:t>每分鐘</a:t>
            </a:r>
            <a:r>
              <a:rPr sz="1800" spc="-10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至少100，但不超過120下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1920" y="15240"/>
            <a:ext cx="5480685" cy="4559935"/>
            <a:chOff x="121920" y="15240"/>
            <a:chExt cx="5480685" cy="455993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175" y="1008887"/>
              <a:ext cx="3889248" cy="17221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22413" y="1004062"/>
              <a:ext cx="3898900" cy="1731645"/>
            </a:xfrm>
            <a:custGeom>
              <a:avLst/>
              <a:gdLst/>
              <a:ahLst/>
              <a:cxnLst/>
              <a:rect l="l" t="t" r="r" b="b"/>
              <a:pathLst>
                <a:path w="3898900" h="1731645">
                  <a:moveTo>
                    <a:pt x="0" y="1731644"/>
                  </a:moveTo>
                  <a:lnTo>
                    <a:pt x="3898773" y="1731644"/>
                  </a:lnTo>
                  <a:lnTo>
                    <a:pt x="3898773" y="0"/>
                  </a:lnTo>
                  <a:lnTo>
                    <a:pt x="0" y="0"/>
                  </a:lnTo>
                  <a:lnTo>
                    <a:pt x="0" y="17316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78380" y="2084831"/>
              <a:ext cx="1480820" cy="128270"/>
            </a:xfrm>
            <a:custGeom>
              <a:avLst/>
              <a:gdLst/>
              <a:ahLst/>
              <a:cxnLst/>
              <a:rect l="l" t="t" r="r" b="b"/>
              <a:pathLst>
                <a:path w="1480820" h="128269">
                  <a:moveTo>
                    <a:pt x="209550" y="46482"/>
                  </a:moveTo>
                  <a:lnTo>
                    <a:pt x="114300" y="46482"/>
                  </a:lnTo>
                  <a:lnTo>
                    <a:pt x="114300" y="8382"/>
                  </a:lnTo>
                  <a:lnTo>
                    <a:pt x="0" y="65532"/>
                  </a:lnTo>
                  <a:lnTo>
                    <a:pt x="114300" y="122682"/>
                  </a:lnTo>
                  <a:lnTo>
                    <a:pt x="114300" y="84582"/>
                  </a:lnTo>
                  <a:lnTo>
                    <a:pt x="209550" y="84582"/>
                  </a:lnTo>
                  <a:lnTo>
                    <a:pt x="209550" y="46482"/>
                  </a:lnTo>
                  <a:close/>
                </a:path>
                <a:path w="1480820" h="128269">
                  <a:moveTo>
                    <a:pt x="361950" y="46482"/>
                  </a:moveTo>
                  <a:lnTo>
                    <a:pt x="247650" y="46482"/>
                  </a:lnTo>
                  <a:lnTo>
                    <a:pt x="247650" y="84582"/>
                  </a:lnTo>
                  <a:lnTo>
                    <a:pt x="361950" y="84582"/>
                  </a:lnTo>
                  <a:lnTo>
                    <a:pt x="361950" y="46482"/>
                  </a:lnTo>
                  <a:close/>
                </a:path>
                <a:path w="1480820" h="128269">
                  <a:moveTo>
                    <a:pt x="514350" y="46482"/>
                  </a:moveTo>
                  <a:lnTo>
                    <a:pt x="400050" y="46482"/>
                  </a:lnTo>
                  <a:lnTo>
                    <a:pt x="400050" y="84582"/>
                  </a:lnTo>
                  <a:lnTo>
                    <a:pt x="514350" y="84582"/>
                  </a:lnTo>
                  <a:lnTo>
                    <a:pt x="514350" y="46482"/>
                  </a:lnTo>
                  <a:close/>
                </a:path>
                <a:path w="1480820" h="128269">
                  <a:moveTo>
                    <a:pt x="666750" y="46482"/>
                  </a:moveTo>
                  <a:lnTo>
                    <a:pt x="552450" y="46482"/>
                  </a:lnTo>
                  <a:lnTo>
                    <a:pt x="552450" y="84582"/>
                  </a:lnTo>
                  <a:lnTo>
                    <a:pt x="666750" y="84582"/>
                  </a:lnTo>
                  <a:lnTo>
                    <a:pt x="666750" y="46482"/>
                  </a:lnTo>
                  <a:close/>
                </a:path>
                <a:path w="1480820" h="128269">
                  <a:moveTo>
                    <a:pt x="971550" y="46482"/>
                  </a:moveTo>
                  <a:lnTo>
                    <a:pt x="963523" y="46482"/>
                  </a:lnTo>
                  <a:lnTo>
                    <a:pt x="960488" y="39116"/>
                  </a:lnTo>
                  <a:lnTo>
                    <a:pt x="932395" y="18770"/>
                  </a:lnTo>
                  <a:lnTo>
                    <a:pt x="890739" y="5041"/>
                  </a:lnTo>
                  <a:lnTo>
                    <a:pt x="839724" y="0"/>
                  </a:lnTo>
                  <a:lnTo>
                    <a:pt x="788695" y="5041"/>
                  </a:lnTo>
                  <a:lnTo>
                    <a:pt x="747039" y="18770"/>
                  </a:lnTo>
                  <a:lnTo>
                    <a:pt x="718947" y="39116"/>
                  </a:lnTo>
                  <a:lnTo>
                    <a:pt x="715899" y="46482"/>
                  </a:lnTo>
                  <a:lnTo>
                    <a:pt x="704850" y="46482"/>
                  </a:lnTo>
                  <a:lnTo>
                    <a:pt x="704850" y="84582"/>
                  </a:lnTo>
                  <a:lnTo>
                    <a:pt x="717156" y="84582"/>
                  </a:lnTo>
                  <a:lnTo>
                    <a:pt x="718947" y="88912"/>
                  </a:lnTo>
                  <a:lnTo>
                    <a:pt x="747039" y="109258"/>
                  </a:lnTo>
                  <a:lnTo>
                    <a:pt x="788695" y="122986"/>
                  </a:lnTo>
                  <a:lnTo>
                    <a:pt x="839724" y="128016"/>
                  </a:lnTo>
                  <a:lnTo>
                    <a:pt x="890739" y="122986"/>
                  </a:lnTo>
                  <a:lnTo>
                    <a:pt x="932395" y="109258"/>
                  </a:lnTo>
                  <a:lnTo>
                    <a:pt x="960488" y="88912"/>
                  </a:lnTo>
                  <a:lnTo>
                    <a:pt x="962279" y="84582"/>
                  </a:lnTo>
                  <a:lnTo>
                    <a:pt x="971550" y="84582"/>
                  </a:lnTo>
                  <a:lnTo>
                    <a:pt x="971550" y="46482"/>
                  </a:lnTo>
                  <a:close/>
                </a:path>
                <a:path w="1480820" h="128269">
                  <a:moveTo>
                    <a:pt x="1123950" y="46482"/>
                  </a:moveTo>
                  <a:lnTo>
                    <a:pt x="1009637" y="46482"/>
                  </a:lnTo>
                  <a:lnTo>
                    <a:pt x="1009637" y="84582"/>
                  </a:lnTo>
                  <a:lnTo>
                    <a:pt x="1123950" y="84582"/>
                  </a:lnTo>
                  <a:lnTo>
                    <a:pt x="1123950" y="46482"/>
                  </a:lnTo>
                  <a:close/>
                </a:path>
                <a:path w="1480820" h="128269">
                  <a:moveTo>
                    <a:pt x="1276350" y="46482"/>
                  </a:moveTo>
                  <a:lnTo>
                    <a:pt x="1162050" y="46482"/>
                  </a:lnTo>
                  <a:lnTo>
                    <a:pt x="1162050" y="84582"/>
                  </a:lnTo>
                  <a:lnTo>
                    <a:pt x="1276350" y="84582"/>
                  </a:lnTo>
                  <a:lnTo>
                    <a:pt x="1276350" y="46482"/>
                  </a:lnTo>
                  <a:close/>
                </a:path>
                <a:path w="1480820" h="128269">
                  <a:moveTo>
                    <a:pt x="1480439" y="65532"/>
                  </a:moveTo>
                  <a:lnTo>
                    <a:pt x="1442339" y="46482"/>
                  </a:lnTo>
                  <a:lnTo>
                    <a:pt x="1366139" y="8382"/>
                  </a:lnTo>
                  <a:lnTo>
                    <a:pt x="1366139" y="46482"/>
                  </a:lnTo>
                  <a:lnTo>
                    <a:pt x="1314450" y="46482"/>
                  </a:lnTo>
                  <a:lnTo>
                    <a:pt x="1314450" y="84582"/>
                  </a:lnTo>
                  <a:lnTo>
                    <a:pt x="1366139" y="84582"/>
                  </a:lnTo>
                  <a:lnTo>
                    <a:pt x="1366139" y="122682"/>
                  </a:lnTo>
                  <a:lnTo>
                    <a:pt x="1442339" y="84582"/>
                  </a:lnTo>
                  <a:lnTo>
                    <a:pt x="1480439" y="655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87040" y="2084832"/>
              <a:ext cx="262255" cy="128270"/>
            </a:xfrm>
            <a:custGeom>
              <a:avLst/>
              <a:gdLst/>
              <a:ahLst/>
              <a:cxnLst/>
              <a:rect l="l" t="t" r="r" b="b"/>
              <a:pathLst>
                <a:path w="262255" h="128269">
                  <a:moveTo>
                    <a:pt x="0" y="64007"/>
                  </a:moveTo>
                  <a:lnTo>
                    <a:pt x="10298" y="39112"/>
                  </a:lnTo>
                  <a:lnTo>
                    <a:pt x="38385" y="18764"/>
                  </a:lnTo>
                  <a:lnTo>
                    <a:pt x="80045" y="5036"/>
                  </a:lnTo>
                  <a:lnTo>
                    <a:pt x="131064" y="0"/>
                  </a:lnTo>
                  <a:lnTo>
                    <a:pt x="182082" y="5036"/>
                  </a:lnTo>
                  <a:lnTo>
                    <a:pt x="223742" y="18764"/>
                  </a:lnTo>
                  <a:lnTo>
                    <a:pt x="251829" y="39112"/>
                  </a:lnTo>
                  <a:lnTo>
                    <a:pt x="262128" y="64007"/>
                  </a:lnTo>
                  <a:lnTo>
                    <a:pt x="251829" y="88903"/>
                  </a:lnTo>
                  <a:lnTo>
                    <a:pt x="223742" y="109251"/>
                  </a:lnTo>
                  <a:lnTo>
                    <a:pt x="182082" y="122979"/>
                  </a:lnTo>
                  <a:lnTo>
                    <a:pt x="131064" y="128015"/>
                  </a:lnTo>
                  <a:lnTo>
                    <a:pt x="80045" y="122979"/>
                  </a:lnTo>
                  <a:lnTo>
                    <a:pt x="38385" y="109251"/>
                  </a:lnTo>
                  <a:lnTo>
                    <a:pt x="10298" y="88903"/>
                  </a:lnTo>
                  <a:lnTo>
                    <a:pt x="0" y="64007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39" y="2761488"/>
              <a:ext cx="4977384" cy="18135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077711" y="1435608"/>
            <a:ext cx="5706110" cy="3313429"/>
            <a:chOff x="6077711" y="1435608"/>
            <a:chExt cx="5706110" cy="3313429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7711" y="1435608"/>
              <a:ext cx="5705855" cy="33131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5183" y="1783080"/>
              <a:ext cx="5020056" cy="262737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380733" y="1738630"/>
              <a:ext cx="5109210" cy="2717165"/>
            </a:xfrm>
            <a:custGeom>
              <a:avLst/>
              <a:gdLst/>
              <a:ahLst/>
              <a:cxnLst/>
              <a:rect l="l" t="t" r="r" b="b"/>
              <a:pathLst>
                <a:path w="5109209" h="2717165">
                  <a:moveTo>
                    <a:pt x="481202" y="0"/>
                  </a:moveTo>
                  <a:lnTo>
                    <a:pt x="5108956" y="0"/>
                  </a:lnTo>
                  <a:lnTo>
                    <a:pt x="5108956" y="2235200"/>
                  </a:lnTo>
                  <a:lnTo>
                    <a:pt x="5106416" y="2283206"/>
                  </a:lnTo>
                  <a:lnTo>
                    <a:pt x="5099431" y="2331466"/>
                  </a:lnTo>
                  <a:lnTo>
                    <a:pt x="5087112" y="2377567"/>
                  </a:lnTo>
                  <a:lnTo>
                    <a:pt x="5070983" y="2421890"/>
                  </a:lnTo>
                  <a:lnTo>
                    <a:pt x="5050917" y="2463927"/>
                  </a:lnTo>
                  <a:lnTo>
                    <a:pt x="5026787" y="2503805"/>
                  </a:lnTo>
                  <a:lnTo>
                    <a:pt x="4998846" y="2540889"/>
                  </a:lnTo>
                  <a:lnTo>
                    <a:pt x="4967859" y="2575306"/>
                  </a:lnTo>
                  <a:lnTo>
                    <a:pt x="4933822" y="2606421"/>
                  </a:lnTo>
                  <a:lnTo>
                    <a:pt x="4896612" y="2634361"/>
                  </a:lnTo>
                  <a:lnTo>
                    <a:pt x="4856607" y="2658618"/>
                  </a:lnTo>
                  <a:lnTo>
                    <a:pt x="4814189" y="2678684"/>
                  </a:lnTo>
                  <a:lnTo>
                    <a:pt x="4770246" y="2694813"/>
                  </a:lnTo>
                  <a:lnTo>
                    <a:pt x="4723765" y="2707005"/>
                  </a:lnTo>
                  <a:lnTo>
                    <a:pt x="4676013" y="2714117"/>
                  </a:lnTo>
                  <a:lnTo>
                    <a:pt x="4628007" y="2716657"/>
                  </a:lnTo>
                  <a:lnTo>
                    <a:pt x="0" y="2716657"/>
                  </a:lnTo>
                  <a:lnTo>
                    <a:pt x="0" y="481457"/>
                  </a:lnTo>
                  <a:lnTo>
                    <a:pt x="2539" y="433324"/>
                  </a:lnTo>
                  <a:lnTo>
                    <a:pt x="9525" y="385191"/>
                  </a:lnTo>
                  <a:lnTo>
                    <a:pt x="21843" y="339090"/>
                  </a:lnTo>
                  <a:lnTo>
                    <a:pt x="37973" y="294767"/>
                  </a:lnTo>
                  <a:lnTo>
                    <a:pt x="58038" y="252730"/>
                  </a:lnTo>
                  <a:lnTo>
                    <a:pt x="82168" y="212852"/>
                  </a:lnTo>
                  <a:lnTo>
                    <a:pt x="110108" y="175768"/>
                  </a:lnTo>
                  <a:lnTo>
                    <a:pt x="141223" y="141224"/>
                  </a:lnTo>
                  <a:lnTo>
                    <a:pt x="175767" y="110109"/>
                  </a:lnTo>
                  <a:lnTo>
                    <a:pt x="212851" y="82169"/>
                  </a:lnTo>
                  <a:lnTo>
                    <a:pt x="252730" y="58039"/>
                  </a:lnTo>
                  <a:lnTo>
                    <a:pt x="294766" y="37973"/>
                  </a:lnTo>
                  <a:lnTo>
                    <a:pt x="339089" y="21844"/>
                  </a:lnTo>
                  <a:lnTo>
                    <a:pt x="385190" y="9525"/>
                  </a:lnTo>
                  <a:lnTo>
                    <a:pt x="433323" y="2540"/>
                  </a:lnTo>
                  <a:lnTo>
                    <a:pt x="481202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119" y="1146047"/>
            <a:ext cx="2520950" cy="786765"/>
          </a:xfrm>
          <a:prstGeom prst="rect">
            <a:avLst/>
          </a:prstGeom>
          <a:solidFill>
            <a:srgbClr val="B71C2B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12115">
              <a:lnSpc>
                <a:spcPct val="100000"/>
              </a:lnSpc>
              <a:spcBef>
                <a:spcPts val="1515"/>
              </a:spcBef>
            </a:pPr>
            <a:r>
              <a:rPr sz="24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C2按壓部位</a:t>
            </a:r>
            <a:endParaRPr sz="2400">
              <a:latin typeface="Microsoft YaHei"/>
              <a:cs typeface="Microsoft YaHe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2603" y="615695"/>
            <a:ext cx="5137292" cy="557714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41070" y="2711272"/>
            <a:ext cx="27209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100"/>
              </a:spcBef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dirty="0">
                <a:solidFill>
                  <a:srgbClr val="FF0000"/>
                </a:solidFill>
                <a:latin typeface="Microsoft YaHei"/>
                <a:cs typeface="Microsoft YaHei"/>
              </a:rPr>
              <a:t>劍</a:t>
            </a:r>
            <a:r>
              <a:rPr sz="1800" spc="-5" dirty="0">
                <a:solidFill>
                  <a:srgbClr val="FF0000"/>
                </a:solidFill>
                <a:latin typeface="Microsoft YaHei"/>
                <a:cs typeface="Microsoft YaHei"/>
              </a:rPr>
              <a:t>突上二橫</a:t>
            </a:r>
            <a:r>
              <a:rPr sz="1800" dirty="0">
                <a:solidFill>
                  <a:srgbClr val="FF0000"/>
                </a:solidFill>
                <a:latin typeface="Microsoft YaHei"/>
                <a:cs typeface="Microsoft YaHei"/>
              </a:rPr>
              <a:t>指</a:t>
            </a:r>
            <a:r>
              <a:rPr sz="1800" spc="-5" dirty="0">
                <a:solidFill>
                  <a:srgbClr val="0D0D0D"/>
                </a:solidFill>
                <a:latin typeface="Microsoft YaHei"/>
                <a:cs typeface="Microsoft YaHei"/>
              </a:rPr>
              <a:t>為按壓位置</a:t>
            </a:r>
            <a:endParaRPr sz="1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5360" y="1429511"/>
            <a:ext cx="295910" cy="299085"/>
          </a:xfrm>
          <a:custGeom>
            <a:avLst/>
            <a:gdLst/>
            <a:ahLst/>
            <a:cxnLst/>
            <a:rect l="l" t="t" r="r" b="b"/>
            <a:pathLst>
              <a:path w="295909" h="299085">
                <a:moveTo>
                  <a:pt x="147828" y="0"/>
                </a:moveTo>
                <a:lnTo>
                  <a:pt x="101100" y="7620"/>
                </a:lnTo>
                <a:lnTo>
                  <a:pt x="60520" y="28834"/>
                </a:lnTo>
                <a:lnTo>
                  <a:pt x="28520" y="61173"/>
                </a:lnTo>
                <a:lnTo>
                  <a:pt x="7535" y="102168"/>
                </a:lnTo>
                <a:lnTo>
                  <a:pt x="0" y="149351"/>
                </a:lnTo>
                <a:lnTo>
                  <a:pt x="7535" y="196535"/>
                </a:lnTo>
                <a:lnTo>
                  <a:pt x="28520" y="237530"/>
                </a:lnTo>
                <a:lnTo>
                  <a:pt x="60520" y="269869"/>
                </a:lnTo>
                <a:lnTo>
                  <a:pt x="101100" y="291083"/>
                </a:lnTo>
                <a:lnTo>
                  <a:pt x="147828" y="298703"/>
                </a:lnTo>
                <a:lnTo>
                  <a:pt x="194555" y="291083"/>
                </a:lnTo>
                <a:lnTo>
                  <a:pt x="235135" y="269869"/>
                </a:lnTo>
                <a:lnTo>
                  <a:pt x="267135" y="237530"/>
                </a:lnTo>
                <a:lnTo>
                  <a:pt x="288120" y="196535"/>
                </a:lnTo>
                <a:lnTo>
                  <a:pt x="295656" y="149351"/>
                </a:lnTo>
                <a:lnTo>
                  <a:pt x="288120" y="102168"/>
                </a:lnTo>
                <a:lnTo>
                  <a:pt x="267135" y="61173"/>
                </a:lnTo>
                <a:lnTo>
                  <a:pt x="235135" y="28834"/>
                </a:lnTo>
                <a:lnTo>
                  <a:pt x="194555" y="7620"/>
                </a:lnTo>
                <a:lnTo>
                  <a:pt x="14782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53795" y="1265382"/>
            <a:ext cx="5912485" cy="504698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309245">
              <a:lnSpc>
                <a:spcPct val="100000"/>
              </a:lnSpc>
              <a:spcBef>
                <a:spcPts val="1075"/>
              </a:spcBef>
            </a:pPr>
            <a:r>
              <a:rPr sz="2400" b="1" spc="-5" dirty="0">
                <a:solidFill>
                  <a:srgbClr val="B71C2B"/>
                </a:solidFill>
                <a:latin typeface="Microsoft YaHei"/>
                <a:cs typeface="Microsoft YaHei"/>
              </a:rPr>
              <a:t>C4</a:t>
            </a:r>
            <a:r>
              <a:rPr sz="2400" b="1" dirty="0">
                <a:solidFill>
                  <a:srgbClr val="B71C2B"/>
                </a:solidFill>
                <a:latin typeface="Microsoft YaHei"/>
                <a:cs typeface="Microsoft YaHei"/>
              </a:rPr>
              <a:t>按壓频率:</a:t>
            </a:r>
            <a:endParaRPr sz="2400">
              <a:latin typeface="Microsoft YaHei"/>
              <a:cs typeface="Microsoft YaHei"/>
            </a:endParaRPr>
          </a:p>
          <a:p>
            <a:pPr marL="160655" marR="1116330" algn="just">
              <a:lnSpc>
                <a:spcPct val="100000"/>
              </a:lnSpc>
              <a:spcBef>
                <a:spcPts val="1145"/>
              </a:spcBef>
            </a:pPr>
            <a:r>
              <a:rPr sz="2800" spc="-20" dirty="0">
                <a:latin typeface="SimSun"/>
                <a:cs typeface="SimSun"/>
              </a:rPr>
              <a:t>以</a:t>
            </a:r>
            <a:r>
              <a:rPr sz="28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每分</a:t>
            </a:r>
            <a:r>
              <a:rPr sz="28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鐘</a:t>
            </a:r>
            <a:r>
              <a:rPr sz="2800" b="1" u="heavy" spc="-39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100~120</a:t>
            </a:r>
            <a:r>
              <a:rPr sz="28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次</a:t>
            </a:r>
            <a:r>
              <a:rPr sz="2800" spc="5" dirty="0">
                <a:latin typeface="SimSun"/>
                <a:cs typeface="SimSun"/>
              </a:rPr>
              <a:t>的頻率， </a:t>
            </a:r>
            <a:r>
              <a:rPr sz="2800" spc="-1390" dirty="0">
                <a:latin typeface="SimSun"/>
                <a:cs typeface="SimSun"/>
              </a:rPr>
              <a:t> </a:t>
            </a:r>
            <a:r>
              <a:rPr sz="2800" spc="5" dirty="0">
                <a:latin typeface="SimSun"/>
                <a:cs typeface="SimSun"/>
              </a:rPr>
              <a:t>先行連</a:t>
            </a:r>
            <a:r>
              <a:rPr sz="2800" spc="-15" dirty="0">
                <a:latin typeface="SimSun"/>
                <a:cs typeface="SimSun"/>
              </a:rPr>
              <a:t>續</a:t>
            </a:r>
            <a:r>
              <a:rPr sz="2800" b="1" spc="-340" dirty="0">
                <a:solidFill>
                  <a:srgbClr val="FF0000"/>
                </a:solidFill>
                <a:latin typeface="Microsoft YaHei UI"/>
                <a:cs typeface="Microsoft YaHei UI"/>
              </a:rPr>
              <a:t>30</a:t>
            </a:r>
            <a:r>
              <a:rPr sz="2800" b="1" spc="30" dirty="0">
                <a:solidFill>
                  <a:srgbClr val="FF0000"/>
                </a:solidFill>
                <a:latin typeface="Microsoft YaHei UI"/>
                <a:cs typeface="Microsoft YaHei UI"/>
              </a:rPr>
              <a:t>次</a:t>
            </a:r>
            <a:r>
              <a:rPr sz="2800" spc="-20" dirty="0">
                <a:latin typeface="SimSun"/>
                <a:cs typeface="SimSun"/>
              </a:rPr>
              <a:t>按壓</a:t>
            </a:r>
            <a:r>
              <a:rPr sz="2800" spc="10" dirty="0">
                <a:latin typeface="SimSun"/>
                <a:cs typeface="SimSun"/>
              </a:rPr>
              <a:t>後，接</a:t>
            </a:r>
            <a:r>
              <a:rPr sz="2800" spc="-25" dirty="0">
                <a:latin typeface="SimSun"/>
                <a:cs typeface="SimSun"/>
              </a:rPr>
              <a:t>著</a:t>
            </a:r>
            <a:r>
              <a:rPr sz="2800" b="1" spc="-325" dirty="0">
                <a:solidFill>
                  <a:srgbClr val="FF0000"/>
                </a:solidFill>
                <a:latin typeface="Microsoft YaHei UI"/>
                <a:cs typeface="Microsoft YaHei UI"/>
              </a:rPr>
              <a:t>2 </a:t>
            </a:r>
            <a:r>
              <a:rPr sz="2800" b="1" spc="-320" dirty="0">
                <a:solidFill>
                  <a:srgbClr val="FF0000"/>
                </a:solidFill>
                <a:latin typeface="Microsoft YaHei UI"/>
                <a:cs typeface="Microsoft YaHei U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Microsoft YaHei UI"/>
                <a:cs typeface="Microsoft YaHei UI"/>
              </a:rPr>
              <a:t>次</a:t>
            </a:r>
            <a:r>
              <a:rPr sz="2800" spc="5" dirty="0">
                <a:latin typeface="SimSun"/>
                <a:cs typeface="SimSun"/>
              </a:rPr>
              <a:t>人工</a:t>
            </a:r>
            <a:r>
              <a:rPr sz="2800" spc="-15" dirty="0">
                <a:latin typeface="SimSun"/>
                <a:cs typeface="SimSun"/>
              </a:rPr>
              <a:t>呼</a:t>
            </a:r>
            <a:r>
              <a:rPr sz="2800" spc="5" dirty="0">
                <a:latin typeface="SimSun"/>
                <a:cs typeface="SimSun"/>
              </a:rPr>
              <a:t>吸</a:t>
            </a:r>
            <a:r>
              <a:rPr sz="2800" dirty="0">
                <a:latin typeface="SimSun"/>
                <a:cs typeface="SimSun"/>
              </a:rPr>
              <a:t>。</a:t>
            </a:r>
            <a:r>
              <a:rPr sz="2800" spc="-15" dirty="0">
                <a:solidFill>
                  <a:srgbClr val="006FC0"/>
                </a:solidFill>
                <a:latin typeface="SimSun"/>
                <a:cs typeface="SimSun"/>
              </a:rPr>
              <a:t>(</a:t>
            </a:r>
            <a:r>
              <a:rPr sz="2800" spc="5" dirty="0">
                <a:solidFill>
                  <a:srgbClr val="006FC0"/>
                </a:solidFill>
                <a:latin typeface="SimSun"/>
                <a:cs typeface="SimSun"/>
              </a:rPr>
              <a:t>約</a:t>
            </a:r>
            <a:r>
              <a:rPr sz="2800" spc="-40" dirty="0">
                <a:solidFill>
                  <a:srgbClr val="006FC0"/>
                </a:solidFill>
                <a:latin typeface="SimSun"/>
                <a:cs typeface="SimSun"/>
              </a:rPr>
              <a:t>1</a:t>
            </a:r>
            <a:r>
              <a:rPr sz="2800" spc="5" dirty="0">
                <a:solidFill>
                  <a:srgbClr val="006FC0"/>
                </a:solidFill>
                <a:latin typeface="SimSun"/>
                <a:cs typeface="SimSun"/>
              </a:rPr>
              <a:t>秒按</a:t>
            </a:r>
            <a:r>
              <a:rPr sz="2800" dirty="0">
                <a:solidFill>
                  <a:srgbClr val="006FC0"/>
                </a:solidFill>
                <a:latin typeface="SimSun"/>
                <a:cs typeface="SimSun"/>
              </a:rPr>
              <a:t>壓</a:t>
            </a:r>
            <a:r>
              <a:rPr sz="2800" spc="-10" dirty="0">
                <a:solidFill>
                  <a:srgbClr val="006FC0"/>
                </a:solidFill>
                <a:latin typeface="SimSun"/>
                <a:cs typeface="SimSun"/>
              </a:rPr>
              <a:t>2</a:t>
            </a:r>
            <a:r>
              <a:rPr sz="2800" spc="5" dirty="0">
                <a:solidFill>
                  <a:srgbClr val="006FC0"/>
                </a:solidFill>
                <a:latin typeface="SimSun"/>
                <a:cs typeface="SimSun"/>
              </a:rPr>
              <a:t>次)</a:t>
            </a:r>
            <a:endParaRPr sz="2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300">
              <a:latin typeface="SimSun"/>
              <a:cs typeface="SimSun"/>
            </a:endParaRPr>
          </a:p>
          <a:p>
            <a:pPr marL="370205" indent="-358140">
              <a:lnSpc>
                <a:spcPct val="100000"/>
              </a:lnSpc>
              <a:buSzPct val="96428"/>
              <a:buChar char="•"/>
              <a:tabLst>
                <a:tab pos="370840" algn="l"/>
              </a:tabLst>
            </a:pPr>
            <a:r>
              <a:rPr sz="2800" spc="10" dirty="0">
                <a:latin typeface="SimSun"/>
                <a:cs typeface="SimSun"/>
              </a:rPr>
              <a:t>胸部按</a:t>
            </a:r>
            <a:r>
              <a:rPr sz="2800" spc="-25" dirty="0">
                <a:latin typeface="SimSun"/>
                <a:cs typeface="SimSun"/>
              </a:rPr>
              <a:t>壓</a:t>
            </a:r>
            <a:r>
              <a:rPr sz="2800" spc="10" dirty="0">
                <a:latin typeface="SimSun"/>
                <a:cs typeface="SimSun"/>
              </a:rPr>
              <a:t>同時</a:t>
            </a:r>
            <a:r>
              <a:rPr sz="2800" spc="-25" dirty="0">
                <a:latin typeface="SimSun"/>
                <a:cs typeface="SimSun"/>
              </a:rPr>
              <a:t>口</a:t>
            </a:r>
            <a:r>
              <a:rPr sz="2800" spc="-20" dirty="0">
                <a:latin typeface="SimSun"/>
                <a:cs typeface="SimSun"/>
              </a:rPr>
              <a:t>裡</a:t>
            </a:r>
            <a:r>
              <a:rPr sz="2800" spc="-15" dirty="0">
                <a:latin typeface="SimSun"/>
                <a:cs typeface="SimSun"/>
              </a:rPr>
              <a:t>數</a:t>
            </a: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「一下、二</a:t>
            </a:r>
            <a:endParaRPr sz="2800">
              <a:latin typeface="Microsoft YaHei UI"/>
              <a:cs typeface="Microsoft YaHei UI"/>
            </a:endParaRPr>
          </a:p>
          <a:p>
            <a:pPr marL="207645" marR="5080">
              <a:lnSpc>
                <a:spcPct val="100000"/>
              </a:lnSpc>
              <a:spcBef>
                <a:spcPts val="5"/>
              </a:spcBef>
            </a:pP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下、三</a:t>
            </a:r>
            <a:r>
              <a:rPr sz="2800" b="1" spc="-20" dirty="0">
                <a:solidFill>
                  <a:srgbClr val="944F71"/>
                </a:solidFill>
                <a:latin typeface="Microsoft YaHei UI"/>
                <a:cs typeface="Microsoft YaHei UI"/>
              </a:rPr>
              <a:t>下</a:t>
            </a:r>
            <a:r>
              <a:rPr sz="2800" b="1" spc="110" dirty="0">
                <a:solidFill>
                  <a:srgbClr val="944F71"/>
                </a:solidFill>
                <a:latin typeface="Microsoft YaHei UI"/>
                <a:cs typeface="Microsoft YaHei UI"/>
              </a:rPr>
              <a:t>…</a:t>
            </a:r>
            <a:r>
              <a:rPr sz="2800" b="1" spc="105" dirty="0">
                <a:solidFill>
                  <a:srgbClr val="944F71"/>
                </a:solidFill>
                <a:latin typeface="Microsoft YaHei UI"/>
                <a:cs typeface="Microsoft YaHei UI"/>
              </a:rPr>
              <a:t>…</a:t>
            </a:r>
            <a:r>
              <a:rPr sz="2800" b="1" spc="-25" dirty="0">
                <a:solidFill>
                  <a:srgbClr val="944F71"/>
                </a:solidFill>
                <a:latin typeface="Microsoft YaHei UI"/>
                <a:cs typeface="Microsoft YaHei UI"/>
              </a:rPr>
              <a:t>十下</a:t>
            </a: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、十</a:t>
            </a:r>
            <a:r>
              <a:rPr sz="2800" b="1" spc="10" dirty="0">
                <a:solidFill>
                  <a:srgbClr val="944F71"/>
                </a:solidFill>
                <a:latin typeface="Microsoft YaHei UI"/>
                <a:cs typeface="Microsoft YaHei UI"/>
              </a:rPr>
              <a:t>一</a:t>
            </a:r>
            <a:r>
              <a:rPr sz="2800" b="1" spc="85" dirty="0">
                <a:solidFill>
                  <a:srgbClr val="944F71"/>
                </a:solidFill>
                <a:latin typeface="Microsoft YaHei UI"/>
                <a:cs typeface="Microsoft YaHei UI"/>
              </a:rPr>
              <a:t>…</a:t>
            </a:r>
            <a:r>
              <a:rPr sz="2800" b="1" spc="105" dirty="0">
                <a:solidFill>
                  <a:srgbClr val="944F71"/>
                </a:solidFill>
                <a:latin typeface="Microsoft YaHei UI"/>
                <a:cs typeface="Microsoft YaHei UI"/>
              </a:rPr>
              <a:t>…</a:t>
            </a: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二</a:t>
            </a:r>
            <a:r>
              <a:rPr sz="2800" b="1" spc="-25" dirty="0">
                <a:solidFill>
                  <a:srgbClr val="944F71"/>
                </a:solidFill>
                <a:latin typeface="Microsoft YaHei UI"/>
                <a:cs typeface="Microsoft YaHei UI"/>
              </a:rPr>
              <a:t>十</a:t>
            </a: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、 二一</a:t>
            </a:r>
            <a:r>
              <a:rPr sz="2800" b="1" spc="95" dirty="0">
                <a:solidFill>
                  <a:srgbClr val="944F71"/>
                </a:solidFill>
                <a:latin typeface="Microsoft YaHei UI"/>
                <a:cs typeface="Microsoft YaHei UI"/>
              </a:rPr>
              <a:t>……</a:t>
            </a: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二九</a:t>
            </a:r>
            <a:r>
              <a:rPr sz="2800" b="1" spc="-15" dirty="0">
                <a:solidFill>
                  <a:srgbClr val="944F71"/>
                </a:solidFill>
                <a:latin typeface="Microsoft YaHei UI"/>
                <a:cs typeface="Microsoft YaHei UI"/>
              </a:rPr>
              <a:t>、</a:t>
            </a:r>
            <a:r>
              <a:rPr sz="2800" b="1" spc="-20" dirty="0">
                <a:solidFill>
                  <a:srgbClr val="944F71"/>
                </a:solidFill>
                <a:latin typeface="Microsoft YaHei UI"/>
                <a:cs typeface="Microsoft YaHei UI"/>
              </a:rPr>
              <a:t>三</a:t>
            </a:r>
            <a:r>
              <a:rPr sz="2800" b="1" spc="5" dirty="0">
                <a:solidFill>
                  <a:srgbClr val="944F71"/>
                </a:solidFill>
                <a:latin typeface="Microsoft YaHei UI"/>
                <a:cs typeface="Microsoft YaHei UI"/>
              </a:rPr>
              <a:t>十</a:t>
            </a:r>
            <a:r>
              <a:rPr sz="2800" b="1" dirty="0">
                <a:solidFill>
                  <a:srgbClr val="944F71"/>
                </a:solidFill>
                <a:latin typeface="Microsoft YaHei UI"/>
                <a:cs typeface="Microsoft YaHei UI"/>
              </a:rPr>
              <a:t>」</a:t>
            </a:r>
            <a:r>
              <a:rPr sz="2800" spc="5" dirty="0">
                <a:latin typeface="SimSun"/>
                <a:cs typeface="SimSun"/>
              </a:rPr>
              <a:t>，</a:t>
            </a:r>
            <a:r>
              <a:rPr sz="2800" spc="-25" dirty="0">
                <a:latin typeface="SimSun"/>
                <a:cs typeface="SimSun"/>
              </a:rPr>
              <a:t>以</a:t>
            </a:r>
            <a:r>
              <a:rPr sz="2800" spc="5" dirty="0">
                <a:latin typeface="SimSun"/>
                <a:cs typeface="SimSun"/>
              </a:rPr>
              <a:t>數次數 </a:t>
            </a:r>
            <a:r>
              <a:rPr sz="2800" spc="10" dirty="0">
                <a:latin typeface="SimSun"/>
                <a:cs typeface="SimSun"/>
              </a:rPr>
              <a:t> 控制速</a:t>
            </a:r>
            <a:r>
              <a:rPr sz="2800" spc="-25" dirty="0">
                <a:latin typeface="SimSun"/>
                <a:cs typeface="SimSun"/>
              </a:rPr>
              <a:t>率</a:t>
            </a:r>
            <a:r>
              <a:rPr sz="2800" spc="10" dirty="0">
                <a:latin typeface="SimSun"/>
                <a:cs typeface="SimSun"/>
              </a:rPr>
              <a:t>，念</a:t>
            </a:r>
            <a:r>
              <a:rPr sz="2800" spc="-25" dirty="0">
                <a:latin typeface="SimSun"/>
                <a:cs typeface="SimSun"/>
              </a:rPr>
              <a:t>第</a:t>
            </a:r>
            <a:r>
              <a:rPr sz="2800" spc="-20" dirty="0">
                <a:latin typeface="SimSun"/>
                <a:cs typeface="SimSun"/>
              </a:rPr>
              <a:t>一</a:t>
            </a:r>
            <a:r>
              <a:rPr sz="2800" spc="10" dirty="0">
                <a:latin typeface="SimSun"/>
                <a:cs typeface="SimSun"/>
              </a:rPr>
              <a:t>個字時</a:t>
            </a:r>
            <a:r>
              <a:rPr sz="2800" spc="-25" dirty="0">
                <a:latin typeface="SimSun"/>
                <a:cs typeface="SimSun"/>
              </a:rPr>
              <a:t>下</a:t>
            </a:r>
            <a:r>
              <a:rPr sz="2800" spc="10" dirty="0">
                <a:latin typeface="SimSun"/>
                <a:cs typeface="SimSun"/>
              </a:rPr>
              <a:t>壓，</a:t>
            </a:r>
            <a:endParaRPr sz="2800">
              <a:latin typeface="SimSun"/>
              <a:cs typeface="SimSun"/>
            </a:endParaRPr>
          </a:p>
          <a:p>
            <a:pPr marL="207645" marR="360045">
              <a:lnSpc>
                <a:spcPct val="100000"/>
              </a:lnSpc>
              <a:spcBef>
                <a:spcPts val="5"/>
              </a:spcBef>
            </a:pPr>
            <a:r>
              <a:rPr sz="2800" spc="5" dirty="0">
                <a:latin typeface="SimSun"/>
                <a:cs typeface="SimSun"/>
              </a:rPr>
              <a:t>第二字</a:t>
            </a:r>
            <a:r>
              <a:rPr sz="2800" spc="-25" dirty="0">
                <a:latin typeface="SimSun"/>
                <a:cs typeface="SimSun"/>
              </a:rPr>
              <a:t>時</a:t>
            </a:r>
            <a:r>
              <a:rPr sz="2800" spc="5" dirty="0">
                <a:latin typeface="SimSun"/>
                <a:cs typeface="SimSun"/>
              </a:rPr>
              <a:t>放鬆</a:t>
            </a:r>
            <a:r>
              <a:rPr sz="2800" spc="-25" dirty="0">
                <a:latin typeface="SimSun"/>
                <a:cs typeface="SimSun"/>
              </a:rPr>
              <a:t>，下</a:t>
            </a:r>
            <a:r>
              <a:rPr sz="2800" spc="5" dirty="0">
                <a:latin typeface="SimSun"/>
                <a:cs typeface="SimSun"/>
              </a:rPr>
              <a:t>壓與放</a:t>
            </a:r>
            <a:r>
              <a:rPr sz="2800" spc="-25" dirty="0">
                <a:latin typeface="SimSun"/>
                <a:cs typeface="SimSun"/>
              </a:rPr>
              <a:t>鬆</a:t>
            </a:r>
            <a:r>
              <a:rPr sz="2800" spc="5" dirty="0">
                <a:latin typeface="SimSun"/>
                <a:cs typeface="SimSun"/>
              </a:rPr>
              <a:t>時間各 </a:t>
            </a:r>
            <a:r>
              <a:rPr sz="2800" spc="10" dirty="0">
                <a:latin typeface="SimSun"/>
                <a:cs typeface="SimSun"/>
              </a:rPr>
              <a:t>占一半</a:t>
            </a:r>
            <a:r>
              <a:rPr sz="2800" spc="-25" dirty="0">
                <a:latin typeface="SimSun"/>
                <a:cs typeface="SimSun"/>
              </a:rPr>
              <a:t>，</a:t>
            </a:r>
            <a:r>
              <a:rPr sz="2800" spc="10" dirty="0">
                <a:latin typeface="SimSun"/>
                <a:cs typeface="SimSun"/>
              </a:rPr>
              <a:t>不可</a:t>
            </a:r>
            <a:r>
              <a:rPr sz="2800" spc="-25" dirty="0">
                <a:latin typeface="SimSun"/>
                <a:cs typeface="SimSun"/>
              </a:rPr>
              <a:t>驟</a:t>
            </a:r>
            <a:r>
              <a:rPr sz="2800" spc="-20" dirty="0">
                <a:latin typeface="SimSun"/>
                <a:cs typeface="SimSun"/>
              </a:rPr>
              <a:t>壓</a:t>
            </a:r>
            <a:r>
              <a:rPr sz="2800" spc="10" dirty="0">
                <a:latin typeface="SimSun"/>
                <a:cs typeface="SimSun"/>
              </a:rPr>
              <a:t>驟放。</a:t>
            </a:r>
            <a:endParaRPr sz="2800">
              <a:latin typeface="SimSun"/>
              <a:cs typeface="SimSu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8288" y="1478453"/>
            <a:ext cx="3462528" cy="468450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755" y="1289193"/>
            <a:ext cx="3227070" cy="390969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400" b="1" spc="-5" dirty="0">
                <a:solidFill>
                  <a:srgbClr val="B71C2B"/>
                </a:solidFill>
                <a:latin typeface="Microsoft YaHei"/>
                <a:cs typeface="Microsoft YaHei"/>
              </a:rPr>
              <a:t>C5</a:t>
            </a:r>
            <a:r>
              <a:rPr sz="2400" b="1" dirty="0">
                <a:solidFill>
                  <a:srgbClr val="B71C2B"/>
                </a:solidFill>
                <a:latin typeface="Microsoft YaHei"/>
                <a:cs typeface="Microsoft YaHei"/>
              </a:rPr>
              <a:t>按壓姿勢</a:t>
            </a:r>
            <a:endParaRPr sz="2400">
              <a:latin typeface="Microsoft YaHei"/>
              <a:cs typeface="Microsoft YaHei"/>
            </a:endParaRPr>
          </a:p>
          <a:p>
            <a:pPr marL="12700" marR="352425" algn="just">
              <a:lnSpc>
                <a:spcPct val="100000"/>
              </a:lnSpc>
              <a:spcBef>
                <a:spcPts val="440"/>
              </a:spcBef>
            </a:pPr>
            <a:r>
              <a:rPr sz="2800" spc="-100" dirty="0">
                <a:solidFill>
                  <a:srgbClr val="404040"/>
                </a:solidFill>
                <a:latin typeface="Microsoft Sans Serif"/>
                <a:cs typeface="Microsoft Sans Serif"/>
              </a:rPr>
              <a:t>🠶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施救者面向傷患 跪著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，</a:t>
            </a:r>
            <a:r>
              <a:rPr sz="2800" spc="5" dirty="0">
                <a:solidFill>
                  <a:srgbClr val="FF0000"/>
                </a:solidFill>
                <a:latin typeface="Microsoft JhengHei"/>
                <a:cs typeface="Microsoft JhengHei"/>
              </a:rPr>
              <a:t>兩腿打</a:t>
            </a:r>
            <a:r>
              <a:rPr sz="2800" dirty="0">
                <a:solidFill>
                  <a:srgbClr val="FF0000"/>
                </a:solidFill>
                <a:latin typeface="Microsoft JhengHei"/>
                <a:cs typeface="Microsoft JhengHei"/>
              </a:rPr>
              <a:t>開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， </a:t>
            </a:r>
            <a:r>
              <a:rPr sz="2800" spc="5" dirty="0">
                <a:solidFill>
                  <a:srgbClr val="FF0000"/>
                </a:solidFill>
                <a:latin typeface="Microsoft JhengHei"/>
                <a:cs typeface="Microsoft JhengHei"/>
              </a:rPr>
              <a:t>與肩同</a:t>
            </a:r>
            <a:r>
              <a:rPr sz="2800" dirty="0">
                <a:solidFill>
                  <a:srgbClr val="FF0000"/>
                </a:solidFill>
                <a:latin typeface="Microsoft JhengHei"/>
                <a:cs typeface="Microsoft JhengHei"/>
              </a:rPr>
              <a:t>寬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，</a:t>
            </a:r>
            <a:endParaRPr sz="28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10" dirty="0">
                <a:solidFill>
                  <a:srgbClr val="404040"/>
                </a:solidFill>
                <a:latin typeface="Microsoft JhengHei"/>
                <a:cs typeface="Microsoft JhengHei"/>
              </a:rPr>
              <a:t>肩膀在傷患胸骨的 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正上空</a:t>
            </a:r>
            <a:r>
              <a:rPr sz="2800" spc="-10" dirty="0">
                <a:solidFill>
                  <a:srgbClr val="404040"/>
                </a:solidFill>
                <a:latin typeface="Microsoft JhengHei"/>
                <a:cs typeface="Microsoft JhengHei"/>
              </a:rPr>
              <a:t>，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雙</a:t>
            </a:r>
            <a:r>
              <a:rPr sz="2800" spc="-5" dirty="0">
                <a:solidFill>
                  <a:srgbClr val="404040"/>
                </a:solidFill>
                <a:latin typeface="Microsoft JhengHei"/>
                <a:cs typeface="Microsoft JhengHei"/>
              </a:rPr>
              <a:t>臂</a:t>
            </a:r>
            <a:r>
              <a:rPr sz="2800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伸直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， </a:t>
            </a:r>
            <a:r>
              <a:rPr sz="2800" spc="10" dirty="0">
                <a:solidFill>
                  <a:srgbClr val="404040"/>
                </a:solidFill>
                <a:latin typeface="Microsoft JhengHei"/>
                <a:cs typeface="Microsoft JhengHei"/>
              </a:rPr>
              <a:t>利用身體的力量， </a:t>
            </a:r>
            <a:r>
              <a:rPr sz="2800" spc="15" dirty="0">
                <a:solidFill>
                  <a:srgbClr val="404040"/>
                </a:solidFill>
                <a:latin typeface="Microsoft JhengHei"/>
                <a:cs typeface="Microsoft JhengHei"/>
              </a:rPr>
              <a:t> </a:t>
            </a:r>
            <a:r>
              <a:rPr sz="2800" spc="5" dirty="0">
                <a:solidFill>
                  <a:srgbClr val="404040"/>
                </a:solidFill>
                <a:latin typeface="Microsoft JhengHei"/>
                <a:cs typeface="Microsoft JhengHei"/>
              </a:rPr>
              <a:t>直接下壓，壓力推 至胸骨上。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744" y="1426463"/>
            <a:ext cx="295910" cy="299085"/>
          </a:xfrm>
          <a:custGeom>
            <a:avLst/>
            <a:gdLst/>
            <a:ahLst/>
            <a:cxnLst/>
            <a:rect l="l" t="t" r="r" b="b"/>
            <a:pathLst>
              <a:path w="295909" h="299085">
                <a:moveTo>
                  <a:pt x="147828" y="0"/>
                </a:moveTo>
                <a:lnTo>
                  <a:pt x="101100" y="7620"/>
                </a:lnTo>
                <a:lnTo>
                  <a:pt x="60520" y="28834"/>
                </a:lnTo>
                <a:lnTo>
                  <a:pt x="28520" y="61173"/>
                </a:lnTo>
                <a:lnTo>
                  <a:pt x="7535" y="102168"/>
                </a:lnTo>
                <a:lnTo>
                  <a:pt x="0" y="149351"/>
                </a:lnTo>
                <a:lnTo>
                  <a:pt x="7535" y="196535"/>
                </a:lnTo>
                <a:lnTo>
                  <a:pt x="28520" y="237530"/>
                </a:lnTo>
                <a:lnTo>
                  <a:pt x="60520" y="269869"/>
                </a:lnTo>
                <a:lnTo>
                  <a:pt x="101100" y="291083"/>
                </a:lnTo>
                <a:lnTo>
                  <a:pt x="147828" y="298703"/>
                </a:lnTo>
                <a:lnTo>
                  <a:pt x="194555" y="291083"/>
                </a:lnTo>
                <a:lnTo>
                  <a:pt x="235135" y="269869"/>
                </a:lnTo>
                <a:lnTo>
                  <a:pt x="267135" y="237530"/>
                </a:lnTo>
                <a:lnTo>
                  <a:pt x="288120" y="196535"/>
                </a:lnTo>
                <a:lnTo>
                  <a:pt x="295656" y="149351"/>
                </a:lnTo>
                <a:lnTo>
                  <a:pt x="288120" y="102168"/>
                </a:lnTo>
                <a:lnTo>
                  <a:pt x="267135" y="61173"/>
                </a:lnTo>
                <a:lnTo>
                  <a:pt x="235135" y="28834"/>
                </a:lnTo>
                <a:lnTo>
                  <a:pt x="194555" y="7620"/>
                </a:lnTo>
                <a:lnTo>
                  <a:pt x="14782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60391" y="926591"/>
            <a:ext cx="6788150" cy="5718175"/>
            <a:chOff x="4660391" y="926591"/>
            <a:chExt cx="6788150" cy="57181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0391" y="926591"/>
              <a:ext cx="4212336" cy="3566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6176" y="3428999"/>
              <a:ext cx="3182112" cy="32156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0992" y="1060703"/>
            <a:ext cx="1938527" cy="2063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60992" y="1060703"/>
            <a:ext cx="1938655" cy="2063750"/>
          </a:xfrm>
          <a:prstGeom prst="rect">
            <a:avLst/>
          </a:prstGeom>
          <a:ln w="6350">
            <a:solidFill>
              <a:srgbClr val="A4A4A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710" marR="212090" algn="just">
              <a:lnSpc>
                <a:spcPct val="100000"/>
              </a:lnSpc>
              <a:spcBef>
                <a:spcPts val="240"/>
              </a:spcBef>
            </a:pPr>
            <a:r>
              <a:rPr sz="3200" spc="15" dirty="0">
                <a:solidFill>
                  <a:srgbClr val="FF0000"/>
                </a:solidFill>
                <a:latin typeface="SimSun"/>
                <a:cs typeface="SimSun"/>
              </a:rPr>
              <a:t>腕</a:t>
            </a:r>
            <a:r>
              <a:rPr sz="3200" spc="-20" dirty="0">
                <a:solidFill>
                  <a:srgbClr val="FF0000"/>
                </a:solidFill>
                <a:latin typeface="SimSun"/>
                <a:cs typeface="SimSun"/>
              </a:rPr>
              <a:t>-</a:t>
            </a:r>
            <a:r>
              <a:rPr sz="3200" spc="10" dirty="0">
                <a:solidFill>
                  <a:srgbClr val="FF0000"/>
                </a:solidFill>
                <a:latin typeface="SimSun"/>
                <a:cs typeface="SimSun"/>
              </a:rPr>
              <a:t>肘</a:t>
            </a:r>
            <a:r>
              <a:rPr sz="3200" spc="-20" dirty="0">
                <a:solidFill>
                  <a:srgbClr val="FF0000"/>
                </a:solidFill>
                <a:latin typeface="SimSun"/>
                <a:cs typeface="SimSun"/>
              </a:rPr>
              <a:t>-</a:t>
            </a:r>
            <a:r>
              <a:rPr sz="3200" spc="-10" dirty="0">
                <a:solidFill>
                  <a:srgbClr val="FF0000"/>
                </a:solidFill>
                <a:latin typeface="SimSun"/>
                <a:cs typeface="SimSun"/>
              </a:rPr>
              <a:t>肩 </a:t>
            </a:r>
            <a:r>
              <a:rPr sz="3200" spc="10" dirty="0">
                <a:latin typeface="SimSun"/>
                <a:cs typeface="SimSun"/>
              </a:rPr>
              <a:t>三</a:t>
            </a:r>
            <a:r>
              <a:rPr sz="3200" spc="-10" dirty="0">
                <a:latin typeface="SimSun"/>
                <a:cs typeface="SimSun"/>
              </a:rPr>
              <a:t>個關節 </a:t>
            </a:r>
            <a:r>
              <a:rPr sz="3200" spc="10" dirty="0">
                <a:latin typeface="SimSun"/>
                <a:cs typeface="SimSun"/>
              </a:rPr>
              <a:t>打</a:t>
            </a:r>
            <a:r>
              <a:rPr sz="3200" spc="-5" dirty="0">
                <a:latin typeface="SimSun"/>
                <a:cs typeface="SimSun"/>
              </a:rPr>
              <a:t>直和患 </a:t>
            </a:r>
            <a:r>
              <a:rPr sz="3200" spc="15" dirty="0">
                <a:latin typeface="SimSun"/>
                <a:cs typeface="SimSun"/>
              </a:rPr>
              <a:t>者</a:t>
            </a:r>
            <a:r>
              <a:rPr sz="3200" spc="-10" dirty="0">
                <a:latin typeface="SimSun"/>
                <a:cs typeface="SimSun"/>
              </a:rPr>
              <a:t>成</a:t>
            </a:r>
            <a:r>
              <a:rPr sz="3200" spc="-10" dirty="0">
                <a:solidFill>
                  <a:srgbClr val="FF0000"/>
                </a:solidFill>
                <a:latin typeface="SimSun"/>
                <a:cs typeface="SimSun"/>
              </a:rPr>
              <a:t>垂直</a:t>
            </a:r>
            <a:endParaRPr sz="3200">
              <a:latin typeface="SimSun"/>
              <a:cs typeface="SimSu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329" y="299415"/>
            <a:ext cx="3888104" cy="88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  <a:p>
            <a:pPr marL="2262505">
              <a:lnSpc>
                <a:spcPct val="100000"/>
              </a:lnSpc>
              <a:spcBef>
                <a:spcPts val="85"/>
              </a:spcBef>
            </a:pPr>
            <a:r>
              <a:rPr sz="2400" b="1" spc="-10" dirty="0">
                <a:solidFill>
                  <a:srgbClr val="B71C2B"/>
                </a:solidFill>
                <a:latin typeface="Microsoft YaHei"/>
                <a:cs typeface="Microsoft YaHei"/>
              </a:rPr>
              <a:t>C</a:t>
            </a:r>
            <a:r>
              <a:rPr sz="2400" b="1" spc="5" dirty="0">
                <a:solidFill>
                  <a:srgbClr val="B71C2B"/>
                </a:solidFill>
                <a:latin typeface="Microsoft YaHei"/>
                <a:cs typeface="Microsoft YaHei"/>
              </a:rPr>
              <a:t>6</a:t>
            </a:r>
            <a:r>
              <a:rPr sz="2400" b="1" spc="-5" dirty="0">
                <a:solidFill>
                  <a:srgbClr val="B71C2B"/>
                </a:solidFill>
                <a:latin typeface="Microsoft YaHei"/>
                <a:cs typeface="Microsoft YaHei"/>
              </a:rPr>
              <a:t>按壓手法</a:t>
            </a:r>
            <a:endParaRPr sz="2400">
              <a:latin typeface="Microsoft YaHei"/>
              <a:cs typeface="Microsoft YaHe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608" y="1487424"/>
            <a:ext cx="3889248" cy="28011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0432" y="1487424"/>
            <a:ext cx="3782567" cy="28011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0433" y="1484249"/>
            <a:ext cx="3895725" cy="280797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619125" rIns="0" bIns="0" rtlCol="0">
            <a:spAutoFit/>
          </a:bodyPr>
          <a:lstStyle/>
          <a:p>
            <a:pPr marL="264795" algn="ctr">
              <a:lnSpc>
                <a:spcPct val="100000"/>
              </a:lnSpc>
              <a:spcBef>
                <a:spcPts val="4875"/>
              </a:spcBef>
            </a:pPr>
            <a:r>
              <a:rPr sz="9600" dirty="0">
                <a:solidFill>
                  <a:srgbClr val="FFFFFF"/>
                </a:solidFill>
                <a:latin typeface="Microsoft YaHei"/>
                <a:cs typeface="Microsoft YaHei"/>
              </a:rPr>
              <a:t>√</a:t>
            </a:r>
            <a:endParaRPr sz="960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77257" y="1484249"/>
            <a:ext cx="3789045" cy="280797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619125" rIns="0" bIns="0" rtlCol="0">
            <a:spAutoFit/>
          </a:bodyPr>
          <a:lstStyle/>
          <a:p>
            <a:pPr marL="105410" algn="ctr">
              <a:lnSpc>
                <a:spcPct val="100000"/>
              </a:lnSpc>
              <a:spcBef>
                <a:spcPts val="4875"/>
              </a:spcBef>
            </a:pPr>
            <a:r>
              <a:rPr sz="9600" dirty="0">
                <a:solidFill>
                  <a:srgbClr val="FFFFFF"/>
                </a:solidFill>
                <a:latin typeface="Microsoft YaHei"/>
                <a:cs typeface="Microsoft YaHei"/>
              </a:rPr>
              <a:t>X</a:t>
            </a:r>
            <a:endParaRPr sz="9600">
              <a:latin typeface="Microsoft YaHei"/>
              <a:cs typeface="Microsoft Ya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80432" y="4352542"/>
            <a:ext cx="3782695" cy="2441575"/>
            <a:chOff x="4980432" y="4352542"/>
            <a:chExt cx="3782695" cy="2441575"/>
          </a:xfrm>
        </p:grpSpPr>
        <p:sp>
          <p:nvSpPr>
            <p:cNvPr id="8" name="object 8"/>
            <p:cNvSpPr/>
            <p:nvPr/>
          </p:nvSpPr>
          <p:spPr>
            <a:xfrm>
              <a:off x="4980432" y="4352544"/>
              <a:ext cx="3782695" cy="2441575"/>
            </a:xfrm>
            <a:custGeom>
              <a:avLst/>
              <a:gdLst/>
              <a:ahLst/>
              <a:cxnLst/>
              <a:rect l="l" t="t" r="r" b="b"/>
              <a:pathLst>
                <a:path w="3782695" h="2441575">
                  <a:moveTo>
                    <a:pt x="3782567" y="0"/>
                  </a:moveTo>
                  <a:lnTo>
                    <a:pt x="0" y="0"/>
                  </a:lnTo>
                  <a:lnTo>
                    <a:pt x="0" y="2441447"/>
                  </a:lnTo>
                  <a:lnTo>
                    <a:pt x="3782567" y="2441447"/>
                  </a:lnTo>
                  <a:lnTo>
                    <a:pt x="3782567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8736" y="4352542"/>
              <a:ext cx="2392680" cy="244144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6360" y="4352544"/>
            <a:ext cx="2517648" cy="244144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283079" y="4866233"/>
            <a:ext cx="88138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C000"/>
                </a:solidFill>
                <a:latin typeface="Microsoft YaHei"/>
                <a:cs typeface="Microsoft YaHei"/>
              </a:rPr>
              <a:t>√</a:t>
            </a:r>
            <a:endParaRPr sz="9600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91478" y="4866233"/>
            <a:ext cx="81216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C000"/>
                </a:solidFill>
                <a:latin typeface="Microsoft YaHei"/>
                <a:cs typeface="Microsoft YaHei"/>
              </a:rPr>
              <a:t>X</a:t>
            </a:r>
            <a:endParaRPr sz="9600">
              <a:latin typeface="Microsoft YaHei"/>
              <a:cs typeface="Microsoft YaHe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63000" y="1621536"/>
            <a:ext cx="3157728" cy="375208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02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44276" y="1363952"/>
            <a:ext cx="3824604" cy="4965065"/>
            <a:chOff x="6844276" y="1363952"/>
            <a:chExt cx="3824604" cy="4965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4276" y="1363952"/>
              <a:ext cx="3824494" cy="49645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2338" y="1470913"/>
              <a:ext cx="3548379" cy="46863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69377" y="3255645"/>
            <a:ext cx="1601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A70900"/>
                </a:solidFill>
                <a:latin typeface="Yu Gothic UI"/>
                <a:cs typeface="Yu Gothic UI"/>
              </a:rPr>
              <a:t>A</a:t>
            </a:r>
            <a:r>
              <a:rPr sz="2400" b="1" spc="-190" dirty="0">
                <a:solidFill>
                  <a:srgbClr val="A70900"/>
                </a:solidFill>
                <a:latin typeface="Yu Gothic UI"/>
                <a:cs typeface="Yu Gothic UI"/>
              </a:rPr>
              <a:t>2</a:t>
            </a:r>
            <a:r>
              <a:rPr sz="2400" b="1" spc="20" dirty="0">
                <a:solidFill>
                  <a:srgbClr val="A70900"/>
                </a:solidFill>
                <a:latin typeface="Yu Gothic UI"/>
                <a:cs typeface="Yu Gothic UI"/>
              </a:rPr>
              <a:t>清理</a:t>
            </a:r>
            <a:r>
              <a:rPr sz="2400" b="1" dirty="0">
                <a:solidFill>
                  <a:srgbClr val="A70900"/>
                </a:solidFill>
                <a:latin typeface="Yu Gothic UI"/>
                <a:cs typeface="Yu Gothic UI"/>
              </a:rPr>
              <a:t>口腔</a:t>
            </a:r>
            <a:endParaRPr sz="2400">
              <a:latin typeface="Yu Gothic UI"/>
              <a:cs typeface="Yu Gothic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43209" y="1357857"/>
            <a:ext cx="8098155" cy="4965065"/>
            <a:chOff x="1443209" y="1357857"/>
            <a:chExt cx="8098155" cy="49650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9768" y="1840991"/>
              <a:ext cx="1491233" cy="11803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3503" y="1972055"/>
              <a:ext cx="1198626" cy="9730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0936" y="1999487"/>
              <a:ext cx="1091184" cy="865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44867" y="2088389"/>
              <a:ext cx="503555" cy="718820"/>
            </a:xfrm>
            <a:custGeom>
              <a:avLst/>
              <a:gdLst/>
              <a:ahLst/>
              <a:cxnLst/>
              <a:rect l="l" t="t" r="r" b="b"/>
              <a:pathLst>
                <a:path w="503554" h="718819">
                  <a:moveTo>
                    <a:pt x="400968" y="0"/>
                  </a:moveTo>
                  <a:lnTo>
                    <a:pt x="383359" y="2284"/>
                  </a:lnTo>
                  <a:lnTo>
                    <a:pt x="362642" y="7485"/>
                  </a:lnTo>
                  <a:lnTo>
                    <a:pt x="344021" y="13793"/>
                  </a:lnTo>
                  <a:lnTo>
                    <a:pt x="326780" y="20125"/>
                  </a:lnTo>
                  <a:lnTo>
                    <a:pt x="310207" y="25398"/>
                  </a:lnTo>
                  <a:lnTo>
                    <a:pt x="294880" y="28701"/>
                  </a:lnTo>
                  <a:lnTo>
                    <a:pt x="280933" y="30398"/>
                  </a:lnTo>
                  <a:lnTo>
                    <a:pt x="266987" y="31023"/>
                  </a:lnTo>
                  <a:lnTo>
                    <a:pt x="236333" y="31023"/>
                  </a:lnTo>
                  <a:lnTo>
                    <a:pt x="193113" y="25398"/>
                  </a:lnTo>
                  <a:lnTo>
                    <a:pt x="159299" y="13793"/>
                  </a:lnTo>
                  <a:lnTo>
                    <a:pt x="140678" y="7485"/>
                  </a:lnTo>
                  <a:lnTo>
                    <a:pt x="119961" y="2284"/>
                  </a:lnTo>
                  <a:lnTo>
                    <a:pt x="102352" y="0"/>
                  </a:lnTo>
                  <a:lnTo>
                    <a:pt x="83385" y="1537"/>
                  </a:lnTo>
                  <a:lnTo>
                    <a:pt x="46809" y="13841"/>
                  </a:lnTo>
                  <a:lnTo>
                    <a:pt x="9804" y="52810"/>
                  </a:lnTo>
                  <a:lnTo>
                    <a:pt x="0" y="84032"/>
                  </a:lnTo>
                  <a:lnTo>
                    <a:pt x="1137" y="103376"/>
                  </a:lnTo>
                  <a:lnTo>
                    <a:pt x="10233" y="140968"/>
                  </a:lnTo>
                  <a:lnTo>
                    <a:pt x="29489" y="187148"/>
                  </a:lnTo>
                  <a:lnTo>
                    <a:pt x="54175" y="233424"/>
                  </a:lnTo>
                  <a:lnTo>
                    <a:pt x="63769" y="264628"/>
                  </a:lnTo>
                  <a:lnTo>
                    <a:pt x="70637" y="296939"/>
                  </a:lnTo>
                  <a:lnTo>
                    <a:pt x="74767" y="329275"/>
                  </a:lnTo>
                  <a:lnTo>
                    <a:pt x="76146" y="360551"/>
                  </a:lnTo>
                  <a:lnTo>
                    <a:pt x="80331" y="390860"/>
                  </a:lnTo>
                  <a:lnTo>
                    <a:pt x="82480" y="421193"/>
                  </a:lnTo>
                  <a:lnTo>
                    <a:pt x="83272" y="451526"/>
                  </a:lnTo>
                  <a:lnTo>
                    <a:pt x="83385" y="481836"/>
                  </a:lnTo>
                  <a:lnTo>
                    <a:pt x="86010" y="513203"/>
                  </a:lnTo>
                  <a:lnTo>
                    <a:pt x="104977" y="580223"/>
                  </a:lnTo>
                  <a:lnTo>
                    <a:pt x="137914" y="644022"/>
                  </a:lnTo>
                  <a:lnTo>
                    <a:pt x="184773" y="696029"/>
                  </a:lnTo>
                  <a:lnTo>
                    <a:pt x="215084" y="718818"/>
                  </a:lnTo>
                  <a:lnTo>
                    <a:pt x="200479" y="643634"/>
                  </a:lnTo>
                  <a:lnTo>
                    <a:pt x="178508" y="557020"/>
                  </a:lnTo>
                  <a:lnTo>
                    <a:pt x="177472" y="524154"/>
                  </a:lnTo>
                  <a:lnTo>
                    <a:pt x="175746" y="484788"/>
                  </a:lnTo>
                  <a:lnTo>
                    <a:pt x="175400" y="449756"/>
                  </a:lnTo>
                  <a:lnTo>
                    <a:pt x="179772" y="421225"/>
                  </a:lnTo>
                  <a:lnTo>
                    <a:pt x="208686" y="384331"/>
                  </a:lnTo>
                  <a:lnTo>
                    <a:pt x="229689" y="377823"/>
                  </a:lnTo>
                  <a:lnTo>
                    <a:pt x="237055" y="372108"/>
                  </a:lnTo>
                  <a:lnTo>
                    <a:pt x="266265" y="372108"/>
                  </a:lnTo>
                  <a:lnTo>
                    <a:pt x="273631" y="377823"/>
                  </a:lnTo>
                  <a:lnTo>
                    <a:pt x="284472" y="379720"/>
                  </a:lnTo>
                  <a:lnTo>
                    <a:pt x="294634" y="384331"/>
                  </a:lnTo>
                  <a:lnTo>
                    <a:pt x="303438" y="390038"/>
                  </a:lnTo>
                  <a:lnTo>
                    <a:pt x="310207" y="395222"/>
                  </a:lnTo>
                  <a:lnTo>
                    <a:pt x="332178" y="429893"/>
                  </a:lnTo>
                  <a:lnTo>
                    <a:pt x="331027" y="449756"/>
                  </a:lnTo>
                  <a:lnTo>
                    <a:pt x="328495" y="484788"/>
                  </a:lnTo>
                  <a:lnTo>
                    <a:pt x="325963" y="524154"/>
                  </a:lnTo>
                  <a:lnTo>
                    <a:pt x="324812" y="557020"/>
                  </a:lnTo>
                  <a:lnTo>
                    <a:pt x="302841" y="643634"/>
                  </a:lnTo>
                  <a:lnTo>
                    <a:pt x="288236" y="718818"/>
                  </a:lnTo>
                  <a:lnTo>
                    <a:pt x="344037" y="671097"/>
                  </a:lnTo>
                  <a:lnTo>
                    <a:pt x="383359" y="614805"/>
                  </a:lnTo>
                  <a:lnTo>
                    <a:pt x="409886" y="546177"/>
                  </a:lnTo>
                  <a:lnTo>
                    <a:pt x="419935" y="481836"/>
                  </a:lnTo>
                  <a:lnTo>
                    <a:pt x="424120" y="451526"/>
                  </a:lnTo>
                  <a:lnTo>
                    <a:pt x="426269" y="421193"/>
                  </a:lnTo>
                  <a:lnTo>
                    <a:pt x="427061" y="390860"/>
                  </a:lnTo>
                  <a:lnTo>
                    <a:pt x="427174" y="360551"/>
                  </a:lnTo>
                  <a:lnTo>
                    <a:pt x="428553" y="329275"/>
                  </a:lnTo>
                  <a:lnTo>
                    <a:pt x="432683" y="296939"/>
                  </a:lnTo>
                  <a:lnTo>
                    <a:pt x="439550" y="264628"/>
                  </a:lnTo>
                  <a:lnTo>
                    <a:pt x="449145" y="233424"/>
                  </a:lnTo>
                  <a:lnTo>
                    <a:pt x="464244" y="210816"/>
                  </a:lnTo>
                  <a:lnTo>
                    <a:pt x="476593" y="187148"/>
                  </a:lnTo>
                  <a:lnTo>
                    <a:pt x="493087" y="140968"/>
                  </a:lnTo>
                  <a:lnTo>
                    <a:pt x="502183" y="103376"/>
                  </a:lnTo>
                  <a:lnTo>
                    <a:pt x="503320" y="84032"/>
                  </a:lnTo>
                  <a:lnTo>
                    <a:pt x="500326" y="65784"/>
                  </a:lnTo>
                  <a:lnTo>
                    <a:pt x="471608" y="26814"/>
                  </a:lnTo>
                  <a:lnTo>
                    <a:pt x="438902" y="6338"/>
                  </a:lnTo>
                  <a:lnTo>
                    <a:pt x="419935" y="1537"/>
                  </a:lnTo>
                  <a:lnTo>
                    <a:pt x="400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09" y="1357857"/>
              <a:ext cx="3876331" cy="49645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1282" y="1464818"/>
              <a:ext cx="3600196" cy="46863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63927" y="3856250"/>
            <a:ext cx="2811780" cy="1703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5"/>
              </a:spcBef>
            </a:pPr>
            <a:r>
              <a:rPr sz="2000" spc="-10" dirty="0">
                <a:solidFill>
                  <a:srgbClr val="252525"/>
                </a:solidFill>
                <a:latin typeface="SimSun"/>
                <a:cs typeface="SimSun"/>
              </a:rPr>
              <a:t>急救者站在患者的右側， </a:t>
            </a:r>
            <a:r>
              <a:rPr sz="2000" spc="-10" dirty="0">
                <a:solidFill>
                  <a:srgbClr val="FF0000"/>
                </a:solidFill>
                <a:latin typeface="SimSun"/>
                <a:cs typeface="SimSun"/>
              </a:rPr>
              <a:t>左</a:t>
            </a:r>
            <a:r>
              <a:rPr sz="2000" spc="-15" dirty="0">
                <a:solidFill>
                  <a:srgbClr val="FF0000"/>
                </a:solidFill>
                <a:latin typeface="SimSun"/>
                <a:cs typeface="SimSun"/>
              </a:rPr>
              <a:t>手</a:t>
            </a:r>
            <a:r>
              <a:rPr sz="2000" spc="-10" dirty="0">
                <a:solidFill>
                  <a:srgbClr val="252525"/>
                </a:solidFill>
                <a:latin typeface="SimSun"/>
                <a:cs typeface="SimSun"/>
              </a:rPr>
              <a:t>放在患者的</a:t>
            </a:r>
            <a:r>
              <a:rPr sz="2000" spc="-10" dirty="0">
                <a:solidFill>
                  <a:srgbClr val="FF0000"/>
                </a:solidFill>
                <a:latin typeface="SimSun"/>
                <a:cs typeface="SimSun"/>
              </a:rPr>
              <a:t>前額</a:t>
            </a:r>
            <a:r>
              <a:rPr sz="2000" spc="-10" dirty="0">
                <a:solidFill>
                  <a:srgbClr val="252525"/>
                </a:solidFill>
                <a:latin typeface="SimSun"/>
                <a:cs typeface="SimSun"/>
              </a:rPr>
              <a:t>，用 力將頭</a:t>
            </a:r>
            <a:r>
              <a:rPr sz="2000" spc="-20" dirty="0">
                <a:solidFill>
                  <a:srgbClr val="252525"/>
                </a:solidFill>
                <a:latin typeface="SimSun"/>
                <a:cs typeface="SimSun"/>
              </a:rPr>
              <a:t>部</a:t>
            </a:r>
            <a:r>
              <a:rPr sz="2000" spc="-15" dirty="0">
                <a:solidFill>
                  <a:srgbClr val="FF0000"/>
                </a:solidFill>
                <a:latin typeface="SimSun"/>
                <a:cs typeface="SimSun"/>
              </a:rPr>
              <a:t>下</a:t>
            </a:r>
            <a:r>
              <a:rPr sz="2000" spc="-10" dirty="0">
                <a:solidFill>
                  <a:srgbClr val="FF0000"/>
                </a:solidFill>
                <a:latin typeface="SimSun"/>
                <a:cs typeface="SimSun"/>
              </a:rPr>
              <a:t>壓</a:t>
            </a:r>
            <a:r>
              <a:rPr sz="2000" spc="-15" dirty="0">
                <a:solidFill>
                  <a:srgbClr val="252525"/>
                </a:solidFill>
                <a:latin typeface="SimSun"/>
                <a:cs typeface="SimSun"/>
              </a:rPr>
              <a:t>，</a:t>
            </a:r>
            <a:r>
              <a:rPr sz="2000" spc="-15" dirty="0">
                <a:solidFill>
                  <a:srgbClr val="FF0000"/>
                </a:solidFill>
                <a:latin typeface="SimSun"/>
                <a:cs typeface="SimSun"/>
              </a:rPr>
              <a:t>右手</a:t>
            </a:r>
            <a:r>
              <a:rPr sz="2000" spc="-5" dirty="0">
                <a:solidFill>
                  <a:srgbClr val="252525"/>
                </a:solidFill>
                <a:latin typeface="SimSun"/>
                <a:cs typeface="SimSun"/>
              </a:rPr>
              <a:t>置於 </a:t>
            </a:r>
            <a:r>
              <a:rPr sz="2000" spc="-10" dirty="0">
                <a:solidFill>
                  <a:srgbClr val="252525"/>
                </a:solidFill>
                <a:latin typeface="SimSun"/>
                <a:cs typeface="SimSun"/>
              </a:rPr>
              <a:t>患</a:t>
            </a:r>
            <a:r>
              <a:rPr sz="2000" spc="-15" dirty="0">
                <a:solidFill>
                  <a:srgbClr val="252525"/>
                </a:solidFill>
                <a:latin typeface="SimSun"/>
                <a:cs typeface="SimSun"/>
              </a:rPr>
              <a:t>者</a:t>
            </a:r>
            <a:r>
              <a:rPr sz="2000" spc="-10" dirty="0">
                <a:solidFill>
                  <a:srgbClr val="FF0000"/>
                </a:solidFill>
                <a:latin typeface="SimSun"/>
                <a:cs typeface="SimSun"/>
              </a:rPr>
              <a:t>下頜骨下緣</a:t>
            </a:r>
            <a:r>
              <a:rPr sz="2000" spc="-10" dirty="0">
                <a:solidFill>
                  <a:srgbClr val="252525"/>
                </a:solidFill>
                <a:latin typeface="SimSun"/>
                <a:cs typeface="SimSun"/>
              </a:rPr>
              <a:t>將顏部向 上</a:t>
            </a:r>
            <a:r>
              <a:rPr sz="2000" spc="-15" dirty="0">
                <a:solidFill>
                  <a:srgbClr val="252525"/>
                </a:solidFill>
                <a:latin typeface="SimSun"/>
                <a:cs typeface="SimSun"/>
              </a:rPr>
              <a:t>，</a:t>
            </a:r>
            <a:r>
              <a:rPr sz="2000" spc="-15" dirty="0">
                <a:solidFill>
                  <a:srgbClr val="FF0000"/>
                </a:solidFill>
                <a:latin typeface="SimSun"/>
                <a:cs typeface="SimSun"/>
              </a:rPr>
              <a:t>向前抬起</a:t>
            </a:r>
            <a:endParaRPr sz="2000">
              <a:latin typeface="SimSun"/>
              <a:cs typeface="SimSu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71242" y="3255645"/>
            <a:ext cx="1906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A70900"/>
                </a:solidFill>
                <a:latin typeface="Yu Gothic UI"/>
                <a:cs typeface="Yu Gothic UI"/>
              </a:rPr>
              <a:t>A</a:t>
            </a:r>
            <a:r>
              <a:rPr sz="2400" b="1" spc="180" dirty="0">
                <a:solidFill>
                  <a:srgbClr val="A70900"/>
                </a:solidFill>
                <a:latin typeface="Yu Gothic UI"/>
                <a:cs typeface="Yu Gothic UI"/>
              </a:rPr>
              <a:t>1</a:t>
            </a:r>
            <a:r>
              <a:rPr sz="2400" b="1" spc="20" dirty="0">
                <a:solidFill>
                  <a:srgbClr val="A70900"/>
                </a:solidFill>
                <a:latin typeface="Yu Gothic UI"/>
                <a:cs typeface="Yu Gothic UI"/>
              </a:rPr>
              <a:t>打開</a:t>
            </a:r>
            <a:r>
              <a:rPr sz="2400" b="1" dirty="0">
                <a:solidFill>
                  <a:srgbClr val="A70900"/>
                </a:solidFill>
                <a:latin typeface="Yu Gothic UI"/>
                <a:cs typeface="Yu Gothic UI"/>
              </a:rPr>
              <a:t>呼吸道</a:t>
            </a:r>
            <a:endParaRPr sz="2400">
              <a:latin typeface="Yu Gothic UI"/>
              <a:cs typeface="Yu Gothic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85872" y="1844039"/>
            <a:ext cx="4721225" cy="3769995"/>
            <a:chOff x="2785872" y="1844039"/>
            <a:chExt cx="4721225" cy="376999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85872" y="1844039"/>
              <a:ext cx="1515618" cy="118338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65704" y="1978151"/>
              <a:ext cx="1213866" cy="97002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93136" y="2005583"/>
              <a:ext cx="1106424" cy="8625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31792" y="2538933"/>
              <a:ext cx="3074796" cy="307479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59298" y="2816351"/>
              <a:ext cx="2195322" cy="21857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43144" y="3090672"/>
              <a:ext cx="1625346" cy="1625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750433" y="2980715"/>
            <a:ext cx="84455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b="1" dirty="0">
                <a:solidFill>
                  <a:srgbClr val="FFFFFF"/>
                </a:solidFill>
                <a:latin typeface="Yu Gothic UI"/>
                <a:cs typeface="Yu Gothic UI"/>
              </a:rPr>
              <a:t>A</a:t>
            </a:r>
            <a:endParaRPr sz="9600">
              <a:latin typeface="Yu Gothic UI"/>
              <a:cs typeface="Yu Gothic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70063" y="4312665"/>
            <a:ext cx="144018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252525"/>
                </a:solidFill>
                <a:latin typeface="SimSun"/>
                <a:cs typeface="SimSun"/>
              </a:rPr>
              <a:t>清除呼吸道雜物：</a:t>
            </a:r>
            <a:endParaRPr sz="1400">
              <a:latin typeface="SimSun"/>
              <a:cs typeface="SimSu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70063" y="4672710"/>
            <a:ext cx="12630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252525"/>
                </a:solidFill>
                <a:latin typeface="SimSun"/>
                <a:cs typeface="SimSun"/>
              </a:rPr>
              <a:t>假牙、嘔吐物、</a:t>
            </a:r>
            <a:endParaRPr sz="1400">
              <a:latin typeface="SimSun"/>
              <a:cs typeface="SimSu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70063" y="5035422"/>
            <a:ext cx="73279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252525"/>
                </a:solidFill>
                <a:latin typeface="SimSun"/>
                <a:cs typeface="SimSun"/>
              </a:rPr>
              <a:t>血液等。</a:t>
            </a:r>
            <a:endParaRPr sz="1400">
              <a:latin typeface="SimSun"/>
              <a:cs typeface="SimSu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15639" y="2084832"/>
            <a:ext cx="655320" cy="722376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1283" y="1858835"/>
            <a:ext cx="2878455" cy="2274570"/>
            <a:chOff x="1121283" y="1858835"/>
            <a:chExt cx="2878455" cy="2274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0808" y="1868424"/>
              <a:ext cx="2859024" cy="22555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26045" y="1863598"/>
              <a:ext cx="2868930" cy="2265045"/>
            </a:xfrm>
            <a:custGeom>
              <a:avLst/>
              <a:gdLst/>
              <a:ahLst/>
              <a:cxnLst/>
              <a:rect l="l" t="t" r="r" b="b"/>
              <a:pathLst>
                <a:path w="2868929" h="2265045">
                  <a:moveTo>
                    <a:pt x="0" y="2265045"/>
                  </a:moveTo>
                  <a:lnTo>
                    <a:pt x="2868549" y="2265045"/>
                  </a:lnTo>
                  <a:lnTo>
                    <a:pt x="2868549" y="0"/>
                  </a:lnTo>
                  <a:lnTo>
                    <a:pt x="0" y="0"/>
                  </a:lnTo>
                  <a:lnTo>
                    <a:pt x="0" y="2265045"/>
                  </a:lnTo>
                  <a:close/>
                </a:path>
              </a:pathLst>
            </a:custGeom>
            <a:ln w="9525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47088" y="4331208"/>
            <a:ext cx="1423670" cy="368935"/>
          </a:xfrm>
          <a:prstGeom prst="rect">
            <a:avLst/>
          </a:prstGeom>
          <a:solidFill>
            <a:srgbClr val="B71C2B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95"/>
              </a:spcBef>
            </a:pPr>
            <a:r>
              <a:rPr sz="18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A1</a:t>
            </a:r>
            <a:r>
              <a:rPr sz="1800" b="1" dirty="0">
                <a:solidFill>
                  <a:srgbClr val="FFFFFF"/>
                </a:solidFill>
                <a:latin typeface="Microsoft YaHei"/>
                <a:cs typeface="Microsoft YaHei"/>
              </a:rPr>
              <a:t>清理口腔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1366" y="4793265"/>
            <a:ext cx="2059305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spc="-10" dirty="0">
                <a:latin typeface="Microsoft YaHei"/>
                <a:cs typeface="Microsoft YaHei"/>
              </a:rPr>
              <a:t>清除</a:t>
            </a:r>
            <a:r>
              <a:rPr sz="2000" spc="-5" dirty="0">
                <a:latin typeface="Microsoft YaHei"/>
                <a:cs typeface="Microsoft YaHei"/>
              </a:rPr>
              <a:t>呼</a:t>
            </a:r>
            <a:r>
              <a:rPr sz="2000" spc="10" dirty="0">
                <a:latin typeface="Microsoft YaHei"/>
                <a:cs typeface="Microsoft YaHei"/>
              </a:rPr>
              <a:t>吸</a:t>
            </a:r>
            <a:r>
              <a:rPr sz="2000" spc="-15" dirty="0">
                <a:latin typeface="Microsoft YaHei"/>
                <a:cs typeface="Microsoft YaHei"/>
              </a:rPr>
              <a:t>道</a:t>
            </a:r>
            <a:r>
              <a:rPr sz="2000" spc="-10" dirty="0">
                <a:latin typeface="Microsoft YaHei"/>
                <a:cs typeface="Microsoft YaHei"/>
              </a:rPr>
              <a:t>雜</a:t>
            </a:r>
            <a:r>
              <a:rPr sz="2000" spc="10" dirty="0">
                <a:latin typeface="Microsoft YaHei"/>
                <a:cs typeface="Microsoft YaHei"/>
              </a:rPr>
              <a:t>物：</a:t>
            </a:r>
            <a:endParaRPr sz="2000">
              <a:latin typeface="Microsoft YaHei"/>
              <a:cs typeface="Microsoft YaHei"/>
            </a:endParaRPr>
          </a:p>
          <a:p>
            <a:pPr marL="30480">
              <a:lnSpc>
                <a:spcPct val="100000"/>
              </a:lnSpc>
              <a:spcBef>
                <a:spcPts val="1200"/>
              </a:spcBef>
            </a:pPr>
            <a:r>
              <a:rPr sz="2000" spc="-10" dirty="0">
                <a:latin typeface="Microsoft YaHei"/>
                <a:cs typeface="Microsoft YaHei"/>
              </a:rPr>
              <a:t>假牙</a:t>
            </a:r>
            <a:r>
              <a:rPr sz="2000" spc="-15" dirty="0">
                <a:latin typeface="Microsoft YaHei"/>
                <a:cs typeface="Microsoft YaHei"/>
              </a:rPr>
              <a:t>、嘔</a:t>
            </a:r>
            <a:r>
              <a:rPr sz="2000" spc="-10" dirty="0">
                <a:latin typeface="Microsoft YaHei"/>
                <a:cs typeface="Microsoft YaHei"/>
              </a:rPr>
              <a:t>吐物等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33088" y="984503"/>
            <a:ext cx="3587750" cy="563880"/>
          </a:xfrm>
          <a:custGeom>
            <a:avLst/>
            <a:gdLst/>
            <a:ahLst/>
            <a:cxnLst/>
            <a:rect l="l" t="t" r="r" b="b"/>
            <a:pathLst>
              <a:path w="3587750" h="563880">
                <a:moveTo>
                  <a:pt x="3493516" y="0"/>
                </a:moveTo>
                <a:lnTo>
                  <a:pt x="93979" y="0"/>
                </a:lnTo>
                <a:lnTo>
                  <a:pt x="57382" y="7379"/>
                </a:lnTo>
                <a:lnTo>
                  <a:pt x="27511" y="27511"/>
                </a:lnTo>
                <a:lnTo>
                  <a:pt x="7379" y="57382"/>
                </a:lnTo>
                <a:lnTo>
                  <a:pt x="0" y="93980"/>
                </a:lnTo>
                <a:lnTo>
                  <a:pt x="0" y="469900"/>
                </a:lnTo>
                <a:lnTo>
                  <a:pt x="7379" y="506497"/>
                </a:lnTo>
                <a:lnTo>
                  <a:pt x="27511" y="536368"/>
                </a:lnTo>
                <a:lnTo>
                  <a:pt x="57382" y="556500"/>
                </a:lnTo>
                <a:lnTo>
                  <a:pt x="93979" y="563880"/>
                </a:lnTo>
                <a:lnTo>
                  <a:pt x="3493516" y="563880"/>
                </a:lnTo>
                <a:lnTo>
                  <a:pt x="3530113" y="556500"/>
                </a:lnTo>
                <a:lnTo>
                  <a:pt x="3559984" y="536368"/>
                </a:lnTo>
                <a:lnTo>
                  <a:pt x="3580116" y="506497"/>
                </a:lnTo>
                <a:lnTo>
                  <a:pt x="3587495" y="469900"/>
                </a:lnTo>
                <a:lnTo>
                  <a:pt x="3587495" y="93980"/>
                </a:lnTo>
                <a:lnTo>
                  <a:pt x="3580116" y="57382"/>
                </a:lnTo>
                <a:lnTo>
                  <a:pt x="3559984" y="27511"/>
                </a:lnTo>
                <a:lnTo>
                  <a:pt x="3530113" y="7379"/>
                </a:lnTo>
                <a:lnTo>
                  <a:pt x="3493516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13329" y="299415"/>
            <a:ext cx="4461510" cy="1149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  <a:p>
            <a:pPr marL="1387475">
              <a:lnSpc>
                <a:spcPct val="100000"/>
              </a:lnSpc>
              <a:spcBef>
                <a:spcPts val="2615"/>
              </a:spcBef>
            </a:pP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打開呼吸道（</a:t>
            </a:r>
            <a:r>
              <a:rPr sz="2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，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i</a:t>
            </a:r>
            <a:r>
              <a:rPr sz="2000" b="1" spc="55" dirty="0">
                <a:solidFill>
                  <a:srgbClr val="FFFFFF"/>
                </a:solidFill>
                <a:latin typeface="Microsoft YaHei"/>
                <a:cs typeface="Microsoft YaHei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wa</a:t>
            </a:r>
            <a:r>
              <a:rPr sz="2000" b="1" spc="10" dirty="0">
                <a:solidFill>
                  <a:srgbClr val="FFFFFF"/>
                </a:solidFill>
                <a:latin typeface="Microsoft YaHei"/>
                <a:cs typeface="Microsoft YaHei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）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51319" y="4322064"/>
            <a:ext cx="1423670" cy="368935"/>
          </a:xfrm>
          <a:prstGeom prst="rect">
            <a:avLst/>
          </a:prstGeom>
          <a:solidFill>
            <a:srgbClr val="B71C2B"/>
          </a:solidFill>
        </p:spPr>
        <p:txBody>
          <a:bodyPr vert="horz" wrap="square" lIns="0" tIns="368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90"/>
              </a:spcBef>
            </a:pPr>
            <a:r>
              <a:rPr sz="18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A2</a:t>
            </a:r>
            <a:r>
              <a:rPr sz="1800" b="1" dirty="0">
                <a:solidFill>
                  <a:srgbClr val="FFFFFF"/>
                </a:solidFill>
                <a:latin typeface="Microsoft YaHei"/>
                <a:cs typeface="Microsoft YaHei"/>
              </a:rPr>
              <a:t>打開呼吸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9059" y="4797531"/>
            <a:ext cx="7346950" cy="167132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175"/>
              </a:spcBef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Microsoft YaHei"/>
                <a:cs typeface="Microsoft YaHei"/>
              </a:rPr>
              <a:t>體位:平臥在平地或硬板上，採用壓額抬下巴法</a:t>
            </a:r>
            <a:endParaRPr sz="1800">
              <a:latin typeface="Microsoft YaHei"/>
              <a:cs typeface="Microsoft YaHei"/>
            </a:endParaRPr>
          </a:p>
          <a:p>
            <a:pPr marL="194945" indent="-18288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Microsoft YaHei"/>
                <a:cs typeface="Microsoft YaHei"/>
              </a:rPr>
              <a:t>操作方法:施救者站在患者的右側，左手放在患者的前額，用力將頭部下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Microsoft YaHei"/>
                <a:cs typeface="Microsoft YaHei"/>
              </a:rPr>
              <a:t>壓，右手置於患者下頜骨下緣將顏部向上，向前抬起，以達到通暢呼吸道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Microsoft YaHei"/>
                <a:cs typeface="Microsoft YaHei"/>
              </a:rPr>
              <a:t>的作用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55920" y="1926335"/>
            <a:ext cx="3136392" cy="240487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587742" y="1782013"/>
            <a:ext cx="2261235" cy="227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SimSun"/>
                <a:cs typeface="SimSun"/>
              </a:rPr>
              <a:t>抬下巴</a:t>
            </a:r>
            <a:endParaRPr sz="4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800">
              <a:latin typeface="SimSun"/>
              <a:cs typeface="SimSun"/>
            </a:endParaRPr>
          </a:p>
          <a:p>
            <a:pPr marL="1028700">
              <a:lnSpc>
                <a:spcPct val="100000"/>
              </a:lnSpc>
            </a:pPr>
            <a:r>
              <a:rPr sz="4800" dirty="0">
                <a:latin typeface="SimSun"/>
                <a:cs typeface="SimSun"/>
              </a:rPr>
              <a:t>壓額</a:t>
            </a:r>
            <a:endParaRPr sz="48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3088" y="984503"/>
            <a:ext cx="3587750" cy="563880"/>
          </a:xfrm>
          <a:custGeom>
            <a:avLst/>
            <a:gdLst/>
            <a:ahLst/>
            <a:cxnLst/>
            <a:rect l="l" t="t" r="r" b="b"/>
            <a:pathLst>
              <a:path w="3587750" h="563880">
                <a:moveTo>
                  <a:pt x="3493516" y="0"/>
                </a:moveTo>
                <a:lnTo>
                  <a:pt x="93979" y="0"/>
                </a:lnTo>
                <a:lnTo>
                  <a:pt x="57382" y="7379"/>
                </a:lnTo>
                <a:lnTo>
                  <a:pt x="27511" y="27511"/>
                </a:lnTo>
                <a:lnTo>
                  <a:pt x="7379" y="57382"/>
                </a:lnTo>
                <a:lnTo>
                  <a:pt x="0" y="93980"/>
                </a:lnTo>
                <a:lnTo>
                  <a:pt x="0" y="469900"/>
                </a:lnTo>
                <a:lnTo>
                  <a:pt x="7379" y="506497"/>
                </a:lnTo>
                <a:lnTo>
                  <a:pt x="27511" y="536368"/>
                </a:lnTo>
                <a:lnTo>
                  <a:pt x="57382" y="556500"/>
                </a:lnTo>
                <a:lnTo>
                  <a:pt x="93979" y="563880"/>
                </a:lnTo>
                <a:lnTo>
                  <a:pt x="3493516" y="563880"/>
                </a:lnTo>
                <a:lnTo>
                  <a:pt x="3530113" y="556500"/>
                </a:lnTo>
                <a:lnTo>
                  <a:pt x="3559984" y="536368"/>
                </a:lnTo>
                <a:lnTo>
                  <a:pt x="3580116" y="506497"/>
                </a:lnTo>
                <a:lnTo>
                  <a:pt x="3587495" y="469900"/>
                </a:lnTo>
                <a:lnTo>
                  <a:pt x="3587495" y="93980"/>
                </a:lnTo>
                <a:lnTo>
                  <a:pt x="3580116" y="57382"/>
                </a:lnTo>
                <a:lnTo>
                  <a:pt x="3559984" y="27511"/>
                </a:lnTo>
                <a:lnTo>
                  <a:pt x="3530113" y="7379"/>
                </a:lnTo>
                <a:lnTo>
                  <a:pt x="3493516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13329" y="299415"/>
            <a:ext cx="4461510" cy="1149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  <a:p>
            <a:pPr marL="1387475">
              <a:lnSpc>
                <a:spcPct val="100000"/>
              </a:lnSpc>
              <a:spcBef>
                <a:spcPts val="2615"/>
              </a:spcBef>
            </a:pP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打開呼吸道（</a:t>
            </a:r>
            <a:r>
              <a:rPr sz="2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，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i</a:t>
            </a:r>
            <a:r>
              <a:rPr sz="2000" b="1" spc="55" dirty="0">
                <a:solidFill>
                  <a:srgbClr val="FFFFFF"/>
                </a:solidFill>
                <a:latin typeface="Microsoft YaHei"/>
                <a:cs typeface="Microsoft YaHei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wa</a:t>
            </a:r>
            <a:r>
              <a:rPr sz="2000" b="1" spc="10" dirty="0">
                <a:solidFill>
                  <a:srgbClr val="FFFFFF"/>
                </a:solidFill>
                <a:latin typeface="Microsoft YaHei"/>
                <a:cs typeface="Microsoft YaHei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）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1515" y="1728216"/>
            <a:ext cx="10150532" cy="435863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9261" y="6240005"/>
            <a:ext cx="10354627" cy="3015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831" y="1063752"/>
            <a:ext cx="11178540" cy="5694045"/>
            <a:chOff x="560831" y="1063752"/>
            <a:chExt cx="11178540" cy="5694045"/>
          </a:xfrm>
        </p:grpSpPr>
        <p:sp>
          <p:nvSpPr>
            <p:cNvPr id="3" name="object 3"/>
            <p:cNvSpPr/>
            <p:nvPr/>
          </p:nvSpPr>
          <p:spPr>
            <a:xfrm>
              <a:off x="560831" y="1063752"/>
              <a:ext cx="7998459" cy="563880"/>
            </a:xfrm>
            <a:custGeom>
              <a:avLst/>
              <a:gdLst/>
              <a:ahLst/>
              <a:cxnLst/>
              <a:rect l="l" t="t" r="r" b="b"/>
              <a:pathLst>
                <a:path w="7998459" h="563880">
                  <a:moveTo>
                    <a:pt x="7903972" y="0"/>
                  </a:moveTo>
                  <a:lnTo>
                    <a:pt x="93980" y="0"/>
                  </a:lnTo>
                  <a:lnTo>
                    <a:pt x="57398" y="7379"/>
                  </a:lnTo>
                  <a:lnTo>
                    <a:pt x="27525" y="27511"/>
                  </a:lnTo>
                  <a:lnTo>
                    <a:pt x="7385" y="57382"/>
                  </a:lnTo>
                  <a:lnTo>
                    <a:pt x="0" y="93980"/>
                  </a:lnTo>
                  <a:lnTo>
                    <a:pt x="0" y="469900"/>
                  </a:lnTo>
                  <a:lnTo>
                    <a:pt x="7385" y="506497"/>
                  </a:lnTo>
                  <a:lnTo>
                    <a:pt x="27525" y="536368"/>
                  </a:lnTo>
                  <a:lnTo>
                    <a:pt x="57398" y="556500"/>
                  </a:lnTo>
                  <a:lnTo>
                    <a:pt x="93980" y="563880"/>
                  </a:lnTo>
                  <a:lnTo>
                    <a:pt x="7903972" y="563880"/>
                  </a:lnTo>
                  <a:lnTo>
                    <a:pt x="7940569" y="556500"/>
                  </a:lnTo>
                  <a:lnTo>
                    <a:pt x="7970440" y="536368"/>
                  </a:lnTo>
                  <a:lnTo>
                    <a:pt x="7990572" y="506497"/>
                  </a:lnTo>
                  <a:lnTo>
                    <a:pt x="7997952" y="469900"/>
                  </a:lnTo>
                  <a:lnTo>
                    <a:pt x="7997952" y="93980"/>
                  </a:lnTo>
                  <a:lnTo>
                    <a:pt x="7990572" y="57382"/>
                  </a:lnTo>
                  <a:lnTo>
                    <a:pt x="7970440" y="27511"/>
                  </a:lnTo>
                  <a:lnTo>
                    <a:pt x="7940569" y="7379"/>
                  </a:lnTo>
                  <a:lnTo>
                    <a:pt x="7903972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9606" y="1627630"/>
              <a:ext cx="5579649" cy="512978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78332" y="1199133"/>
            <a:ext cx="7847330" cy="55530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4475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打開呼吸道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（A，airway）-Nasopharyngeal</a:t>
            </a:r>
            <a:r>
              <a:rPr sz="2000" b="1" spc="7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Airway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鼻咽呼吸道</a:t>
            </a:r>
            <a:endParaRPr sz="2000">
              <a:latin typeface="Microsoft YaHei"/>
              <a:cs typeface="Microsoft YaHei"/>
            </a:endParaRPr>
          </a:p>
          <a:p>
            <a:pPr marL="12700" marR="2568575" algn="just">
              <a:lnSpc>
                <a:spcPct val="100000"/>
              </a:lnSpc>
              <a:spcBef>
                <a:spcPts val="2235"/>
              </a:spcBef>
            </a:pPr>
            <a:r>
              <a:rPr sz="1800" spc="-5" dirty="0">
                <a:latin typeface="Microsoft JhengHei"/>
                <a:cs typeface="Microsoft JhengHei"/>
              </a:rPr>
              <a:t>鼻咽呼吸道是從鼻孔建立一暢通管道到口咽部，即使 </a:t>
            </a:r>
            <a:r>
              <a:rPr sz="1800" dirty="0">
                <a:latin typeface="Microsoft JhengHei"/>
                <a:cs typeface="Microsoft JhengHei"/>
              </a:rPr>
              <a:t>舌頭往後掉仍可確保部分氣體流通，屬一種輔助呼吸 道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JhengHei"/>
                <a:cs typeface="Microsoft JhengHei"/>
              </a:rPr>
              <a:t>適應症</a:t>
            </a:r>
            <a:endParaRPr sz="1800">
              <a:latin typeface="Microsoft JhengHei"/>
              <a:cs typeface="Microsoft JhengHei"/>
            </a:endParaRPr>
          </a:p>
          <a:p>
            <a:pPr marL="12700" marR="2568575">
              <a:lnSpc>
                <a:spcPct val="100000"/>
              </a:lnSpc>
            </a:pPr>
            <a:r>
              <a:rPr sz="1800" dirty="0">
                <a:latin typeface="Microsoft JhengHei"/>
                <a:cs typeface="Microsoft JhengHei"/>
              </a:rPr>
              <a:t>意識不清或無意識有咳嗽和嘔吐反射，且需要維持呼 吸道暢通的傷病患</a:t>
            </a:r>
            <a:r>
              <a:rPr sz="1800" spc="-5" dirty="0">
                <a:latin typeface="Microsoft JhengHei"/>
                <a:cs typeface="Microsoft JhengHei"/>
              </a:rPr>
              <a:t>(</a:t>
            </a:r>
            <a:r>
              <a:rPr sz="1800" dirty="0">
                <a:latin typeface="Microsoft JhengHei"/>
                <a:cs typeface="Microsoft JhengHei"/>
              </a:rPr>
              <a:t>呼吸時有鼾音</a:t>
            </a:r>
            <a:r>
              <a:rPr sz="1800" spc="-5" dirty="0">
                <a:latin typeface="Microsoft JhengHei"/>
                <a:cs typeface="Microsoft JhengHei"/>
              </a:rPr>
              <a:t>)</a:t>
            </a:r>
            <a:r>
              <a:rPr sz="1800" dirty="0">
                <a:latin typeface="Microsoft JhengHei"/>
                <a:cs typeface="Microsoft JhengHei"/>
              </a:rPr>
              <a:t>。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Microsoft JhengHei"/>
                <a:cs typeface="Microsoft JhengHei"/>
              </a:rPr>
              <a:t>禁忌症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JhengHei"/>
                <a:cs typeface="Microsoft JhengHei"/>
              </a:rPr>
              <a:t>疑似顱底骨折之傷病患，避免將鼻咽呼吸道插入腦中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Microsoft JhengHei"/>
                <a:cs typeface="Microsoft JhengHei"/>
              </a:rPr>
              <a:t>操作步驟</a:t>
            </a:r>
            <a:endParaRPr sz="1800">
              <a:latin typeface="Microsoft JhengHei"/>
              <a:cs typeface="Microsoft JhengHei"/>
            </a:endParaRPr>
          </a:p>
          <a:p>
            <a:pPr marL="182880" marR="2614295" indent="-170815">
              <a:lnSpc>
                <a:spcPct val="100000"/>
              </a:lnSpc>
              <a:spcBef>
                <a:spcPts val="5"/>
              </a:spcBef>
              <a:buSzPct val="94444"/>
              <a:buAutoNum type="arabicPeriod"/>
              <a:tabLst>
                <a:tab pos="197485" algn="l"/>
              </a:tabLst>
            </a:pPr>
            <a:r>
              <a:rPr sz="1800" dirty="0">
                <a:latin typeface="Microsoft JhengHei"/>
                <a:cs typeface="Microsoft JhengHei"/>
              </a:rPr>
              <a:t>凹面朝下，測量鼻尖到耳垂距離，選擇適當長度且 鼻孔內徑所能容納之最大鼻咽呼吸道</a:t>
            </a:r>
            <a:endParaRPr sz="1800">
              <a:latin typeface="Microsoft JhengHei"/>
              <a:cs typeface="Microsoft JhengHei"/>
            </a:endParaRPr>
          </a:p>
          <a:p>
            <a:pPr marL="196850" indent="-184785">
              <a:lnSpc>
                <a:spcPct val="100000"/>
              </a:lnSpc>
              <a:buSzPct val="94444"/>
              <a:buAutoNum type="arabicPeriod"/>
              <a:tabLst>
                <a:tab pos="197485" algn="l"/>
              </a:tabLst>
            </a:pPr>
            <a:r>
              <a:rPr sz="1800" dirty="0">
                <a:latin typeface="Microsoft JhengHei"/>
                <a:cs typeface="Microsoft JhengHei"/>
              </a:rPr>
              <a:t>打開呼吸道</a:t>
            </a:r>
            <a:endParaRPr sz="1800">
              <a:latin typeface="Microsoft JhengHei"/>
              <a:cs typeface="Microsoft JhengHei"/>
            </a:endParaRPr>
          </a:p>
          <a:p>
            <a:pPr marL="253365" indent="-241300">
              <a:lnSpc>
                <a:spcPct val="100000"/>
              </a:lnSpc>
              <a:buSzPct val="94444"/>
              <a:buAutoNum type="arabicPeriod"/>
              <a:tabLst>
                <a:tab pos="254000" algn="l"/>
              </a:tabLst>
            </a:pPr>
            <a:r>
              <a:rPr sz="1800" dirty="0">
                <a:latin typeface="Microsoft JhengHei"/>
                <a:cs typeface="Microsoft JhengHei"/>
              </a:rPr>
              <a:t>塗上潤滑劑</a:t>
            </a:r>
            <a:endParaRPr sz="1800">
              <a:latin typeface="Microsoft JhengHei"/>
              <a:cs typeface="Microsoft JhengHei"/>
            </a:endParaRPr>
          </a:p>
          <a:p>
            <a:pPr marL="253365" indent="-241300">
              <a:lnSpc>
                <a:spcPct val="100000"/>
              </a:lnSpc>
              <a:buSzPct val="94444"/>
              <a:buAutoNum type="arabicPeriod"/>
              <a:tabLst>
                <a:tab pos="254000" algn="l"/>
              </a:tabLst>
            </a:pPr>
            <a:r>
              <a:rPr sz="1800" dirty="0">
                <a:latin typeface="Microsoft JhengHei"/>
                <a:cs typeface="Microsoft JhengHei"/>
              </a:rPr>
              <a:t>鼻尖上推，選擇較大鼻腔之一邊</a:t>
            </a:r>
            <a:endParaRPr sz="1800">
              <a:latin typeface="Microsoft JhengHei"/>
              <a:cs typeface="Microsoft JhengHei"/>
            </a:endParaRPr>
          </a:p>
          <a:p>
            <a:pPr marL="253365" indent="-241300">
              <a:lnSpc>
                <a:spcPct val="100000"/>
              </a:lnSpc>
              <a:spcBef>
                <a:spcPts val="5"/>
              </a:spcBef>
              <a:buSzPct val="94444"/>
              <a:buAutoNum type="arabicPeriod"/>
              <a:tabLst>
                <a:tab pos="254000" algn="l"/>
              </a:tabLst>
            </a:pPr>
            <a:r>
              <a:rPr sz="1800" dirty="0">
                <a:latin typeface="Microsoft JhengHei"/>
                <a:cs typeface="Microsoft JhengHei"/>
              </a:rPr>
              <a:t>凹面朝下，垂直置入</a:t>
            </a:r>
            <a:endParaRPr sz="180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136" y="2977972"/>
            <a:ext cx="42926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171717"/>
                </a:solidFill>
                <a:latin typeface="Microsoft YaHei"/>
                <a:cs typeface="Microsoft YaHei"/>
              </a:rPr>
              <a:t>心肺復甦術起源</a:t>
            </a:r>
            <a:endParaRPr sz="4800">
              <a:latin typeface="Microsoft YaHei"/>
              <a:cs typeface="Microsoft YaHe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56247" y="1758695"/>
            <a:ext cx="2606040" cy="3469004"/>
            <a:chOff x="6556247" y="1758695"/>
            <a:chExt cx="2606040" cy="3469004"/>
          </a:xfrm>
        </p:grpSpPr>
        <p:sp>
          <p:nvSpPr>
            <p:cNvPr id="4" name="object 4"/>
            <p:cNvSpPr/>
            <p:nvPr/>
          </p:nvSpPr>
          <p:spPr>
            <a:xfrm>
              <a:off x="7455407" y="1886711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4643"/>
                  </a:lnTo>
                  <a:lnTo>
                    <a:pt x="852932" y="1670303"/>
                  </a:lnTo>
                  <a:lnTo>
                    <a:pt x="1706880" y="834643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DD2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55407" y="3557016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5152"/>
                  </a:lnTo>
                  <a:lnTo>
                    <a:pt x="852932" y="1670304"/>
                  </a:lnTo>
                  <a:lnTo>
                    <a:pt x="1706880" y="835152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9513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01967" y="2721863"/>
              <a:ext cx="1710055" cy="1670685"/>
            </a:xfrm>
            <a:custGeom>
              <a:avLst/>
              <a:gdLst/>
              <a:ahLst/>
              <a:cxnLst/>
              <a:rect l="l" t="t" r="r" b="b"/>
              <a:pathLst>
                <a:path w="1710054" h="1670685">
                  <a:moveTo>
                    <a:pt x="854963" y="0"/>
                  </a:moveTo>
                  <a:lnTo>
                    <a:pt x="0" y="835660"/>
                  </a:lnTo>
                  <a:lnTo>
                    <a:pt x="854963" y="1670304"/>
                  </a:lnTo>
                  <a:lnTo>
                    <a:pt x="1709927" y="835660"/>
                  </a:lnTo>
                  <a:lnTo>
                    <a:pt x="854963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6247" y="1758695"/>
              <a:ext cx="1725929" cy="16893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11111" y="1773935"/>
              <a:ext cx="1618615" cy="1584960"/>
            </a:xfrm>
            <a:custGeom>
              <a:avLst/>
              <a:gdLst/>
              <a:ahLst/>
              <a:cxnLst/>
              <a:rect l="l" t="t" r="r" b="b"/>
              <a:pathLst>
                <a:path w="1618615" h="1584960">
                  <a:moveTo>
                    <a:pt x="809498" y="0"/>
                  </a:moveTo>
                  <a:lnTo>
                    <a:pt x="0" y="792988"/>
                  </a:lnTo>
                  <a:lnTo>
                    <a:pt x="809498" y="1584960"/>
                  </a:lnTo>
                  <a:lnTo>
                    <a:pt x="1618488" y="792988"/>
                  </a:lnTo>
                  <a:lnTo>
                    <a:pt x="80949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148321" y="2126437"/>
            <a:ext cx="5448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795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831" y="1063752"/>
            <a:ext cx="7998459" cy="563880"/>
          </a:xfrm>
          <a:custGeom>
            <a:avLst/>
            <a:gdLst/>
            <a:ahLst/>
            <a:cxnLst/>
            <a:rect l="l" t="t" r="r" b="b"/>
            <a:pathLst>
              <a:path w="7998459" h="563880">
                <a:moveTo>
                  <a:pt x="7903972" y="0"/>
                </a:moveTo>
                <a:lnTo>
                  <a:pt x="93980" y="0"/>
                </a:lnTo>
                <a:lnTo>
                  <a:pt x="57398" y="7379"/>
                </a:lnTo>
                <a:lnTo>
                  <a:pt x="27525" y="27511"/>
                </a:lnTo>
                <a:lnTo>
                  <a:pt x="7385" y="57382"/>
                </a:lnTo>
                <a:lnTo>
                  <a:pt x="0" y="93980"/>
                </a:lnTo>
                <a:lnTo>
                  <a:pt x="0" y="469900"/>
                </a:lnTo>
                <a:lnTo>
                  <a:pt x="7385" y="506497"/>
                </a:lnTo>
                <a:lnTo>
                  <a:pt x="27525" y="536368"/>
                </a:lnTo>
                <a:lnTo>
                  <a:pt x="57398" y="556500"/>
                </a:lnTo>
                <a:lnTo>
                  <a:pt x="93980" y="563880"/>
                </a:lnTo>
                <a:lnTo>
                  <a:pt x="7903972" y="563880"/>
                </a:lnTo>
                <a:lnTo>
                  <a:pt x="7940569" y="556500"/>
                </a:lnTo>
                <a:lnTo>
                  <a:pt x="7970440" y="536368"/>
                </a:lnTo>
                <a:lnTo>
                  <a:pt x="7990572" y="506497"/>
                </a:lnTo>
                <a:lnTo>
                  <a:pt x="7997952" y="469900"/>
                </a:lnTo>
                <a:lnTo>
                  <a:pt x="7997952" y="93980"/>
                </a:lnTo>
                <a:lnTo>
                  <a:pt x="7990572" y="57382"/>
                </a:lnTo>
                <a:lnTo>
                  <a:pt x="7970440" y="27511"/>
                </a:lnTo>
                <a:lnTo>
                  <a:pt x="7940569" y="7379"/>
                </a:lnTo>
                <a:lnTo>
                  <a:pt x="7903972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0285" y="1199133"/>
            <a:ext cx="76155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打開呼吸道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（A，airway）-Nasopharyngeal</a:t>
            </a:r>
            <a:r>
              <a:rPr sz="2000" b="1" spc="7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Airway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鼻咽呼吸道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0831" y="1758695"/>
            <a:ext cx="1123188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831" y="1063752"/>
            <a:ext cx="7998459" cy="563880"/>
          </a:xfrm>
          <a:custGeom>
            <a:avLst/>
            <a:gdLst/>
            <a:ahLst/>
            <a:cxnLst/>
            <a:rect l="l" t="t" r="r" b="b"/>
            <a:pathLst>
              <a:path w="7998459" h="563880">
                <a:moveTo>
                  <a:pt x="7903972" y="0"/>
                </a:moveTo>
                <a:lnTo>
                  <a:pt x="93980" y="0"/>
                </a:lnTo>
                <a:lnTo>
                  <a:pt x="57398" y="7379"/>
                </a:lnTo>
                <a:lnTo>
                  <a:pt x="27525" y="27511"/>
                </a:lnTo>
                <a:lnTo>
                  <a:pt x="7385" y="57382"/>
                </a:lnTo>
                <a:lnTo>
                  <a:pt x="0" y="93980"/>
                </a:lnTo>
                <a:lnTo>
                  <a:pt x="0" y="469900"/>
                </a:lnTo>
                <a:lnTo>
                  <a:pt x="7385" y="506497"/>
                </a:lnTo>
                <a:lnTo>
                  <a:pt x="27525" y="536368"/>
                </a:lnTo>
                <a:lnTo>
                  <a:pt x="57398" y="556500"/>
                </a:lnTo>
                <a:lnTo>
                  <a:pt x="93980" y="563880"/>
                </a:lnTo>
                <a:lnTo>
                  <a:pt x="7903972" y="563880"/>
                </a:lnTo>
                <a:lnTo>
                  <a:pt x="7940569" y="556500"/>
                </a:lnTo>
                <a:lnTo>
                  <a:pt x="7970440" y="536368"/>
                </a:lnTo>
                <a:lnTo>
                  <a:pt x="7990572" y="506497"/>
                </a:lnTo>
                <a:lnTo>
                  <a:pt x="7997952" y="469900"/>
                </a:lnTo>
                <a:lnTo>
                  <a:pt x="7997952" y="93980"/>
                </a:lnTo>
                <a:lnTo>
                  <a:pt x="7990572" y="57382"/>
                </a:lnTo>
                <a:lnTo>
                  <a:pt x="7970440" y="27511"/>
                </a:lnTo>
                <a:lnTo>
                  <a:pt x="7940569" y="7379"/>
                </a:lnTo>
                <a:lnTo>
                  <a:pt x="7903972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91655" y="1758695"/>
            <a:ext cx="5730240" cy="491949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78332" y="1199133"/>
            <a:ext cx="7761605" cy="5052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打開呼吸道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（A，airway）-Oropharyngeal</a:t>
            </a:r>
            <a:r>
              <a:rPr sz="2000" b="1" spc="7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Airway</a:t>
            </a:r>
            <a:r>
              <a:rPr sz="2000" b="1" spc="1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口咽呼吸道</a:t>
            </a:r>
            <a:endParaRPr sz="20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Microsoft YaHei"/>
              <a:cs typeface="Microsoft YaHei"/>
            </a:endParaRPr>
          </a:p>
          <a:p>
            <a:pPr marL="12700" marR="2254250" algn="just">
              <a:lnSpc>
                <a:spcPct val="99000"/>
              </a:lnSpc>
            </a:pPr>
            <a:r>
              <a:rPr sz="1800" dirty="0">
                <a:latin typeface="SimSun"/>
                <a:cs typeface="SimSun"/>
              </a:rPr>
              <a:t>口咽呼吸道可鉤住舌頭及舌根，避免舌頭往後掉而阻礙 </a:t>
            </a:r>
            <a:r>
              <a:rPr sz="1800" spc="-5" dirty="0">
                <a:latin typeface="SimSun"/>
                <a:cs typeface="SimSun"/>
              </a:rPr>
              <a:t>呼吸道，屬一種輔助呼吸道；因對傷病患較為刺激，可 </a:t>
            </a:r>
            <a:r>
              <a:rPr sz="1800" dirty="0">
                <a:latin typeface="SimSun"/>
                <a:cs typeface="SimSun"/>
              </a:rPr>
              <a:t>能導致嘔吐，故</a:t>
            </a:r>
            <a:r>
              <a:rPr sz="1800" dirty="0">
                <a:solidFill>
                  <a:srgbClr val="FF0000"/>
                </a:solidFill>
                <a:latin typeface="SimSun"/>
                <a:cs typeface="SimSun"/>
              </a:rPr>
              <a:t>只能用於意識程度較差</a:t>
            </a:r>
            <a:r>
              <a:rPr sz="1800" dirty="0">
                <a:latin typeface="SimSun"/>
                <a:cs typeface="SimSun"/>
              </a:rPr>
              <a:t>之傷病患</a:t>
            </a:r>
            <a:endParaRPr sz="1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SimSun"/>
                <a:cs typeface="SimSun"/>
              </a:rPr>
              <a:t>適應症</a:t>
            </a:r>
            <a:endParaRPr sz="1800">
              <a:latin typeface="SimSun"/>
              <a:cs typeface="SimSun"/>
            </a:endParaRPr>
          </a:p>
          <a:p>
            <a:pPr marL="12700">
              <a:lnSpc>
                <a:spcPts val="2135"/>
              </a:lnSpc>
              <a:spcBef>
                <a:spcPts val="50"/>
              </a:spcBef>
            </a:pPr>
            <a:r>
              <a:rPr sz="1800" dirty="0">
                <a:latin typeface="SimSun"/>
                <a:cs typeface="SimSun"/>
              </a:rPr>
              <a:t>對疼痛刺激無反應的傷病患，且無咳嗽和嘔吐反射，需</a:t>
            </a:r>
            <a:endParaRPr sz="1800">
              <a:latin typeface="SimSun"/>
              <a:cs typeface="SimSun"/>
            </a:endParaRPr>
          </a:p>
          <a:p>
            <a:pPr marL="12700">
              <a:lnSpc>
                <a:spcPts val="2135"/>
              </a:lnSpc>
            </a:pPr>
            <a:r>
              <a:rPr sz="1800" spc="-5" dirty="0">
                <a:latin typeface="SimSun"/>
                <a:cs typeface="SimSun"/>
              </a:rPr>
              <a:t>要維持呼吸道暢</a:t>
            </a:r>
            <a:r>
              <a:rPr sz="1800" dirty="0">
                <a:latin typeface="SimSun"/>
                <a:cs typeface="SimSun"/>
              </a:rPr>
              <a:t>通</a:t>
            </a:r>
            <a:r>
              <a:rPr sz="1800" spc="-420" dirty="0">
                <a:latin typeface="SimSun"/>
                <a:cs typeface="SimSun"/>
              </a:rPr>
              <a:t> </a:t>
            </a:r>
            <a:r>
              <a:rPr sz="1800" spc="-375" dirty="0">
                <a:latin typeface="SimSun"/>
                <a:cs typeface="SimSun"/>
              </a:rPr>
              <a:t>(</a:t>
            </a:r>
            <a:r>
              <a:rPr sz="1800" spc="-5" dirty="0">
                <a:latin typeface="SimSun"/>
                <a:cs typeface="SimSun"/>
              </a:rPr>
              <a:t>呼吸時有鼾</a:t>
            </a:r>
            <a:r>
              <a:rPr sz="1800" dirty="0">
                <a:latin typeface="SimSun"/>
                <a:cs typeface="SimSun"/>
              </a:rPr>
              <a:t>音</a:t>
            </a:r>
            <a:r>
              <a:rPr sz="1800" spc="-375" dirty="0">
                <a:latin typeface="SimSun"/>
                <a:cs typeface="SimSun"/>
              </a:rPr>
              <a:t>)</a:t>
            </a:r>
            <a:r>
              <a:rPr sz="1800" dirty="0">
                <a:latin typeface="SimSun"/>
                <a:cs typeface="SimSun"/>
              </a:rPr>
              <a:t>。</a:t>
            </a:r>
            <a:endParaRPr sz="1800">
              <a:latin typeface="SimSun"/>
              <a:cs typeface="SimSun"/>
            </a:endParaRPr>
          </a:p>
          <a:p>
            <a:pPr marL="12700" marR="4262755">
              <a:lnSpc>
                <a:spcPct val="199000"/>
              </a:lnSpc>
              <a:spcBef>
                <a:spcPts val="50"/>
              </a:spcBef>
            </a:pPr>
            <a:r>
              <a:rPr sz="1800" dirty="0">
                <a:latin typeface="SimSun"/>
                <a:cs typeface="SimSun"/>
              </a:rPr>
              <a:t>禁忌症</a:t>
            </a:r>
            <a:r>
              <a:rPr sz="1800" spc="-525" dirty="0">
                <a:latin typeface="SimSun"/>
                <a:cs typeface="SimSun"/>
              </a:rPr>
              <a:t>:</a:t>
            </a:r>
            <a:r>
              <a:rPr sz="1800" dirty="0">
                <a:latin typeface="SimSun"/>
                <a:cs typeface="SimSun"/>
              </a:rPr>
              <a:t>有咳嗽和嘔吐反射之傷病患 操作步驟</a:t>
            </a:r>
            <a:endParaRPr sz="1800">
              <a:latin typeface="SimSun"/>
              <a:cs typeface="SimSun"/>
            </a:endParaRPr>
          </a:p>
          <a:p>
            <a:pPr marL="247015" indent="-234950">
              <a:lnSpc>
                <a:spcPct val="100000"/>
              </a:lnSpc>
              <a:buAutoNum type="arabicPeriod"/>
              <a:tabLst>
                <a:tab pos="247650" algn="l"/>
              </a:tabLst>
            </a:pPr>
            <a:r>
              <a:rPr sz="1800" dirty="0">
                <a:latin typeface="SimSun"/>
                <a:cs typeface="SimSun"/>
              </a:rPr>
              <a:t>打開呼吸道。</a:t>
            </a:r>
            <a:endParaRPr sz="1800">
              <a:latin typeface="SimSun"/>
              <a:cs typeface="SimSun"/>
            </a:endParaRPr>
          </a:p>
          <a:p>
            <a:pPr marL="247015" indent="-234950">
              <a:lnSpc>
                <a:spcPct val="100000"/>
              </a:lnSpc>
              <a:buAutoNum type="arabicPeriod"/>
              <a:tabLst>
                <a:tab pos="247650" algn="l"/>
              </a:tabLst>
            </a:pPr>
            <a:r>
              <a:rPr sz="1800" dirty="0">
                <a:latin typeface="SimSun"/>
                <a:cs typeface="SimSun"/>
              </a:rPr>
              <a:t>凹面朝向傷病患，測</a:t>
            </a:r>
            <a:r>
              <a:rPr sz="1800" spc="-20" dirty="0">
                <a:latin typeface="SimSun"/>
                <a:cs typeface="SimSun"/>
              </a:rPr>
              <a:t>量</a:t>
            </a:r>
            <a:r>
              <a:rPr sz="1800" dirty="0">
                <a:solidFill>
                  <a:srgbClr val="FF0000"/>
                </a:solidFill>
                <a:latin typeface="SimSun"/>
                <a:cs typeface="SimSun"/>
              </a:rPr>
              <a:t>嘴角到耳</a:t>
            </a:r>
            <a:r>
              <a:rPr sz="1800" spc="-10" dirty="0">
                <a:solidFill>
                  <a:srgbClr val="FF0000"/>
                </a:solidFill>
                <a:latin typeface="SimSun"/>
                <a:cs typeface="SimSun"/>
              </a:rPr>
              <a:t>垂</a:t>
            </a:r>
            <a:r>
              <a:rPr sz="1800" dirty="0">
                <a:latin typeface="SimSun"/>
                <a:cs typeface="SimSun"/>
              </a:rPr>
              <a:t>距離</a:t>
            </a:r>
            <a:endParaRPr sz="1800">
              <a:latin typeface="SimSun"/>
              <a:cs typeface="SimSun"/>
            </a:endParaRPr>
          </a:p>
          <a:p>
            <a:pPr marL="247015" indent="-234950">
              <a:lnSpc>
                <a:spcPct val="100000"/>
              </a:lnSpc>
              <a:buAutoNum type="arabicPeriod"/>
              <a:tabLst>
                <a:tab pos="247650" algn="l"/>
              </a:tabLst>
            </a:pPr>
            <a:r>
              <a:rPr sz="1800" dirty="0">
                <a:latin typeface="SimSun"/>
                <a:cs typeface="SimSun"/>
              </a:rPr>
              <a:t>以食拇指交叉法打開傷病患口部</a:t>
            </a:r>
            <a:endParaRPr sz="1800">
              <a:latin typeface="SimSun"/>
              <a:cs typeface="SimSun"/>
            </a:endParaRPr>
          </a:p>
          <a:p>
            <a:pPr marL="247015" indent="-23495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247650" algn="l"/>
              </a:tabLst>
            </a:pPr>
            <a:r>
              <a:rPr sz="1800" dirty="0">
                <a:solidFill>
                  <a:srgbClr val="FF0000"/>
                </a:solidFill>
                <a:latin typeface="SimSun"/>
                <a:cs typeface="SimSun"/>
              </a:rPr>
              <a:t>凹面朝</a:t>
            </a:r>
            <a:r>
              <a:rPr sz="1800" spc="-10" dirty="0">
                <a:solidFill>
                  <a:srgbClr val="FF0000"/>
                </a:solidFill>
                <a:latin typeface="SimSun"/>
                <a:cs typeface="SimSun"/>
              </a:rPr>
              <a:t>上</a:t>
            </a:r>
            <a:r>
              <a:rPr sz="1800" spc="-5" dirty="0">
                <a:latin typeface="SimSun"/>
                <a:cs typeface="SimSun"/>
              </a:rPr>
              <a:t>頂至</a:t>
            </a:r>
            <a:r>
              <a:rPr sz="1800" spc="-5" dirty="0">
                <a:solidFill>
                  <a:srgbClr val="FF0000"/>
                </a:solidFill>
                <a:latin typeface="SimSun"/>
                <a:cs typeface="SimSun"/>
              </a:rPr>
              <a:t>硬顎</a:t>
            </a:r>
            <a:r>
              <a:rPr sz="1800" dirty="0">
                <a:latin typeface="SimSun"/>
                <a:cs typeface="SimSun"/>
              </a:rPr>
              <a:t>處</a:t>
            </a:r>
            <a:endParaRPr sz="1800">
              <a:latin typeface="SimSun"/>
              <a:cs typeface="SimSun"/>
            </a:endParaRPr>
          </a:p>
          <a:p>
            <a:pPr marL="247015" indent="-2349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247650" algn="l"/>
              </a:tabLst>
            </a:pPr>
            <a:r>
              <a:rPr sz="1800" dirty="0">
                <a:solidFill>
                  <a:srgbClr val="FF0000"/>
                </a:solidFill>
                <a:latin typeface="SimSun"/>
                <a:cs typeface="SimSun"/>
              </a:rPr>
              <a:t>旋轉</a:t>
            </a:r>
            <a:r>
              <a:rPr sz="1800" spc="55" dirty="0">
                <a:solidFill>
                  <a:srgbClr val="FF0000"/>
                </a:solidFill>
                <a:latin typeface="SimSun"/>
                <a:cs typeface="SimSun"/>
              </a:rPr>
              <a:t>180</a:t>
            </a:r>
            <a:r>
              <a:rPr sz="1800" dirty="0">
                <a:solidFill>
                  <a:srgbClr val="FF0000"/>
                </a:solidFill>
                <a:latin typeface="SimSun"/>
                <a:cs typeface="SimSun"/>
              </a:rPr>
              <a:t>度</a:t>
            </a:r>
            <a:r>
              <a:rPr sz="1800" dirty="0">
                <a:latin typeface="SimSun"/>
                <a:cs typeface="SimSun"/>
              </a:rPr>
              <a:t>下放至嘴唇</a:t>
            </a:r>
            <a:endParaRPr sz="18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831" y="1063752"/>
            <a:ext cx="7998459" cy="563880"/>
          </a:xfrm>
          <a:custGeom>
            <a:avLst/>
            <a:gdLst/>
            <a:ahLst/>
            <a:cxnLst/>
            <a:rect l="l" t="t" r="r" b="b"/>
            <a:pathLst>
              <a:path w="7998459" h="563880">
                <a:moveTo>
                  <a:pt x="7903972" y="0"/>
                </a:moveTo>
                <a:lnTo>
                  <a:pt x="93980" y="0"/>
                </a:lnTo>
                <a:lnTo>
                  <a:pt x="57398" y="7379"/>
                </a:lnTo>
                <a:lnTo>
                  <a:pt x="27525" y="27511"/>
                </a:lnTo>
                <a:lnTo>
                  <a:pt x="7385" y="57382"/>
                </a:lnTo>
                <a:lnTo>
                  <a:pt x="0" y="93980"/>
                </a:lnTo>
                <a:lnTo>
                  <a:pt x="0" y="469900"/>
                </a:lnTo>
                <a:lnTo>
                  <a:pt x="7385" y="506497"/>
                </a:lnTo>
                <a:lnTo>
                  <a:pt x="27525" y="536368"/>
                </a:lnTo>
                <a:lnTo>
                  <a:pt x="57398" y="556500"/>
                </a:lnTo>
                <a:lnTo>
                  <a:pt x="93980" y="563880"/>
                </a:lnTo>
                <a:lnTo>
                  <a:pt x="7903972" y="563880"/>
                </a:lnTo>
                <a:lnTo>
                  <a:pt x="7940569" y="556500"/>
                </a:lnTo>
                <a:lnTo>
                  <a:pt x="7970440" y="536368"/>
                </a:lnTo>
                <a:lnTo>
                  <a:pt x="7990572" y="506497"/>
                </a:lnTo>
                <a:lnTo>
                  <a:pt x="7997952" y="469900"/>
                </a:lnTo>
                <a:lnTo>
                  <a:pt x="7997952" y="93980"/>
                </a:lnTo>
                <a:lnTo>
                  <a:pt x="7990572" y="57382"/>
                </a:lnTo>
                <a:lnTo>
                  <a:pt x="7970440" y="27511"/>
                </a:lnTo>
                <a:lnTo>
                  <a:pt x="7940569" y="7379"/>
                </a:lnTo>
                <a:lnTo>
                  <a:pt x="7903972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5629" y="1199133"/>
            <a:ext cx="74447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打開呼吸道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（A，airway）-Oropharyngeal</a:t>
            </a:r>
            <a:r>
              <a:rPr sz="2000" b="1" spc="7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Airway</a:t>
            </a:r>
            <a:r>
              <a:rPr sz="2000" b="1" spc="1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口咽呼吸道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A</a:t>
            </a:r>
            <a:r>
              <a:rPr sz="3200" b="1" dirty="0">
                <a:latin typeface="Microsoft JhengHei"/>
                <a:cs typeface="Microsoft JhengHei"/>
              </a:rPr>
              <a:t>B-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03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9288" y="1758695"/>
            <a:ext cx="11533631" cy="46695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3088" y="984503"/>
            <a:ext cx="3587750" cy="563880"/>
          </a:xfrm>
          <a:custGeom>
            <a:avLst/>
            <a:gdLst/>
            <a:ahLst/>
            <a:cxnLst/>
            <a:rect l="l" t="t" r="r" b="b"/>
            <a:pathLst>
              <a:path w="3587750" h="563880">
                <a:moveTo>
                  <a:pt x="3493516" y="0"/>
                </a:moveTo>
                <a:lnTo>
                  <a:pt x="93979" y="0"/>
                </a:lnTo>
                <a:lnTo>
                  <a:pt x="57382" y="7379"/>
                </a:lnTo>
                <a:lnTo>
                  <a:pt x="27511" y="27511"/>
                </a:lnTo>
                <a:lnTo>
                  <a:pt x="7379" y="57382"/>
                </a:lnTo>
                <a:lnTo>
                  <a:pt x="0" y="93980"/>
                </a:lnTo>
                <a:lnTo>
                  <a:pt x="0" y="469900"/>
                </a:lnTo>
                <a:lnTo>
                  <a:pt x="7379" y="506497"/>
                </a:lnTo>
                <a:lnTo>
                  <a:pt x="27511" y="536368"/>
                </a:lnTo>
                <a:lnTo>
                  <a:pt x="57382" y="556500"/>
                </a:lnTo>
                <a:lnTo>
                  <a:pt x="93979" y="563880"/>
                </a:lnTo>
                <a:lnTo>
                  <a:pt x="3493516" y="563880"/>
                </a:lnTo>
                <a:lnTo>
                  <a:pt x="3530113" y="556500"/>
                </a:lnTo>
                <a:lnTo>
                  <a:pt x="3559984" y="536368"/>
                </a:lnTo>
                <a:lnTo>
                  <a:pt x="3580116" y="506497"/>
                </a:lnTo>
                <a:lnTo>
                  <a:pt x="3587495" y="469900"/>
                </a:lnTo>
                <a:lnTo>
                  <a:pt x="3587495" y="93980"/>
                </a:lnTo>
                <a:lnTo>
                  <a:pt x="3580116" y="57382"/>
                </a:lnTo>
                <a:lnTo>
                  <a:pt x="3559984" y="27511"/>
                </a:lnTo>
                <a:lnTo>
                  <a:pt x="3530113" y="7379"/>
                </a:lnTo>
                <a:lnTo>
                  <a:pt x="3493516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13329" y="299415"/>
            <a:ext cx="4486275" cy="1149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</a:t>
            </a:r>
            <a:r>
              <a:rPr sz="3200" b="1" dirty="0">
                <a:latin typeface="Microsoft JhengHei"/>
                <a:cs typeface="Microsoft JhengHei"/>
              </a:rPr>
              <a:t>A</a:t>
            </a:r>
            <a:r>
              <a:rPr sz="3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  <a:p>
            <a:pPr marL="1283970">
              <a:lnSpc>
                <a:spcPct val="100000"/>
              </a:lnSpc>
              <a:spcBef>
                <a:spcPts val="2615"/>
              </a:spcBef>
            </a:pP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人工呼吸（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B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，b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r</a:t>
            </a:r>
            <a:r>
              <a:rPr sz="2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t</a:t>
            </a:r>
            <a:r>
              <a:rPr sz="2000" b="1" dirty="0">
                <a:solidFill>
                  <a:srgbClr val="FFFFFF"/>
                </a:solidFill>
                <a:latin typeface="Microsoft YaHei"/>
                <a:cs typeface="Microsoft YaHei"/>
              </a:rPr>
              <a:t>hi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ng）</a:t>
            </a:r>
            <a:endParaRPr sz="2000">
              <a:latin typeface="Microsoft YaHei"/>
              <a:cs typeface="Microsoft YaHe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14344" y="4285488"/>
          <a:ext cx="466725" cy="2033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560">
                <a:tc>
                  <a:txBody>
                    <a:bodyPr/>
                    <a:lstStyle/>
                    <a:p>
                      <a:pPr marL="156210">
                        <a:lnSpc>
                          <a:spcPts val="206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B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38735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11">
                <a:tc>
                  <a:txBody>
                    <a:bodyPr/>
                    <a:lstStyle/>
                    <a:p>
                      <a:pPr marL="161925">
                        <a:lnSpc>
                          <a:spcPts val="206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2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70">
                <a:tc>
                  <a:txBody>
                    <a:bodyPr/>
                    <a:lstStyle/>
                    <a:p>
                      <a:pPr marL="119380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人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33">
                <a:tc>
                  <a:txBody>
                    <a:bodyPr/>
                    <a:lstStyle/>
                    <a:p>
                      <a:pPr marL="119380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工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48">
                <a:tc>
                  <a:txBody>
                    <a:bodyPr/>
                    <a:lstStyle/>
                    <a:p>
                      <a:pPr marL="119380">
                        <a:lnSpc>
                          <a:spcPts val="206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甦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71">
                <a:tc>
                  <a:txBody>
                    <a:bodyPr/>
                    <a:lstStyle/>
                    <a:p>
                      <a:pPr marL="119380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醒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220">
                <a:tc>
                  <a:txBody>
                    <a:bodyPr/>
                    <a:lstStyle/>
                    <a:p>
                      <a:pPr marL="119380">
                        <a:lnSpc>
                          <a:spcPts val="21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球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9328" y="4069079"/>
            <a:ext cx="3718560" cy="24658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4943" y="4069079"/>
            <a:ext cx="3614928" cy="2465832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526535" y="2282951"/>
          <a:ext cx="466725" cy="147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1054">
                <a:tc>
                  <a:txBody>
                    <a:bodyPr/>
                    <a:lstStyle/>
                    <a:p>
                      <a:pPr marL="3175" algn="ctr">
                        <a:lnSpc>
                          <a:spcPts val="2065"/>
                        </a:lnSpc>
                        <a:spcBef>
                          <a:spcPts val="28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B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36195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58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1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48">
                <a:tc>
                  <a:txBody>
                    <a:bodyPr/>
                    <a:lstStyle/>
                    <a:p>
                      <a:pPr marL="2540" algn="ctr">
                        <a:lnSpc>
                          <a:spcPts val="206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口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07"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對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63">
                <a:tc>
                  <a:txBody>
                    <a:bodyPr/>
                    <a:lstStyle/>
                    <a:p>
                      <a:pPr marL="2540" algn="ctr">
                        <a:lnSpc>
                          <a:spcPts val="215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口</a:t>
                      </a:r>
                      <a:endParaRPr sz="18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>
                    <a:solidFill>
                      <a:srgbClr val="B7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3503" y="1728216"/>
            <a:ext cx="7507224" cy="223418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50849" y="2184019"/>
            <a:ext cx="2052320" cy="1976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1" spc="-10" dirty="0">
                <a:latin typeface="Microsoft JhengHei"/>
                <a:cs typeface="Microsoft JhengHei"/>
              </a:rPr>
              <a:t>吹</a:t>
            </a:r>
            <a:r>
              <a:rPr sz="3200" b="1" spc="-15" dirty="0">
                <a:latin typeface="Microsoft JhengHei"/>
                <a:cs typeface="Microsoft JhengHei"/>
              </a:rPr>
              <a:t>2</a:t>
            </a:r>
            <a:r>
              <a:rPr sz="3200" b="1" spc="-10" dirty="0">
                <a:latin typeface="Microsoft JhengHei"/>
                <a:cs typeface="Microsoft JhengHei"/>
              </a:rPr>
              <a:t>口</a:t>
            </a:r>
            <a:r>
              <a:rPr sz="3200" b="1" spc="-15" dirty="0">
                <a:latin typeface="Microsoft JhengHei"/>
                <a:cs typeface="Microsoft JhengHei"/>
              </a:rPr>
              <a:t>氣</a:t>
            </a:r>
            <a:r>
              <a:rPr sz="3200" spc="-10" dirty="0">
                <a:latin typeface="Microsoft JhengHei"/>
                <a:cs typeface="Microsoft JhengHei"/>
              </a:rPr>
              <a:t>， </a:t>
            </a:r>
            <a:r>
              <a:rPr sz="3200" spc="-5" dirty="0"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每口氣一秒 </a:t>
            </a:r>
            <a:r>
              <a:rPr sz="3200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鐘</a:t>
            </a:r>
            <a:r>
              <a:rPr sz="3200" spc="-10" dirty="0">
                <a:latin typeface="Microsoft JhengHei"/>
                <a:cs typeface="Microsoft JhengHei"/>
              </a:rPr>
              <a:t>，可見胸 部起伏</a:t>
            </a:r>
            <a:endParaRPr sz="32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65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45" dirty="0">
                <a:solidFill>
                  <a:srgbClr val="A70900"/>
                </a:solidFill>
                <a:latin typeface="Yu Gothic UI"/>
                <a:cs typeface="Yu Gothic UI"/>
              </a:rPr>
              <a:t>04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9567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77657" y="1575054"/>
            <a:ext cx="106553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20" dirty="0">
                <a:solidFill>
                  <a:srgbClr val="FFFFFF"/>
                </a:solidFill>
                <a:latin typeface="Microsoft YaHei"/>
                <a:cs typeface="Microsoft YaHei"/>
              </a:rPr>
              <a:t>AE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D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原理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79464" y="3681984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20" h="591820">
                <a:moveTo>
                  <a:pt x="492760" y="0"/>
                </a:moveTo>
                <a:lnTo>
                  <a:pt x="98551" y="0"/>
                </a:lnTo>
                <a:lnTo>
                  <a:pt x="60168" y="7737"/>
                </a:lnTo>
                <a:lnTo>
                  <a:pt x="28844" y="28844"/>
                </a:lnTo>
                <a:lnTo>
                  <a:pt x="7737" y="60168"/>
                </a:lnTo>
                <a:lnTo>
                  <a:pt x="0" y="98552"/>
                </a:lnTo>
                <a:lnTo>
                  <a:pt x="0" y="492760"/>
                </a:lnTo>
                <a:lnTo>
                  <a:pt x="7737" y="531143"/>
                </a:lnTo>
                <a:lnTo>
                  <a:pt x="28844" y="562467"/>
                </a:lnTo>
                <a:lnTo>
                  <a:pt x="60168" y="583574"/>
                </a:lnTo>
                <a:lnTo>
                  <a:pt x="98551" y="591312"/>
                </a:lnTo>
                <a:lnTo>
                  <a:pt x="492760" y="591312"/>
                </a:lnTo>
                <a:lnTo>
                  <a:pt x="531143" y="583574"/>
                </a:lnTo>
                <a:lnTo>
                  <a:pt x="562467" y="562467"/>
                </a:lnTo>
                <a:lnTo>
                  <a:pt x="583574" y="531143"/>
                </a:lnTo>
                <a:lnTo>
                  <a:pt x="591312" y="492760"/>
                </a:lnTo>
                <a:lnTo>
                  <a:pt x="591312" y="98552"/>
                </a:lnTo>
                <a:lnTo>
                  <a:pt x="583574" y="60168"/>
                </a:lnTo>
                <a:lnTo>
                  <a:pt x="562467" y="28844"/>
                </a:lnTo>
                <a:lnTo>
                  <a:pt x="531143" y="7737"/>
                </a:lnTo>
                <a:lnTo>
                  <a:pt x="492760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65138" y="3866514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02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49567" y="4806696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20" h="591820">
                <a:moveTo>
                  <a:pt x="492760" y="0"/>
                </a:moveTo>
                <a:lnTo>
                  <a:pt x="98552" y="0"/>
                </a:lnTo>
                <a:lnTo>
                  <a:pt x="60168" y="7737"/>
                </a:lnTo>
                <a:lnTo>
                  <a:pt x="28844" y="28844"/>
                </a:lnTo>
                <a:lnTo>
                  <a:pt x="7737" y="60168"/>
                </a:lnTo>
                <a:lnTo>
                  <a:pt x="0" y="98551"/>
                </a:lnTo>
                <a:lnTo>
                  <a:pt x="0" y="492759"/>
                </a:lnTo>
                <a:lnTo>
                  <a:pt x="7737" y="531143"/>
                </a:lnTo>
                <a:lnTo>
                  <a:pt x="28844" y="562467"/>
                </a:lnTo>
                <a:lnTo>
                  <a:pt x="60168" y="583574"/>
                </a:lnTo>
                <a:lnTo>
                  <a:pt x="98552" y="591311"/>
                </a:lnTo>
                <a:lnTo>
                  <a:pt x="492760" y="591311"/>
                </a:lnTo>
                <a:lnTo>
                  <a:pt x="531143" y="583574"/>
                </a:lnTo>
                <a:lnTo>
                  <a:pt x="562467" y="562467"/>
                </a:lnTo>
                <a:lnTo>
                  <a:pt x="583574" y="531143"/>
                </a:lnTo>
                <a:lnTo>
                  <a:pt x="591312" y="492759"/>
                </a:lnTo>
                <a:lnTo>
                  <a:pt x="591312" y="98551"/>
                </a:lnTo>
                <a:lnTo>
                  <a:pt x="583574" y="60168"/>
                </a:lnTo>
                <a:lnTo>
                  <a:pt x="562467" y="28844"/>
                </a:lnTo>
                <a:lnTo>
                  <a:pt x="531143" y="7737"/>
                </a:lnTo>
                <a:lnTo>
                  <a:pt x="492760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35242" y="4991480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91655" y="2426207"/>
            <a:ext cx="591820" cy="594360"/>
          </a:xfrm>
          <a:custGeom>
            <a:avLst/>
            <a:gdLst/>
            <a:ahLst/>
            <a:cxnLst/>
            <a:rect l="l" t="t" r="r" b="b"/>
            <a:pathLst>
              <a:path w="591820" h="594360">
                <a:moveTo>
                  <a:pt x="492760" y="0"/>
                </a:moveTo>
                <a:lnTo>
                  <a:pt x="98552" y="0"/>
                </a:lnTo>
                <a:lnTo>
                  <a:pt x="60168" y="7737"/>
                </a:lnTo>
                <a:lnTo>
                  <a:pt x="28844" y="28844"/>
                </a:lnTo>
                <a:lnTo>
                  <a:pt x="7737" y="60168"/>
                </a:lnTo>
                <a:lnTo>
                  <a:pt x="0" y="98551"/>
                </a:lnTo>
                <a:lnTo>
                  <a:pt x="0" y="495807"/>
                </a:lnTo>
                <a:lnTo>
                  <a:pt x="7737" y="534191"/>
                </a:lnTo>
                <a:lnTo>
                  <a:pt x="28844" y="565515"/>
                </a:lnTo>
                <a:lnTo>
                  <a:pt x="60168" y="586622"/>
                </a:lnTo>
                <a:lnTo>
                  <a:pt x="98552" y="594359"/>
                </a:lnTo>
                <a:lnTo>
                  <a:pt x="492760" y="594359"/>
                </a:lnTo>
                <a:lnTo>
                  <a:pt x="531143" y="586622"/>
                </a:lnTo>
                <a:lnTo>
                  <a:pt x="562467" y="565515"/>
                </a:lnTo>
                <a:lnTo>
                  <a:pt x="583574" y="534191"/>
                </a:lnTo>
                <a:lnTo>
                  <a:pt x="591312" y="495807"/>
                </a:lnTo>
                <a:lnTo>
                  <a:pt x="591312" y="98551"/>
                </a:lnTo>
                <a:lnTo>
                  <a:pt x="583574" y="60168"/>
                </a:lnTo>
                <a:lnTo>
                  <a:pt x="562467" y="28844"/>
                </a:lnTo>
                <a:lnTo>
                  <a:pt x="531143" y="7737"/>
                </a:lnTo>
                <a:lnTo>
                  <a:pt x="492760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77076" y="261162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01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95704" y="1575054"/>
            <a:ext cx="294830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AED-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自動體外心臟除顫機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00443" y="2385136"/>
            <a:ext cx="466598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YaHei"/>
                <a:cs typeface="Microsoft YaHei"/>
              </a:rPr>
              <a:t>主要功能是「去顫」消除不正常的「顫抖</a:t>
            </a:r>
            <a:r>
              <a:rPr sz="1800" dirty="0">
                <a:latin typeface="Microsoft YaHei"/>
                <a:cs typeface="Microsoft YaHei"/>
              </a:rPr>
              <a:t>」</a:t>
            </a:r>
            <a:r>
              <a:rPr sz="1800" spc="-50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， </a:t>
            </a:r>
            <a:r>
              <a:rPr sz="1800" spc="-51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對心臟「力道足但</a:t>
            </a:r>
            <a:r>
              <a:rPr sz="1800" dirty="0">
                <a:solidFill>
                  <a:srgbClr val="FF0000"/>
                </a:solidFill>
                <a:latin typeface="Microsoft YaHei"/>
                <a:cs typeface="Microsoft YaHei"/>
              </a:rPr>
              <a:t>心律不正</a:t>
            </a:r>
            <a:r>
              <a:rPr sz="1800" spc="-10" dirty="0">
                <a:solidFill>
                  <a:srgbClr val="FF0000"/>
                </a:solidFill>
                <a:latin typeface="Microsoft YaHei"/>
                <a:cs typeface="Microsoft YaHei"/>
              </a:rPr>
              <a:t>常</a:t>
            </a:r>
            <a:r>
              <a:rPr sz="1800" dirty="0">
                <a:latin typeface="Microsoft YaHei"/>
                <a:cs typeface="Microsoft YaHei"/>
              </a:rPr>
              <a:t>」，也就是心 </a:t>
            </a:r>
            <a:r>
              <a:rPr sz="1800" spc="30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律不整的情況去做「整流」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00443" y="3638499"/>
            <a:ext cx="48279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YaHei"/>
                <a:cs typeface="Microsoft YaHei"/>
              </a:rPr>
              <a:t>概念就如同小時候</a:t>
            </a:r>
            <a:r>
              <a:rPr sz="1800" b="1" dirty="0">
                <a:latin typeface="Microsoft YaHei"/>
                <a:cs typeface="Microsoft YaHei"/>
              </a:rPr>
              <a:t>映像管電視訊號不</a:t>
            </a:r>
            <a:r>
              <a:rPr sz="1800" b="1" spc="-20" dirty="0">
                <a:latin typeface="Microsoft YaHei"/>
                <a:cs typeface="Microsoft YaHei"/>
              </a:rPr>
              <a:t>清</a:t>
            </a:r>
            <a:r>
              <a:rPr sz="1800" spc="-5" dirty="0">
                <a:latin typeface="Microsoft YaHei"/>
                <a:cs typeface="Microsoft YaHei"/>
              </a:rPr>
              <a:t>時，用</a:t>
            </a:r>
            <a:r>
              <a:rPr sz="1800" b="1" dirty="0">
                <a:latin typeface="Microsoft YaHei"/>
                <a:cs typeface="Microsoft YaHei"/>
              </a:rPr>
              <a:t>敲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Microsoft YaHei"/>
                <a:cs typeface="Microsoft YaHei"/>
              </a:rPr>
              <a:t>擊</a:t>
            </a:r>
            <a:r>
              <a:rPr sz="1800" dirty="0">
                <a:latin typeface="Microsoft YaHei"/>
                <a:cs typeface="Microsoft YaHei"/>
              </a:rPr>
              <a:t>的方式後，其電視就會更清晰了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208011" y="4809185"/>
            <a:ext cx="460057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YaHei"/>
                <a:cs typeface="Microsoft YaHei"/>
              </a:rPr>
              <a:t>當遇到不正常放電時，藉由外力去整流，在 </a:t>
            </a:r>
            <a:r>
              <a:rPr sz="1800" dirty="0">
                <a:latin typeface="Microsoft YaHei"/>
                <a:cs typeface="Microsoft YaHei"/>
              </a:rPr>
              <a:t>AE</a:t>
            </a:r>
            <a:r>
              <a:rPr sz="1800" spc="-5" dirty="0">
                <a:latin typeface="Microsoft YaHei"/>
                <a:cs typeface="Microsoft YaHei"/>
              </a:rPr>
              <a:t>D</a:t>
            </a:r>
            <a:r>
              <a:rPr sz="1800" dirty="0">
                <a:latin typeface="Microsoft YaHei"/>
                <a:cs typeface="Microsoft YaHei"/>
              </a:rPr>
              <a:t>中的外力即是「高壓電」，透過放電讓心 跳正常化（電乖）、回到較正常的心律</a:t>
            </a:r>
            <a:endParaRPr sz="1800">
              <a:latin typeface="Microsoft YaHei"/>
              <a:cs typeface="Microsoft YaHe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1574" y="2786326"/>
            <a:ext cx="4901619" cy="30805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1703" y="1051560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40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1"/>
                </a:lnTo>
                <a:lnTo>
                  <a:pt x="3494024" y="560831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68904" y="299415"/>
            <a:ext cx="2673350" cy="1214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125"/>
              </a:spcBef>
            </a:pPr>
            <a:r>
              <a:rPr sz="200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AED</a:t>
            </a: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原理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920" y="1798320"/>
            <a:ext cx="11829288" cy="49133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3760" y="1575054"/>
            <a:ext cx="20497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成人電擊貼片位置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16811" y="2472689"/>
            <a:ext cx="5055870" cy="3394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5" dirty="0">
                <a:solidFill>
                  <a:srgbClr val="FF0000"/>
                </a:solidFill>
                <a:latin typeface="SimSun"/>
                <a:cs typeface="SimSun"/>
              </a:rPr>
              <a:t>右</a:t>
            </a:r>
            <a:r>
              <a:rPr sz="2800" dirty="0">
                <a:solidFill>
                  <a:srgbClr val="FF0000"/>
                </a:solidFill>
                <a:latin typeface="SimSun"/>
                <a:cs typeface="SimSun"/>
              </a:rPr>
              <a:t>側</a:t>
            </a:r>
            <a:r>
              <a:rPr sz="2800" spc="5" dirty="0">
                <a:latin typeface="SimSun"/>
                <a:cs typeface="SimSun"/>
              </a:rPr>
              <a:t>電</a:t>
            </a:r>
            <a:r>
              <a:rPr sz="2800" spc="-25" dirty="0">
                <a:latin typeface="SimSun"/>
                <a:cs typeface="SimSun"/>
              </a:rPr>
              <a:t>擊</a:t>
            </a:r>
            <a:r>
              <a:rPr sz="2800" spc="5" dirty="0">
                <a:latin typeface="SimSun"/>
                <a:cs typeface="SimSun"/>
              </a:rPr>
              <a:t>片</a:t>
            </a:r>
            <a:endParaRPr sz="2800">
              <a:latin typeface="SimSun"/>
              <a:cs typeface="SimSun"/>
            </a:endParaRPr>
          </a:p>
          <a:p>
            <a:pPr>
              <a:lnSpc>
                <a:spcPct val="100000"/>
              </a:lnSpc>
            </a:pPr>
            <a:endParaRPr sz="2150">
              <a:latin typeface="SimSun"/>
              <a:cs typeface="SimSun"/>
            </a:endParaRPr>
          </a:p>
          <a:p>
            <a:pPr marL="469900">
              <a:lnSpc>
                <a:spcPts val="2735"/>
              </a:lnSpc>
            </a:pPr>
            <a:r>
              <a:rPr sz="2400" dirty="0">
                <a:latin typeface="SimSun"/>
                <a:cs typeface="SimSun"/>
              </a:rPr>
              <a:t>胸骨右側。</a:t>
            </a:r>
            <a:endParaRPr sz="2400">
              <a:latin typeface="SimSun"/>
              <a:cs typeface="SimSun"/>
            </a:endParaRPr>
          </a:p>
          <a:p>
            <a:pPr marL="469900">
              <a:lnSpc>
                <a:spcPts val="2735"/>
              </a:lnSpc>
            </a:pPr>
            <a:r>
              <a:rPr sz="2400" spc="-5" dirty="0">
                <a:latin typeface="SimSun"/>
                <a:cs typeface="SimSun"/>
              </a:rPr>
              <a:t>介於</a:t>
            </a:r>
            <a:r>
              <a:rPr sz="2400" dirty="0">
                <a:solidFill>
                  <a:srgbClr val="FF0000"/>
                </a:solidFill>
                <a:latin typeface="SimSun"/>
                <a:cs typeface="SimSun"/>
              </a:rPr>
              <a:t>右鎖骨中線</a:t>
            </a:r>
            <a:r>
              <a:rPr sz="2400" spc="-10" dirty="0">
                <a:solidFill>
                  <a:srgbClr val="FF0000"/>
                </a:solidFill>
                <a:latin typeface="SimSun"/>
                <a:cs typeface="SimSun"/>
              </a:rPr>
              <a:t>下</a:t>
            </a:r>
            <a:r>
              <a:rPr sz="2400" spc="-5" dirty="0">
                <a:latin typeface="SimSun"/>
                <a:cs typeface="SimSun"/>
              </a:rPr>
              <a:t>與</a:t>
            </a:r>
            <a:r>
              <a:rPr sz="2400" spc="-5" dirty="0">
                <a:solidFill>
                  <a:srgbClr val="FF0000"/>
                </a:solidFill>
                <a:latin typeface="SimSun"/>
                <a:cs typeface="SimSun"/>
              </a:rPr>
              <a:t>右乳頭上方</a:t>
            </a:r>
            <a:endParaRPr sz="24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2800" spc="10" dirty="0">
                <a:solidFill>
                  <a:srgbClr val="FF0000"/>
                </a:solidFill>
                <a:latin typeface="SimSun"/>
                <a:cs typeface="SimSun"/>
              </a:rPr>
              <a:t>左</a:t>
            </a:r>
            <a:r>
              <a:rPr sz="2800" spc="5" dirty="0">
                <a:solidFill>
                  <a:srgbClr val="FF0000"/>
                </a:solidFill>
                <a:latin typeface="SimSun"/>
                <a:cs typeface="SimSun"/>
              </a:rPr>
              <a:t>側</a:t>
            </a:r>
            <a:r>
              <a:rPr sz="2800" spc="10" dirty="0">
                <a:latin typeface="SimSun"/>
                <a:cs typeface="SimSun"/>
              </a:rPr>
              <a:t>電</a:t>
            </a:r>
            <a:r>
              <a:rPr sz="2800" spc="-20" dirty="0">
                <a:latin typeface="SimSun"/>
                <a:cs typeface="SimSun"/>
              </a:rPr>
              <a:t>擊</a:t>
            </a:r>
            <a:r>
              <a:rPr sz="2800" spc="10" dirty="0">
                <a:latin typeface="SimSun"/>
                <a:cs typeface="SimSun"/>
              </a:rPr>
              <a:t>片</a:t>
            </a:r>
            <a:endParaRPr sz="2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SimSun"/>
              <a:cs typeface="SimSun"/>
            </a:endParaRPr>
          </a:p>
          <a:p>
            <a:pPr marL="469900">
              <a:lnSpc>
                <a:spcPct val="100000"/>
              </a:lnSpc>
            </a:pPr>
            <a:r>
              <a:rPr sz="2400" spc="-5" dirty="0">
                <a:solidFill>
                  <a:srgbClr val="FF0000"/>
                </a:solidFill>
                <a:latin typeface="SimSun"/>
                <a:cs typeface="SimSun"/>
              </a:rPr>
              <a:t>左乳頭左外</a:t>
            </a:r>
            <a:r>
              <a:rPr sz="2400" dirty="0">
                <a:solidFill>
                  <a:srgbClr val="FF0000"/>
                </a:solidFill>
                <a:latin typeface="SimSun"/>
                <a:cs typeface="SimSun"/>
              </a:rPr>
              <a:t>側</a:t>
            </a:r>
            <a:r>
              <a:rPr sz="2400" dirty="0">
                <a:latin typeface="SimSun"/>
                <a:cs typeface="SimSun"/>
              </a:rPr>
              <a:t>,</a:t>
            </a:r>
            <a:r>
              <a:rPr sz="2400" spc="-70" dirty="0">
                <a:latin typeface="SimSun"/>
                <a:cs typeface="SimSun"/>
              </a:rPr>
              <a:t> </a:t>
            </a:r>
            <a:r>
              <a:rPr sz="2400" spc="-5" dirty="0">
                <a:latin typeface="SimSun"/>
                <a:cs typeface="SimSun"/>
              </a:rPr>
              <a:t>電擊片上緣要距離</a:t>
            </a:r>
            <a:endParaRPr sz="2400">
              <a:latin typeface="SimSun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sz="2400" dirty="0">
                <a:solidFill>
                  <a:srgbClr val="FF0000"/>
                </a:solidFill>
                <a:latin typeface="SimSun"/>
                <a:cs typeface="SimSun"/>
              </a:rPr>
              <a:t>左腋窩下約10-1</a:t>
            </a:r>
            <a:r>
              <a:rPr sz="2400" spc="-5" dirty="0">
                <a:solidFill>
                  <a:srgbClr val="FF0000"/>
                </a:solidFill>
                <a:latin typeface="SimSun"/>
                <a:cs typeface="SimSun"/>
              </a:rPr>
              <a:t>5</a:t>
            </a:r>
            <a:r>
              <a:rPr sz="2400" dirty="0">
                <a:latin typeface="SimSun"/>
                <a:cs typeface="SimSun"/>
              </a:rPr>
              <a:t>公分左右</a:t>
            </a:r>
            <a:endParaRPr sz="2400">
              <a:latin typeface="SimSun"/>
              <a:cs typeface="SimSu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1549" y="1035249"/>
            <a:ext cx="3607861" cy="517566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3760" y="1575054"/>
            <a:ext cx="20497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兒童電擊貼片位置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16811" y="2457145"/>
            <a:ext cx="5055870" cy="333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  <a:latin typeface="SimSun"/>
                <a:cs typeface="SimSun"/>
              </a:rPr>
              <a:t>前胸</a:t>
            </a:r>
            <a:endParaRPr sz="3600">
              <a:latin typeface="SimSun"/>
              <a:cs typeface="SimSun"/>
            </a:endParaRPr>
          </a:p>
          <a:p>
            <a:pPr marL="469900" marR="5080">
              <a:lnSpc>
                <a:spcPts val="3890"/>
              </a:lnSpc>
              <a:spcBef>
                <a:spcPts val="275"/>
              </a:spcBef>
            </a:pPr>
            <a:r>
              <a:rPr sz="3600" dirty="0">
                <a:latin typeface="SimSun"/>
                <a:cs typeface="SimSun"/>
              </a:rPr>
              <a:t>貼於</a:t>
            </a:r>
            <a:r>
              <a:rPr sz="3600" dirty="0">
                <a:solidFill>
                  <a:srgbClr val="FF0000"/>
                </a:solidFill>
                <a:latin typeface="SimSun"/>
                <a:cs typeface="SimSun"/>
              </a:rPr>
              <a:t>胸部中央</a:t>
            </a:r>
            <a:r>
              <a:rPr sz="3600" dirty="0">
                <a:latin typeface="SimSun"/>
                <a:cs typeface="SimSun"/>
              </a:rPr>
              <a:t>及</a:t>
            </a:r>
            <a:r>
              <a:rPr sz="3600" dirty="0">
                <a:solidFill>
                  <a:srgbClr val="FF0000"/>
                </a:solidFill>
                <a:latin typeface="SimSun"/>
                <a:cs typeface="SimSun"/>
              </a:rPr>
              <a:t>二側乳 </a:t>
            </a:r>
            <a:r>
              <a:rPr sz="3600" spc="-5" dirty="0">
                <a:solidFill>
                  <a:srgbClr val="FF0000"/>
                </a:solidFill>
                <a:latin typeface="SimSun"/>
                <a:cs typeface="SimSun"/>
              </a:rPr>
              <a:t>頭間</a:t>
            </a:r>
            <a:endParaRPr sz="36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5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FF0000"/>
                </a:solidFill>
                <a:latin typeface="SimSun"/>
                <a:cs typeface="SimSun"/>
              </a:rPr>
              <a:t>後背</a:t>
            </a:r>
            <a:endParaRPr sz="3600">
              <a:latin typeface="SimSun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50"/>
              </a:spcBef>
            </a:pPr>
            <a:r>
              <a:rPr sz="3600" dirty="0">
                <a:latin typeface="SimSun"/>
                <a:cs typeface="SimSun"/>
              </a:rPr>
              <a:t>貼於</a:t>
            </a:r>
            <a:r>
              <a:rPr sz="3600" b="1" dirty="0">
                <a:latin typeface="Microsoft YaHei UI"/>
                <a:cs typeface="Microsoft YaHei UI"/>
              </a:rPr>
              <a:t>二側肩舺</a:t>
            </a:r>
            <a:r>
              <a:rPr sz="3600" b="1" spc="25" dirty="0">
                <a:latin typeface="Microsoft YaHei UI"/>
                <a:cs typeface="Microsoft YaHei UI"/>
              </a:rPr>
              <a:t>骨</a:t>
            </a:r>
            <a:r>
              <a:rPr sz="3600" dirty="0">
                <a:latin typeface="SimSun"/>
                <a:cs typeface="SimSun"/>
              </a:rPr>
              <a:t>之</a:t>
            </a:r>
            <a:endParaRPr sz="3600">
              <a:latin typeface="SimSun"/>
              <a:cs typeface="SimSu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38141" y="1490472"/>
            <a:ext cx="3602820" cy="429158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88895" y="1509521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電擊時注意事項</a:t>
            </a:r>
            <a:endParaRPr sz="24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67928" y="2414016"/>
            <a:ext cx="3425952" cy="42306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3832" y="1551432"/>
            <a:ext cx="2831598" cy="28620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417447" y="2435174"/>
            <a:ext cx="368554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Microsoft JhengHei"/>
                <a:cs typeface="Microsoft JhengHei"/>
              </a:rPr>
              <a:t>電擊前除了施救者 本身，同時也需要 請周圍協助</a:t>
            </a:r>
            <a:r>
              <a:rPr sz="3600" spc="-10" dirty="0">
                <a:latin typeface="Microsoft JhengHei"/>
                <a:cs typeface="Microsoft JhengHei"/>
              </a:rPr>
              <a:t>者</a:t>
            </a:r>
            <a:r>
              <a:rPr sz="3600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離開 </a:t>
            </a:r>
            <a:r>
              <a:rPr sz="3600" dirty="0">
                <a:solidFill>
                  <a:srgbClr val="FF0000"/>
                </a:solidFill>
                <a:latin typeface="Microsoft JhengHei"/>
                <a:cs typeface="Microsoft JhengHei"/>
              </a:rPr>
              <a:t>及勿觸碰到個</a:t>
            </a:r>
            <a:r>
              <a:rPr sz="36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案</a:t>
            </a:r>
            <a:r>
              <a:rPr sz="3600" dirty="0">
                <a:latin typeface="Microsoft JhengHei"/>
                <a:cs typeface="Microsoft JhengHei"/>
              </a:rPr>
              <a:t>， 以免觸電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7640" y="1509521"/>
            <a:ext cx="5441950" cy="4825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98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AED</a:t>
            </a: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使用注意事項</a:t>
            </a:r>
            <a:endParaRPr sz="24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2050">
              <a:latin typeface="Microsoft YaHei"/>
              <a:cs typeface="Microsoft YaHei"/>
            </a:endParaRPr>
          </a:p>
          <a:p>
            <a:pPr marL="356870" indent="-344805">
              <a:lnSpc>
                <a:spcPct val="100000"/>
              </a:lnSpc>
              <a:buFont typeface="Wingdings"/>
              <a:buChar char=""/>
              <a:tabLst>
                <a:tab pos="357505" algn="l"/>
              </a:tabLst>
            </a:pPr>
            <a:r>
              <a:rPr sz="3200" spc="-10" dirty="0">
                <a:latin typeface="Microsoft JhengHei"/>
                <a:cs typeface="Microsoft JhengHei"/>
              </a:rPr>
              <a:t>如何正</a:t>
            </a:r>
            <a:r>
              <a:rPr sz="3200" dirty="0">
                <a:latin typeface="Microsoft JhengHei"/>
                <a:cs typeface="Microsoft JhengHei"/>
              </a:rPr>
              <a:t>確</a:t>
            </a:r>
            <a:r>
              <a:rPr sz="3200" spc="-10" dirty="0">
                <a:latin typeface="Microsoft JhengHei"/>
                <a:cs typeface="Microsoft JhengHei"/>
              </a:rPr>
              <a:t>有效</a:t>
            </a:r>
            <a:r>
              <a:rPr sz="3200" dirty="0">
                <a:latin typeface="Microsoft JhengHei"/>
                <a:cs typeface="Microsoft JhengHei"/>
              </a:rPr>
              <a:t>的</a:t>
            </a:r>
            <a:r>
              <a:rPr sz="3200" spc="-10" dirty="0">
                <a:latin typeface="Microsoft JhengHei"/>
                <a:cs typeface="Microsoft JhengHei"/>
              </a:rPr>
              <a:t>貼附電</a:t>
            </a:r>
            <a:r>
              <a:rPr sz="3200" dirty="0">
                <a:latin typeface="Microsoft JhengHei"/>
                <a:cs typeface="Microsoft JhengHei"/>
              </a:rPr>
              <a:t>擊片</a:t>
            </a:r>
            <a:r>
              <a:rPr sz="3200" spc="-5" dirty="0">
                <a:latin typeface="Microsoft JhengHei"/>
                <a:cs typeface="Microsoft JhengHei"/>
              </a:rPr>
              <a:t>?</a:t>
            </a:r>
            <a:endParaRPr sz="3200">
              <a:latin typeface="Microsoft JhengHei"/>
              <a:cs typeface="Microsoft JhengHei"/>
            </a:endParaRPr>
          </a:p>
          <a:p>
            <a:pPr marL="722630" marR="278765" indent="-201295">
              <a:lnSpc>
                <a:spcPts val="4610"/>
              </a:lnSpc>
              <a:spcBef>
                <a:spcPts val="284"/>
              </a:spcBef>
            </a:pPr>
            <a:r>
              <a:rPr sz="3200" spc="-15" dirty="0">
                <a:latin typeface="Microsoft JhengHei"/>
                <a:cs typeface="Microsoft JhengHei"/>
              </a:rPr>
              <a:t>-</a:t>
            </a:r>
            <a:r>
              <a:rPr sz="3200" spc="-10" dirty="0">
                <a:latin typeface="Microsoft JhengHei"/>
                <a:cs typeface="Microsoft JhengHei"/>
              </a:rPr>
              <a:t>潮濕之胸部用毛巾或乾布 擦乾</a:t>
            </a:r>
            <a:endParaRPr sz="3200">
              <a:latin typeface="Microsoft JhengHei"/>
              <a:cs typeface="Microsoft JhengHei"/>
            </a:endParaRPr>
          </a:p>
          <a:p>
            <a:pPr marL="521970">
              <a:lnSpc>
                <a:spcPct val="100000"/>
              </a:lnSpc>
              <a:spcBef>
                <a:spcPts val="484"/>
              </a:spcBef>
            </a:pPr>
            <a:r>
              <a:rPr sz="3200" spc="-20" dirty="0">
                <a:latin typeface="Microsoft JhengHei"/>
                <a:cs typeface="Microsoft JhengHei"/>
              </a:rPr>
              <a:t>-</a:t>
            </a:r>
            <a:r>
              <a:rPr sz="3200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勿用酒精</a:t>
            </a:r>
            <a:endParaRPr sz="3200">
              <a:latin typeface="Microsoft JhengHei"/>
              <a:cs typeface="Microsoft JhengHei"/>
            </a:endParaRPr>
          </a:p>
          <a:p>
            <a:pPr marL="521970">
              <a:lnSpc>
                <a:spcPct val="100000"/>
              </a:lnSpc>
              <a:spcBef>
                <a:spcPts val="770"/>
              </a:spcBef>
            </a:pPr>
            <a:r>
              <a:rPr sz="3200" spc="-20" dirty="0">
                <a:latin typeface="Microsoft JhengHei"/>
                <a:cs typeface="Microsoft JhengHei"/>
              </a:rPr>
              <a:t>-</a:t>
            </a:r>
            <a:r>
              <a:rPr sz="3200" spc="-15" dirty="0">
                <a:latin typeface="Microsoft JhengHei"/>
                <a:cs typeface="Microsoft JhengHei"/>
              </a:rPr>
              <a:t>如有外傷需避開</a:t>
            </a:r>
            <a:endParaRPr sz="32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Microsoft JhengHei"/>
              <a:cs typeface="Microsoft JhengHei"/>
            </a:endParaRPr>
          </a:p>
          <a:p>
            <a:pPr marL="747395">
              <a:lnSpc>
                <a:spcPct val="100000"/>
              </a:lnSpc>
            </a:pPr>
            <a:r>
              <a:rPr sz="3300" spc="10" dirty="0">
                <a:latin typeface="SimSun"/>
                <a:cs typeface="SimSun"/>
              </a:rPr>
              <a:t>胸毛之問</a:t>
            </a:r>
            <a:r>
              <a:rPr sz="3300" spc="15" dirty="0">
                <a:latin typeface="SimSun"/>
                <a:cs typeface="SimSun"/>
              </a:rPr>
              <a:t>題</a:t>
            </a:r>
            <a:r>
              <a:rPr sz="3300" spc="5" dirty="0">
                <a:latin typeface="Times New Roman"/>
                <a:cs typeface="Times New Roman"/>
              </a:rPr>
              <a:t>?</a:t>
            </a:r>
            <a:endParaRPr sz="33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17378" y="1950720"/>
            <a:ext cx="4695501" cy="238963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879335" y="4440935"/>
            <a:ext cx="4956175" cy="1887220"/>
            <a:chOff x="6879335" y="4440935"/>
            <a:chExt cx="4956175" cy="188722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9335" y="4440935"/>
              <a:ext cx="2761749" cy="18867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9071" y="4440935"/>
              <a:ext cx="2496312" cy="17952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329" y="290271"/>
            <a:ext cx="323532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5" dirty="0">
                <a:solidFill>
                  <a:srgbClr val="404040"/>
                </a:solidFill>
                <a:latin typeface="Yu Gothic UI"/>
                <a:cs typeface="Yu Gothic UI"/>
              </a:rPr>
              <a:t>心肺</a:t>
            </a:r>
            <a:r>
              <a:rPr sz="2800" b="1" spc="25" dirty="0">
                <a:solidFill>
                  <a:srgbClr val="404040"/>
                </a:solidFill>
                <a:latin typeface="Yu Gothic UI"/>
                <a:cs typeface="Yu Gothic UI"/>
              </a:rPr>
              <a:t>復</a:t>
            </a:r>
            <a:r>
              <a:rPr sz="2800" b="1" spc="10" dirty="0">
                <a:solidFill>
                  <a:srgbClr val="404040"/>
                </a:solidFill>
                <a:latin typeface="Yu Gothic UI"/>
                <a:cs typeface="Yu Gothic UI"/>
              </a:rPr>
              <a:t>甦術發</a:t>
            </a:r>
            <a:r>
              <a:rPr sz="2800" b="1" dirty="0">
                <a:solidFill>
                  <a:srgbClr val="404040"/>
                </a:solidFill>
                <a:latin typeface="Yu Gothic UI"/>
                <a:cs typeface="Yu Gothic UI"/>
              </a:rPr>
              <a:t>展</a:t>
            </a:r>
            <a:r>
              <a:rPr sz="2800" b="1" spc="-20" dirty="0">
                <a:solidFill>
                  <a:srgbClr val="404040"/>
                </a:solidFill>
                <a:latin typeface="Yu Gothic UI"/>
                <a:cs typeface="Yu Gothic UI"/>
              </a:rPr>
              <a:t>歷</a:t>
            </a:r>
            <a:r>
              <a:rPr sz="2800" b="1" spc="10" dirty="0">
                <a:solidFill>
                  <a:srgbClr val="404040"/>
                </a:solidFill>
                <a:latin typeface="Yu Gothic UI"/>
                <a:cs typeface="Yu Gothic UI"/>
              </a:rPr>
              <a:t>史</a:t>
            </a:r>
            <a:endParaRPr sz="2800">
              <a:latin typeface="Yu Gothic UI"/>
              <a:cs typeface="Yu Gothic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5885" y="302132"/>
            <a:ext cx="11741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65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210" dirty="0">
                <a:solidFill>
                  <a:srgbClr val="A70900"/>
                </a:solidFill>
                <a:latin typeface="Yu Gothic UI"/>
                <a:cs typeface="Yu Gothic UI"/>
              </a:rPr>
              <a:t>01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2538996"/>
            <a:ext cx="12190095" cy="1189990"/>
            <a:chOff x="0" y="2538996"/>
            <a:chExt cx="12190095" cy="11899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70491"/>
              <a:ext cx="12189714" cy="4579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43" y="2586176"/>
              <a:ext cx="1826547" cy="5192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168" y="2538996"/>
              <a:ext cx="1853945" cy="5432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2563368"/>
              <a:ext cx="1746504" cy="4389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87172" y="4891481"/>
            <a:ext cx="20834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000" spc="-15" dirty="0">
                <a:latin typeface="Microsoft JhengHei"/>
                <a:cs typeface="Microsoft JhengHei"/>
              </a:rPr>
              <a:t>美</a:t>
            </a:r>
            <a:r>
              <a:rPr sz="2000" spc="-10" dirty="0">
                <a:latin typeface="Microsoft JhengHei"/>
                <a:cs typeface="Microsoft JhengHei"/>
              </a:rPr>
              <a:t>國</a:t>
            </a:r>
            <a:r>
              <a:rPr sz="2000" spc="-15" dirty="0">
                <a:latin typeface="Microsoft JhengHei"/>
                <a:cs typeface="Microsoft JhengHei"/>
              </a:rPr>
              <a:t>的</a:t>
            </a:r>
            <a:r>
              <a:rPr sz="2000" spc="-25" dirty="0">
                <a:latin typeface="Microsoft JhengHei"/>
                <a:cs typeface="Microsoft JhengHei"/>
              </a:rPr>
              <a:t>Peter </a:t>
            </a:r>
            <a:r>
              <a:rPr sz="2000" spc="-15" dirty="0">
                <a:latin typeface="Microsoft JhengHei"/>
                <a:cs typeface="Microsoft JhengHei"/>
              </a:rPr>
              <a:t>Safar </a:t>
            </a:r>
            <a:r>
              <a:rPr sz="2000" spc="-484" dirty="0">
                <a:latin typeface="Microsoft JhengHei"/>
                <a:cs typeface="Microsoft JhengHei"/>
              </a:rPr>
              <a:t> </a:t>
            </a:r>
            <a:r>
              <a:rPr sz="2000" spc="-10" dirty="0">
                <a:latin typeface="Microsoft JhengHei"/>
                <a:cs typeface="Microsoft JhengHei"/>
              </a:rPr>
              <a:t>和</a:t>
            </a:r>
            <a:r>
              <a:rPr sz="2000" spc="-40" dirty="0">
                <a:latin typeface="Microsoft JhengHei"/>
                <a:cs typeface="Microsoft JhengHei"/>
              </a:rPr>
              <a:t>J</a:t>
            </a:r>
            <a:r>
              <a:rPr sz="2000" spc="-15" dirty="0">
                <a:latin typeface="Microsoft JhengHei"/>
                <a:cs typeface="Microsoft JhengHei"/>
              </a:rPr>
              <a:t>am</a:t>
            </a:r>
            <a:r>
              <a:rPr sz="2000" spc="5" dirty="0">
                <a:latin typeface="Microsoft JhengHei"/>
                <a:cs typeface="Microsoft JhengHei"/>
              </a:rPr>
              <a:t>e</a:t>
            </a:r>
            <a:r>
              <a:rPr sz="2000" spc="-10" dirty="0">
                <a:latin typeface="Microsoft JhengHei"/>
                <a:cs typeface="Microsoft JhengHei"/>
              </a:rPr>
              <a:t>s和E</a:t>
            </a:r>
            <a:r>
              <a:rPr sz="2000" dirty="0">
                <a:latin typeface="Microsoft JhengHei"/>
                <a:cs typeface="Microsoft JhengHei"/>
              </a:rPr>
              <a:t>l</a:t>
            </a:r>
            <a:r>
              <a:rPr sz="2000" spc="-20" dirty="0">
                <a:latin typeface="Microsoft JhengHei"/>
                <a:cs typeface="Microsoft JhengHei"/>
              </a:rPr>
              <a:t>a</a:t>
            </a:r>
            <a:r>
              <a:rPr sz="2000" spc="-5" dirty="0">
                <a:latin typeface="Microsoft JhengHei"/>
                <a:cs typeface="Microsoft JhengHei"/>
              </a:rPr>
              <a:t>m醫 </a:t>
            </a:r>
            <a:r>
              <a:rPr sz="2000" spc="-15" dirty="0">
                <a:latin typeface="Microsoft JhengHei"/>
                <a:cs typeface="Microsoft JhengHei"/>
              </a:rPr>
              <a:t>生開始採用</a:t>
            </a:r>
            <a:r>
              <a:rPr sz="2000" spc="-10" dirty="0">
                <a:latin typeface="Microsoft JhengHei"/>
                <a:cs typeface="Microsoft JhengHei"/>
              </a:rPr>
              <a:t>人工呼 吸來復</a:t>
            </a:r>
            <a:r>
              <a:rPr sz="2000" spc="-15" dirty="0">
                <a:latin typeface="Microsoft JhengHei"/>
                <a:cs typeface="Microsoft JhengHei"/>
              </a:rPr>
              <a:t>甦</a:t>
            </a:r>
            <a:r>
              <a:rPr sz="2000" spc="-10" dirty="0">
                <a:latin typeface="Microsoft JhengHei"/>
                <a:cs typeface="Microsoft JhengHei"/>
              </a:rPr>
              <a:t>病人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9527" y="2628138"/>
            <a:ext cx="766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0" dirty="0">
                <a:solidFill>
                  <a:srgbClr val="FFFFFF"/>
                </a:solidFill>
                <a:latin typeface="Yu Gothic UI"/>
                <a:cs typeface="Yu Gothic UI"/>
              </a:rPr>
              <a:t>1950</a:t>
            </a:r>
            <a:r>
              <a:rPr sz="1800" b="1" dirty="0">
                <a:solidFill>
                  <a:srgbClr val="FFFFFF"/>
                </a:solidFill>
                <a:latin typeface="Yu Gothic UI"/>
                <a:cs typeface="Yu Gothic UI"/>
              </a:rPr>
              <a:t>年</a:t>
            </a:r>
            <a:endParaRPr sz="1800">
              <a:latin typeface="Yu Gothic UI"/>
              <a:cs typeface="Yu Gothic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40735" y="4017264"/>
            <a:ext cx="1873885" cy="563880"/>
            <a:chOff x="2840735" y="4017264"/>
            <a:chExt cx="1873885" cy="56388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91022" y="4065963"/>
              <a:ext cx="1823477" cy="5147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0735" y="4017264"/>
              <a:ext cx="1850898" cy="54025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8167" y="4038600"/>
              <a:ext cx="1743456" cy="43891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308096" y="4104513"/>
            <a:ext cx="766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0" dirty="0">
                <a:solidFill>
                  <a:srgbClr val="FFFFFF"/>
                </a:solidFill>
                <a:latin typeface="Yu Gothic UI"/>
                <a:cs typeface="Yu Gothic UI"/>
              </a:rPr>
              <a:t>1960</a:t>
            </a:r>
            <a:r>
              <a:rPr sz="1800" b="1" dirty="0">
                <a:solidFill>
                  <a:srgbClr val="FFFFFF"/>
                </a:solidFill>
                <a:latin typeface="Yu Gothic UI"/>
                <a:cs typeface="Yu Gothic UI"/>
              </a:rPr>
              <a:t>年</a:t>
            </a:r>
            <a:endParaRPr sz="1800">
              <a:latin typeface="Yu Gothic UI"/>
              <a:cs typeface="Yu Gothic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099303" y="2538996"/>
            <a:ext cx="1873885" cy="567055"/>
            <a:chOff x="5099303" y="2538996"/>
            <a:chExt cx="1873885" cy="56705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49590" y="2586176"/>
              <a:ext cx="1823477" cy="5192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99303" y="2538996"/>
              <a:ext cx="1850898" cy="54329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6735" y="2563368"/>
              <a:ext cx="1743456" cy="43891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566409" y="2628138"/>
            <a:ext cx="766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solidFill>
                  <a:srgbClr val="FFFFFF"/>
                </a:solidFill>
                <a:latin typeface="Yu Gothic UI"/>
                <a:cs typeface="Yu Gothic UI"/>
              </a:rPr>
              <a:t>196</a:t>
            </a:r>
            <a:r>
              <a:rPr sz="1800" b="1" spc="75" dirty="0">
                <a:solidFill>
                  <a:srgbClr val="FFFFFF"/>
                </a:solidFill>
                <a:latin typeface="Yu Gothic UI"/>
                <a:cs typeface="Yu Gothic UI"/>
              </a:rPr>
              <a:t>6</a:t>
            </a:r>
            <a:r>
              <a:rPr sz="1800" b="1" dirty="0">
                <a:solidFill>
                  <a:srgbClr val="FFFFFF"/>
                </a:solidFill>
                <a:latin typeface="Yu Gothic UI"/>
                <a:cs typeface="Yu Gothic UI"/>
              </a:rPr>
              <a:t>年</a:t>
            </a:r>
            <a:endParaRPr sz="1800">
              <a:latin typeface="Yu Gothic UI"/>
              <a:cs typeface="Yu Gothic U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354823" y="4017264"/>
            <a:ext cx="1877060" cy="563880"/>
            <a:chOff x="7354823" y="4017264"/>
            <a:chExt cx="1877060" cy="56388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05099" y="4065963"/>
              <a:ext cx="1826547" cy="5147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54823" y="4017264"/>
              <a:ext cx="1853946" cy="54025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82255" y="4038600"/>
              <a:ext cx="1746503" cy="43891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824978" y="4104513"/>
            <a:ext cx="766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0" dirty="0">
                <a:solidFill>
                  <a:srgbClr val="FFFFFF"/>
                </a:solidFill>
                <a:latin typeface="Yu Gothic UI"/>
                <a:cs typeface="Yu Gothic UI"/>
              </a:rPr>
              <a:t>198</a:t>
            </a:r>
            <a:r>
              <a:rPr sz="1800" b="1" spc="80" dirty="0">
                <a:solidFill>
                  <a:srgbClr val="FFFFFF"/>
                </a:solidFill>
                <a:latin typeface="Yu Gothic UI"/>
                <a:cs typeface="Yu Gothic UI"/>
              </a:rPr>
              <a:t>5</a:t>
            </a:r>
            <a:r>
              <a:rPr sz="1800" b="1" dirty="0">
                <a:solidFill>
                  <a:srgbClr val="FFFFFF"/>
                </a:solidFill>
                <a:latin typeface="Yu Gothic UI"/>
                <a:cs typeface="Yu Gothic UI"/>
              </a:rPr>
              <a:t>年</a:t>
            </a:r>
            <a:endParaRPr sz="1800">
              <a:latin typeface="Yu Gothic UI"/>
              <a:cs typeface="Yu Gothic U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613392" y="2538996"/>
            <a:ext cx="1877695" cy="567055"/>
            <a:chOff x="9613392" y="2538996"/>
            <a:chExt cx="1877695" cy="567055"/>
          </a:xfrm>
        </p:grpSpPr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60592" y="2586176"/>
              <a:ext cx="1829875" cy="5192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13392" y="2538996"/>
              <a:ext cx="1853946" cy="54329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40824" y="2563368"/>
              <a:ext cx="1746503" cy="43891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758298" y="2628138"/>
            <a:ext cx="1507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Yu Gothic UI"/>
                <a:cs typeface="Yu Gothic UI"/>
              </a:rPr>
              <a:t>2000</a:t>
            </a:r>
            <a:r>
              <a:rPr sz="1800" b="1" dirty="0">
                <a:solidFill>
                  <a:srgbClr val="FFFFFF"/>
                </a:solidFill>
                <a:latin typeface="Yu Gothic UI"/>
                <a:cs typeface="Yu Gothic UI"/>
              </a:rPr>
              <a:t>—</a:t>
            </a:r>
            <a:r>
              <a:rPr sz="1800" b="1" spc="70" dirty="0">
                <a:solidFill>
                  <a:srgbClr val="FFFFFF"/>
                </a:solidFill>
                <a:latin typeface="Yu Gothic UI"/>
                <a:cs typeface="Yu Gothic UI"/>
              </a:rPr>
              <a:t>201</a:t>
            </a:r>
            <a:r>
              <a:rPr sz="1800" b="1" spc="80" dirty="0">
                <a:solidFill>
                  <a:srgbClr val="FFFFFF"/>
                </a:solidFill>
                <a:latin typeface="Yu Gothic UI"/>
                <a:cs typeface="Yu Gothic UI"/>
              </a:rPr>
              <a:t>5</a:t>
            </a:r>
            <a:r>
              <a:rPr sz="1800" b="1" dirty="0">
                <a:solidFill>
                  <a:srgbClr val="FFFFFF"/>
                </a:solidFill>
                <a:latin typeface="Yu Gothic UI"/>
                <a:cs typeface="Yu Gothic UI"/>
              </a:rPr>
              <a:t>年</a:t>
            </a:r>
            <a:endParaRPr sz="1800">
              <a:latin typeface="Yu Gothic UI"/>
              <a:cs typeface="Yu Gothic U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88458" y="4793437"/>
            <a:ext cx="204978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Microsoft JhengHei"/>
                <a:cs typeface="Microsoft JhengHei"/>
              </a:rPr>
              <a:t>ZOLL</a:t>
            </a:r>
            <a:r>
              <a:rPr sz="2000" spc="-15" dirty="0">
                <a:latin typeface="Microsoft JhengHei"/>
                <a:cs typeface="Microsoft JhengHei"/>
              </a:rPr>
              <a:t>提出電擊去 </a:t>
            </a:r>
            <a:r>
              <a:rPr sz="2000" spc="-10" dirty="0">
                <a:latin typeface="Microsoft JhengHei"/>
                <a:cs typeface="Microsoft JhengHei"/>
              </a:rPr>
              <a:t>颤，和人工呼吸、 胸外按摩形成了現 代心肺復甦術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24492" y="4891481"/>
            <a:ext cx="194373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15" dirty="0">
                <a:latin typeface="Microsoft JhengHei"/>
                <a:cs typeface="Microsoft JhengHei"/>
              </a:rPr>
              <a:t>發展為心肺復甦 </a:t>
            </a:r>
            <a:r>
              <a:rPr sz="2000" spc="-10" dirty="0">
                <a:latin typeface="Microsoft JhengHei"/>
                <a:cs typeface="Microsoft JhengHei"/>
              </a:rPr>
              <a:t>術，每</a:t>
            </a:r>
            <a:r>
              <a:rPr sz="2000" spc="-15" dirty="0">
                <a:latin typeface="Microsoft JhengHei"/>
                <a:cs typeface="Microsoft JhengHei"/>
              </a:rPr>
              <a:t>隔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5年</a:t>
            </a:r>
            <a:r>
              <a:rPr sz="2000" spc="-10" dirty="0">
                <a:latin typeface="Microsoft JhengHei"/>
                <a:cs typeface="Microsoft JhengHei"/>
              </a:rPr>
              <a:t>更新 </a:t>
            </a:r>
            <a:r>
              <a:rPr sz="2000" spc="-15" dirty="0">
                <a:latin typeface="Microsoft JhengHei"/>
                <a:cs typeface="Microsoft JhengHei"/>
              </a:rPr>
              <a:t>心肺復甦術指南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16835" y="1220546"/>
            <a:ext cx="230251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000" spc="-15" dirty="0">
                <a:latin typeface="Microsoft JhengHei"/>
                <a:cs typeface="Microsoft JhengHei"/>
              </a:rPr>
              <a:t>封閉式胸部心臟按壓 </a:t>
            </a:r>
            <a:r>
              <a:rPr sz="2000" spc="-10" dirty="0">
                <a:latin typeface="Microsoft JhengHei"/>
                <a:cs typeface="Microsoft JhengHei"/>
              </a:rPr>
              <a:t>與人工呼吸相结合， </a:t>
            </a:r>
            <a:r>
              <a:rPr sz="2000" spc="-15" dirty="0">
                <a:latin typeface="Microsoft JhengHei"/>
                <a:cs typeface="Microsoft JhengHei"/>
              </a:rPr>
              <a:t>心肺復甦術誕</a:t>
            </a:r>
            <a:r>
              <a:rPr sz="2000" spc="-10" dirty="0">
                <a:latin typeface="Microsoft JhengHei"/>
                <a:cs typeface="Microsoft JhengHei"/>
              </a:rPr>
              <a:t>生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74738" y="1052017"/>
            <a:ext cx="230314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000" spc="-15" dirty="0">
                <a:latin typeface="Microsoft JhengHei"/>
                <a:cs typeface="Microsoft JhengHei"/>
              </a:rPr>
              <a:t>强調了心</a:t>
            </a:r>
            <a:r>
              <a:rPr sz="2000" spc="-10" dirty="0">
                <a:latin typeface="Microsoft JhengHei"/>
                <a:cs typeface="Microsoft JhengHei"/>
              </a:rPr>
              <a:t>肺</a:t>
            </a:r>
            <a:r>
              <a:rPr sz="2000" spc="-15" dirty="0">
                <a:latin typeface="Microsoft JhengHei"/>
                <a:cs typeface="Microsoft JhengHei"/>
              </a:rPr>
              <a:t>復甦術</a:t>
            </a:r>
            <a:r>
              <a:rPr sz="2000" spc="-5" dirty="0">
                <a:latin typeface="Microsoft JhengHei"/>
                <a:cs typeface="Microsoft JhengHei"/>
              </a:rPr>
              <a:t>中 </a:t>
            </a:r>
            <a:r>
              <a:rPr sz="2000" spc="-10" dirty="0">
                <a:latin typeface="Microsoft JhengHei"/>
                <a:cs typeface="Microsoft JhengHei"/>
              </a:rPr>
              <a:t>腦和神經系</a:t>
            </a:r>
            <a:r>
              <a:rPr sz="2000" spc="-15" dirty="0">
                <a:latin typeface="Microsoft JhengHei"/>
                <a:cs typeface="Microsoft JhengHei"/>
              </a:rPr>
              <a:t>統</a:t>
            </a:r>
            <a:r>
              <a:rPr sz="2000" spc="-10" dirty="0">
                <a:latin typeface="Microsoft JhengHei"/>
                <a:cs typeface="Microsoft JhengHei"/>
              </a:rPr>
              <a:t>统功能 </a:t>
            </a:r>
            <a:r>
              <a:rPr sz="2000" spc="-15" dirty="0">
                <a:latin typeface="Microsoft JhengHei"/>
                <a:cs typeface="Microsoft JhengHei"/>
              </a:rPr>
              <a:t>的恢復</a:t>
            </a:r>
            <a:r>
              <a:rPr sz="2000" spc="-10" dirty="0">
                <a:latin typeface="Microsoft JhengHei"/>
                <a:cs typeface="Microsoft JhengHei"/>
              </a:rPr>
              <a:t>，</a:t>
            </a:r>
            <a:r>
              <a:rPr sz="2000" spc="-15" dirty="0">
                <a:latin typeface="Microsoft JhengHei"/>
                <a:cs typeface="Microsoft JhengHei"/>
              </a:rPr>
              <a:t>誕生了</a:t>
            </a:r>
            <a:r>
              <a:rPr sz="20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心肺 腦復甦術</a:t>
            </a:r>
            <a:r>
              <a:rPr sz="2000" spc="-10" dirty="0">
                <a:latin typeface="Microsoft JhengHei"/>
                <a:cs typeface="Microsoft JhengHei"/>
              </a:rPr>
              <a:t>的新標準</a:t>
            </a:r>
            <a:endParaRPr sz="2000">
              <a:latin typeface="Microsoft JhengHei"/>
              <a:cs typeface="Microsoft JhengHe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136392" y="2481072"/>
            <a:ext cx="1351915" cy="1781810"/>
            <a:chOff x="3136392" y="2481072"/>
            <a:chExt cx="1351915" cy="1781810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36392" y="2901695"/>
              <a:ext cx="1351787" cy="13609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36620" y="3201923"/>
              <a:ext cx="585215" cy="59435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436620" y="3201923"/>
              <a:ext cx="585470" cy="594360"/>
            </a:xfrm>
            <a:custGeom>
              <a:avLst/>
              <a:gdLst/>
              <a:ahLst/>
              <a:cxnLst/>
              <a:rect l="l" t="t" r="r" b="b"/>
              <a:pathLst>
                <a:path w="585470" h="594360">
                  <a:moveTo>
                    <a:pt x="0" y="297179"/>
                  </a:moveTo>
                  <a:lnTo>
                    <a:pt x="3831" y="345373"/>
                  </a:lnTo>
                  <a:lnTo>
                    <a:pt x="14923" y="391094"/>
                  </a:lnTo>
                  <a:lnTo>
                    <a:pt x="32671" y="433731"/>
                  </a:lnTo>
                  <a:lnTo>
                    <a:pt x="56473" y="472671"/>
                  </a:lnTo>
                  <a:lnTo>
                    <a:pt x="85724" y="507301"/>
                  </a:lnTo>
                  <a:lnTo>
                    <a:pt x="119822" y="537008"/>
                  </a:lnTo>
                  <a:lnTo>
                    <a:pt x="158163" y="561180"/>
                  </a:lnTo>
                  <a:lnTo>
                    <a:pt x="200143" y="579205"/>
                  </a:lnTo>
                  <a:lnTo>
                    <a:pt x="245159" y="590469"/>
                  </a:lnTo>
                  <a:lnTo>
                    <a:pt x="292607" y="594359"/>
                  </a:lnTo>
                  <a:lnTo>
                    <a:pt x="340056" y="590469"/>
                  </a:lnTo>
                  <a:lnTo>
                    <a:pt x="385072" y="579205"/>
                  </a:lnTo>
                  <a:lnTo>
                    <a:pt x="427052" y="561180"/>
                  </a:lnTo>
                  <a:lnTo>
                    <a:pt x="465393" y="537008"/>
                  </a:lnTo>
                  <a:lnTo>
                    <a:pt x="499490" y="507301"/>
                  </a:lnTo>
                  <a:lnTo>
                    <a:pt x="528742" y="472671"/>
                  </a:lnTo>
                  <a:lnTo>
                    <a:pt x="552544" y="433731"/>
                  </a:lnTo>
                  <a:lnTo>
                    <a:pt x="570292" y="391094"/>
                  </a:lnTo>
                  <a:lnTo>
                    <a:pt x="581384" y="345373"/>
                  </a:lnTo>
                  <a:lnTo>
                    <a:pt x="585215" y="297179"/>
                  </a:lnTo>
                  <a:lnTo>
                    <a:pt x="581384" y="248986"/>
                  </a:lnTo>
                  <a:lnTo>
                    <a:pt x="570292" y="203265"/>
                  </a:lnTo>
                  <a:lnTo>
                    <a:pt x="552544" y="160628"/>
                  </a:lnTo>
                  <a:lnTo>
                    <a:pt x="528742" y="121688"/>
                  </a:lnTo>
                  <a:lnTo>
                    <a:pt x="499491" y="87058"/>
                  </a:lnTo>
                  <a:lnTo>
                    <a:pt x="465393" y="57351"/>
                  </a:lnTo>
                  <a:lnTo>
                    <a:pt x="427052" y="33179"/>
                  </a:lnTo>
                  <a:lnTo>
                    <a:pt x="385072" y="15154"/>
                  </a:lnTo>
                  <a:lnTo>
                    <a:pt x="340056" y="3890"/>
                  </a:lnTo>
                  <a:lnTo>
                    <a:pt x="292607" y="0"/>
                  </a:lnTo>
                  <a:lnTo>
                    <a:pt x="245159" y="3890"/>
                  </a:lnTo>
                  <a:lnTo>
                    <a:pt x="200143" y="15154"/>
                  </a:lnTo>
                  <a:lnTo>
                    <a:pt x="158163" y="33179"/>
                  </a:lnTo>
                  <a:lnTo>
                    <a:pt x="119822" y="57351"/>
                  </a:lnTo>
                  <a:lnTo>
                    <a:pt x="85724" y="87058"/>
                  </a:lnTo>
                  <a:lnTo>
                    <a:pt x="56473" y="121688"/>
                  </a:lnTo>
                  <a:lnTo>
                    <a:pt x="32671" y="160628"/>
                  </a:lnTo>
                  <a:lnTo>
                    <a:pt x="14923" y="203265"/>
                  </a:lnTo>
                  <a:lnTo>
                    <a:pt x="3831" y="248986"/>
                  </a:lnTo>
                  <a:lnTo>
                    <a:pt x="0" y="297179"/>
                  </a:lnTo>
                  <a:close/>
                </a:path>
              </a:pathLst>
            </a:custGeom>
            <a:ln w="9525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5680" y="3304032"/>
              <a:ext cx="384048" cy="39014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535680" y="3304032"/>
              <a:ext cx="384175" cy="390525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0" y="195071"/>
                  </a:move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1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1"/>
                  </a:lnTo>
                  <a:close/>
                </a:path>
              </a:pathLst>
            </a:custGeom>
            <a:ln w="2540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27704" y="2481072"/>
              <a:ext cx="0" cy="721360"/>
            </a:xfrm>
            <a:custGeom>
              <a:avLst/>
              <a:gdLst/>
              <a:ahLst/>
              <a:cxnLst/>
              <a:rect l="l" t="t" r="r" b="b"/>
              <a:pathLst>
                <a:path h="721360">
                  <a:moveTo>
                    <a:pt x="0" y="721360"/>
                  </a:moveTo>
                  <a:lnTo>
                    <a:pt x="0" y="0"/>
                  </a:lnTo>
                </a:path>
              </a:pathLst>
            </a:custGeom>
            <a:ln w="3175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7662671" y="2481072"/>
            <a:ext cx="1351915" cy="1781810"/>
            <a:chOff x="7662671" y="2481072"/>
            <a:chExt cx="1351915" cy="1781810"/>
          </a:xfrm>
        </p:grpSpPr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62671" y="2901695"/>
              <a:ext cx="1351787" cy="136093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62899" y="3201923"/>
              <a:ext cx="585216" cy="59435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962899" y="3201923"/>
              <a:ext cx="585470" cy="594360"/>
            </a:xfrm>
            <a:custGeom>
              <a:avLst/>
              <a:gdLst/>
              <a:ahLst/>
              <a:cxnLst/>
              <a:rect l="l" t="t" r="r" b="b"/>
              <a:pathLst>
                <a:path w="585470" h="594360">
                  <a:moveTo>
                    <a:pt x="0" y="297179"/>
                  </a:moveTo>
                  <a:lnTo>
                    <a:pt x="3831" y="345373"/>
                  </a:lnTo>
                  <a:lnTo>
                    <a:pt x="14923" y="391094"/>
                  </a:lnTo>
                  <a:lnTo>
                    <a:pt x="32671" y="433731"/>
                  </a:lnTo>
                  <a:lnTo>
                    <a:pt x="56473" y="472671"/>
                  </a:lnTo>
                  <a:lnTo>
                    <a:pt x="85725" y="507301"/>
                  </a:lnTo>
                  <a:lnTo>
                    <a:pt x="119822" y="537008"/>
                  </a:lnTo>
                  <a:lnTo>
                    <a:pt x="158163" y="561180"/>
                  </a:lnTo>
                  <a:lnTo>
                    <a:pt x="200143" y="579205"/>
                  </a:lnTo>
                  <a:lnTo>
                    <a:pt x="245159" y="590469"/>
                  </a:lnTo>
                  <a:lnTo>
                    <a:pt x="292607" y="594359"/>
                  </a:lnTo>
                  <a:lnTo>
                    <a:pt x="340056" y="590469"/>
                  </a:lnTo>
                  <a:lnTo>
                    <a:pt x="385072" y="579205"/>
                  </a:lnTo>
                  <a:lnTo>
                    <a:pt x="427052" y="561180"/>
                  </a:lnTo>
                  <a:lnTo>
                    <a:pt x="465393" y="537008"/>
                  </a:lnTo>
                  <a:lnTo>
                    <a:pt x="499491" y="507301"/>
                  </a:lnTo>
                  <a:lnTo>
                    <a:pt x="528742" y="472671"/>
                  </a:lnTo>
                  <a:lnTo>
                    <a:pt x="552544" y="433731"/>
                  </a:lnTo>
                  <a:lnTo>
                    <a:pt x="570292" y="391094"/>
                  </a:lnTo>
                  <a:lnTo>
                    <a:pt x="581384" y="345373"/>
                  </a:lnTo>
                  <a:lnTo>
                    <a:pt x="585216" y="297179"/>
                  </a:lnTo>
                  <a:lnTo>
                    <a:pt x="581384" y="248986"/>
                  </a:lnTo>
                  <a:lnTo>
                    <a:pt x="570292" y="203265"/>
                  </a:lnTo>
                  <a:lnTo>
                    <a:pt x="552544" y="160628"/>
                  </a:lnTo>
                  <a:lnTo>
                    <a:pt x="528742" y="121688"/>
                  </a:lnTo>
                  <a:lnTo>
                    <a:pt x="499491" y="87058"/>
                  </a:lnTo>
                  <a:lnTo>
                    <a:pt x="465393" y="57351"/>
                  </a:lnTo>
                  <a:lnTo>
                    <a:pt x="427052" y="33179"/>
                  </a:lnTo>
                  <a:lnTo>
                    <a:pt x="385072" y="15154"/>
                  </a:lnTo>
                  <a:lnTo>
                    <a:pt x="340056" y="3890"/>
                  </a:lnTo>
                  <a:lnTo>
                    <a:pt x="292607" y="0"/>
                  </a:lnTo>
                  <a:lnTo>
                    <a:pt x="245159" y="3890"/>
                  </a:lnTo>
                  <a:lnTo>
                    <a:pt x="200143" y="15154"/>
                  </a:lnTo>
                  <a:lnTo>
                    <a:pt x="158163" y="33179"/>
                  </a:lnTo>
                  <a:lnTo>
                    <a:pt x="119822" y="57351"/>
                  </a:lnTo>
                  <a:lnTo>
                    <a:pt x="85725" y="87058"/>
                  </a:lnTo>
                  <a:lnTo>
                    <a:pt x="56473" y="121688"/>
                  </a:lnTo>
                  <a:lnTo>
                    <a:pt x="32671" y="160628"/>
                  </a:lnTo>
                  <a:lnTo>
                    <a:pt x="14923" y="203265"/>
                  </a:lnTo>
                  <a:lnTo>
                    <a:pt x="3831" y="248986"/>
                  </a:lnTo>
                  <a:lnTo>
                    <a:pt x="0" y="297179"/>
                  </a:lnTo>
                  <a:close/>
                </a:path>
              </a:pathLst>
            </a:custGeom>
            <a:ln w="9525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61959" y="3304032"/>
              <a:ext cx="384048" cy="39014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061959" y="3304032"/>
              <a:ext cx="384175" cy="390525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0" y="195071"/>
                  </a:move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1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1"/>
                  </a:lnTo>
                  <a:close/>
                </a:path>
              </a:pathLst>
            </a:custGeom>
            <a:ln w="2540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253983" y="2481072"/>
              <a:ext cx="0" cy="721360"/>
            </a:xfrm>
            <a:custGeom>
              <a:avLst/>
              <a:gdLst/>
              <a:ahLst/>
              <a:cxnLst/>
              <a:rect l="l" t="t" r="r" b="b"/>
              <a:pathLst>
                <a:path h="721360">
                  <a:moveTo>
                    <a:pt x="0" y="721360"/>
                  </a:moveTo>
                  <a:lnTo>
                    <a:pt x="0" y="0"/>
                  </a:lnTo>
                </a:path>
              </a:pathLst>
            </a:custGeom>
            <a:ln w="3175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871727" y="2321941"/>
            <a:ext cx="10404475" cy="2357755"/>
            <a:chOff x="871727" y="2321941"/>
            <a:chExt cx="10404475" cy="2357755"/>
          </a:xfrm>
        </p:grpSpPr>
        <p:pic>
          <p:nvPicPr>
            <p:cNvPr id="53" name="object 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1727" y="2904744"/>
              <a:ext cx="1351787" cy="13609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1955" y="3204972"/>
              <a:ext cx="585216" cy="59435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71955" y="3204972"/>
              <a:ext cx="585470" cy="594360"/>
            </a:xfrm>
            <a:custGeom>
              <a:avLst/>
              <a:gdLst/>
              <a:ahLst/>
              <a:cxnLst/>
              <a:rect l="l" t="t" r="r" b="b"/>
              <a:pathLst>
                <a:path w="585469" h="594360">
                  <a:moveTo>
                    <a:pt x="0" y="297179"/>
                  </a:moveTo>
                  <a:lnTo>
                    <a:pt x="3831" y="248986"/>
                  </a:lnTo>
                  <a:lnTo>
                    <a:pt x="14923" y="203265"/>
                  </a:lnTo>
                  <a:lnTo>
                    <a:pt x="32671" y="160628"/>
                  </a:lnTo>
                  <a:lnTo>
                    <a:pt x="56473" y="121688"/>
                  </a:lnTo>
                  <a:lnTo>
                    <a:pt x="85725" y="87058"/>
                  </a:lnTo>
                  <a:lnTo>
                    <a:pt x="119822" y="57351"/>
                  </a:lnTo>
                  <a:lnTo>
                    <a:pt x="158163" y="33179"/>
                  </a:lnTo>
                  <a:lnTo>
                    <a:pt x="200143" y="15154"/>
                  </a:lnTo>
                  <a:lnTo>
                    <a:pt x="245159" y="3890"/>
                  </a:lnTo>
                  <a:lnTo>
                    <a:pt x="292607" y="0"/>
                  </a:lnTo>
                  <a:lnTo>
                    <a:pt x="340056" y="3890"/>
                  </a:lnTo>
                  <a:lnTo>
                    <a:pt x="385072" y="15154"/>
                  </a:lnTo>
                  <a:lnTo>
                    <a:pt x="427052" y="33179"/>
                  </a:lnTo>
                  <a:lnTo>
                    <a:pt x="465393" y="57351"/>
                  </a:lnTo>
                  <a:lnTo>
                    <a:pt x="499490" y="87058"/>
                  </a:lnTo>
                  <a:lnTo>
                    <a:pt x="528742" y="121688"/>
                  </a:lnTo>
                  <a:lnTo>
                    <a:pt x="552544" y="160628"/>
                  </a:lnTo>
                  <a:lnTo>
                    <a:pt x="570292" y="203265"/>
                  </a:lnTo>
                  <a:lnTo>
                    <a:pt x="581384" y="248986"/>
                  </a:lnTo>
                  <a:lnTo>
                    <a:pt x="585216" y="297179"/>
                  </a:lnTo>
                  <a:lnTo>
                    <a:pt x="581384" y="345373"/>
                  </a:lnTo>
                  <a:lnTo>
                    <a:pt x="570292" y="391094"/>
                  </a:lnTo>
                  <a:lnTo>
                    <a:pt x="552544" y="433731"/>
                  </a:lnTo>
                  <a:lnTo>
                    <a:pt x="528742" y="472671"/>
                  </a:lnTo>
                  <a:lnTo>
                    <a:pt x="499490" y="507301"/>
                  </a:lnTo>
                  <a:lnTo>
                    <a:pt x="465393" y="537008"/>
                  </a:lnTo>
                  <a:lnTo>
                    <a:pt x="427052" y="561180"/>
                  </a:lnTo>
                  <a:lnTo>
                    <a:pt x="385072" y="579205"/>
                  </a:lnTo>
                  <a:lnTo>
                    <a:pt x="340056" y="590469"/>
                  </a:lnTo>
                  <a:lnTo>
                    <a:pt x="292607" y="594359"/>
                  </a:lnTo>
                  <a:lnTo>
                    <a:pt x="245159" y="590469"/>
                  </a:lnTo>
                  <a:lnTo>
                    <a:pt x="200143" y="579205"/>
                  </a:lnTo>
                  <a:lnTo>
                    <a:pt x="158163" y="561180"/>
                  </a:lnTo>
                  <a:lnTo>
                    <a:pt x="119822" y="537008"/>
                  </a:lnTo>
                  <a:lnTo>
                    <a:pt x="85725" y="507301"/>
                  </a:lnTo>
                  <a:lnTo>
                    <a:pt x="56473" y="472671"/>
                  </a:lnTo>
                  <a:lnTo>
                    <a:pt x="32671" y="433731"/>
                  </a:lnTo>
                  <a:lnTo>
                    <a:pt x="14923" y="391094"/>
                  </a:lnTo>
                  <a:lnTo>
                    <a:pt x="3831" y="345373"/>
                  </a:lnTo>
                  <a:lnTo>
                    <a:pt x="0" y="297179"/>
                  </a:lnTo>
                  <a:close/>
                </a:path>
              </a:pathLst>
            </a:custGeom>
            <a:ln w="9525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71015" y="3304032"/>
              <a:ext cx="384047" cy="39014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271015" y="3304032"/>
              <a:ext cx="384175" cy="390525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0" y="195071"/>
                  </a:moveTo>
                  <a:lnTo>
                    <a:pt x="5071" y="150356"/>
                  </a:lnTo>
                  <a:lnTo>
                    <a:pt x="19518" y="109301"/>
                  </a:lnTo>
                  <a:lnTo>
                    <a:pt x="42187" y="73080"/>
                  </a:lnTo>
                  <a:lnTo>
                    <a:pt x="71925" y="42867"/>
                  </a:lnTo>
                  <a:lnTo>
                    <a:pt x="107579" y="19834"/>
                  </a:lnTo>
                  <a:lnTo>
                    <a:pt x="147996" y="5154"/>
                  </a:lnTo>
                  <a:lnTo>
                    <a:pt x="192024" y="0"/>
                  </a:lnTo>
                  <a:lnTo>
                    <a:pt x="236051" y="5154"/>
                  </a:lnTo>
                  <a:lnTo>
                    <a:pt x="276468" y="19834"/>
                  </a:lnTo>
                  <a:lnTo>
                    <a:pt x="312122" y="42867"/>
                  </a:lnTo>
                  <a:lnTo>
                    <a:pt x="341860" y="73080"/>
                  </a:lnTo>
                  <a:lnTo>
                    <a:pt x="364529" y="109301"/>
                  </a:lnTo>
                  <a:lnTo>
                    <a:pt x="378976" y="150356"/>
                  </a:lnTo>
                  <a:lnTo>
                    <a:pt x="384047" y="195071"/>
                  </a:lnTo>
                  <a:lnTo>
                    <a:pt x="378976" y="239787"/>
                  </a:lnTo>
                  <a:lnTo>
                    <a:pt x="364529" y="280842"/>
                  </a:lnTo>
                  <a:lnTo>
                    <a:pt x="341860" y="317063"/>
                  </a:lnTo>
                  <a:lnTo>
                    <a:pt x="312122" y="347276"/>
                  </a:lnTo>
                  <a:lnTo>
                    <a:pt x="276468" y="370309"/>
                  </a:lnTo>
                  <a:lnTo>
                    <a:pt x="236051" y="384989"/>
                  </a:lnTo>
                  <a:lnTo>
                    <a:pt x="192024" y="390143"/>
                  </a:lnTo>
                  <a:lnTo>
                    <a:pt x="147996" y="384989"/>
                  </a:lnTo>
                  <a:lnTo>
                    <a:pt x="107579" y="370309"/>
                  </a:lnTo>
                  <a:lnTo>
                    <a:pt x="71925" y="347276"/>
                  </a:lnTo>
                  <a:lnTo>
                    <a:pt x="42187" y="317063"/>
                  </a:lnTo>
                  <a:lnTo>
                    <a:pt x="19518" y="280842"/>
                  </a:lnTo>
                  <a:lnTo>
                    <a:pt x="5071" y="239787"/>
                  </a:lnTo>
                  <a:lnTo>
                    <a:pt x="0" y="195071"/>
                  </a:lnTo>
                  <a:close/>
                </a:path>
              </a:pathLst>
            </a:custGeom>
            <a:ln w="2540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63040" y="3797808"/>
              <a:ext cx="0" cy="721360"/>
            </a:xfrm>
            <a:custGeom>
              <a:avLst/>
              <a:gdLst/>
              <a:ahLst/>
              <a:cxnLst/>
              <a:rect l="l" t="t" r="r" b="b"/>
              <a:pathLst>
                <a:path h="721360">
                  <a:moveTo>
                    <a:pt x="0" y="0"/>
                  </a:moveTo>
                  <a:lnTo>
                    <a:pt x="0" y="721360"/>
                  </a:lnTo>
                </a:path>
              </a:pathLst>
            </a:custGeom>
            <a:ln w="3175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0965" y="4498213"/>
              <a:ext cx="178053" cy="18110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32580" y="2321941"/>
              <a:ext cx="178054" cy="17805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8007" y="2904744"/>
              <a:ext cx="1351788" cy="136093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98236" y="3204972"/>
              <a:ext cx="585215" cy="59435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698236" y="3204972"/>
              <a:ext cx="585470" cy="594360"/>
            </a:xfrm>
            <a:custGeom>
              <a:avLst/>
              <a:gdLst/>
              <a:ahLst/>
              <a:cxnLst/>
              <a:rect l="l" t="t" r="r" b="b"/>
              <a:pathLst>
                <a:path w="585470" h="594360">
                  <a:moveTo>
                    <a:pt x="0" y="297179"/>
                  </a:moveTo>
                  <a:lnTo>
                    <a:pt x="3831" y="248986"/>
                  </a:lnTo>
                  <a:lnTo>
                    <a:pt x="14923" y="203265"/>
                  </a:lnTo>
                  <a:lnTo>
                    <a:pt x="32671" y="160628"/>
                  </a:lnTo>
                  <a:lnTo>
                    <a:pt x="56473" y="121688"/>
                  </a:lnTo>
                  <a:lnTo>
                    <a:pt x="85724" y="87058"/>
                  </a:lnTo>
                  <a:lnTo>
                    <a:pt x="119822" y="57351"/>
                  </a:lnTo>
                  <a:lnTo>
                    <a:pt x="158163" y="33179"/>
                  </a:lnTo>
                  <a:lnTo>
                    <a:pt x="200143" y="15154"/>
                  </a:lnTo>
                  <a:lnTo>
                    <a:pt x="245159" y="3890"/>
                  </a:lnTo>
                  <a:lnTo>
                    <a:pt x="292608" y="0"/>
                  </a:lnTo>
                  <a:lnTo>
                    <a:pt x="340056" y="3890"/>
                  </a:lnTo>
                  <a:lnTo>
                    <a:pt x="385072" y="15154"/>
                  </a:lnTo>
                  <a:lnTo>
                    <a:pt x="427052" y="33179"/>
                  </a:lnTo>
                  <a:lnTo>
                    <a:pt x="465393" y="57351"/>
                  </a:lnTo>
                  <a:lnTo>
                    <a:pt x="499491" y="87058"/>
                  </a:lnTo>
                  <a:lnTo>
                    <a:pt x="528742" y="121688"/>
                  </a:lnTo>
                  <a:lnTo>
                    <a:pt x="552544" y="160628"/>
                  </a:lnTo>
                  <a:lnTo>
                    <a:pt x="570292" y="203265"/>
                  </a:lnTo>
                  <a:lnTo>
                    <a:pt x="581384" y="248986"/>
                  </a:lnTo>
                  <a:lnTo>
                    <a:pt x="585215" y="297179"/>
                  </a:lnTo>
                  <a:lnTo>
                    <a:pt x="581384" y="345373"/>
                  </a:lnTo>
                  <a:lnTo>
                    <a:pt x="570292" y="391094"/>
                  </a:lnTo>
                  <a:lnTo>
                    <a:pt x="552544" y="433731"/>
                  </a:lnTo>
                  <a:lnTo>
                    <a:pt x="528742" y="472671"/>
                  </a:lnTo>
                  <a:lnTo>
                    <a:pt x="499491" y="507301"/>
                  </a:lnTo>
                  <a:lnTo>
                    <a:pt x="465393" y="537008"/>
                  </a:lnTo>
                  <a:lnTo>
                    <a:pt x="427052" y="561180"/>
                  </a:lnTo>
                  <a:lnTo>
                    <a:pt x="385072" y="579205"/>
                  </a:lnTo>
                  <a:lnTo>
                    <a:pt x="340056" y="590469"/>
                  </a:lnTo>
                  <a:lnTo>
                    <a:pt x="292608" y="594359"/>
                  </a:lnTo>
                  <a:lnTo>
                    <a:pt x="245159" y="590469"/>
                  </a:lnTo>
                  <a:lnTo>
                    <a:pt x="200143" y="579205"/>
                  </a:lnTo>
                  <a:lnTo>
                    <a:pt x="158163" y="561180"/>
                  </a:lnTo>
                  <a:lnTo>
                    <a:pt x="119822" y="537008"/>
                  </a:lnTo>
                  <a:lnTo>
                    <a:pt x="85725" y="507301"/>
                  </a:lnTo>
                  <a:lnTo>
                    <a:pt x="56473" y="472671"/>
                  </a:lnTo>
                  <a:lnTo>
                    <a:pt x="32671" y="433731"/>
                  </a:lnTo>
                  <a:lnTo>
                    <a:pt x="14923" y="391094"/>
                  </a:lnTo>
                  <a:lnTo>
                    <a:pt x="3831" y="345373"/>
                  </a:lnTo>
                  <a:lnTo>
                    <a:pt x="0" y="297179"/>
                  </a:lnTo>
                  <a:close/>
                </a:path>
              </a:pathLst>
            </a:custGeom>
            <a:ln w="9525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97295" y="3304032"/>
              <a:ext cx="384048" cy="39014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797295" y="3304032"/>
              <a:ext cx="384175" cy="390525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0" y="195071"/>
                  </a:moveTo>
                  <a:lnTo>
                    <a:pt x="5071" y="150356"/>
                  </a:lnTo>
                  <a:lnTo>
                    <a:pt x="19518" y="109301"/>
                  </a:lnTo>
                  <a:lnTo>
                    <a:pt x="42187" y="73080"/>
                  </a:lnTo>
                  <a:lnTo>
                    <a:pt x="71925" y="42867"/>
                  </a:lnTo>
                  <a:lnTo>
                    <a:pt x="107579" y="19834"/>
                  </a:lnTo>
                  <a:lnTo>
                    <a:pt x="147996" y="5154"/>
                  </a:lnTo>
                  <a:lnTo>
                    <a:pt x="192024" y="0"/>
                  </a:lnTo>
                  <a:lnTo>
                    <a:pt x="236051" y="5154"/>
                  </a:lnTo>
                  <a:lnTo>
                    <a:pt x="276468" y="19834"/>
                  </a:lnTo>
                  <a:lnTo>
                    <a:pt x="312122" y="42867"/>
                  </a:lnTo>
                  <a:lnTo>
                    <a:pt x="341860" y="73080"/>
                  </a:lnTo>
                  <a:lnTo>
                    <a:pt x="364529" y="109301"/>
                  </a:lnTo>
                  <a:lnTo>
                    <a:pt x="378976" y="150356"/>
                  </a:lnTo>
                  <a:lnTo>
                    <a:pt x="384048" y="195071"/>
                  </a:lnTo>
                  <a:lnTo>
                    <a:pt x="378976" y="239787"/>
                  </a:lnTo>
                  <a:lnTo>
                    <a:pt x="364529" y="280842"/>
                  </a:lnTo>
                  <a:lnTo>
                    <a:pt x="341860" y="317063"/>
                  </a:lnTo>
                  <a:lnTo>
                    <a:pt x="312122" y="347276"/>
                  </a:lnTo>
                  <a:lnTo>
                    <a:pt x="276468" y="370309"/>
                  </a:lnTo>
                  <a:lnTo>
                    <a:pt x="236051" y="384989"/>
                  </a:lnTo>
                  <a:lnTo>
                    <a:pt x="192024" y="390143"/>
                  </a:lnTo>
                  <a:lnTo>
                    <a:pt x="147996" y="384989"/>
                  </a:lnTo>
                  <a:lnTo>
                    <a:pt x="107579" y="370309"/>
                  </a:lnTo>
                  <a:lnTo>
                    <a:pt x="71925" y="347276"/>
                  </a:lnTo>
                  <a:lnTo>
                    <a:pt x="42187" y="317063"/>
                  </a:lnTo>
                  <a:lnTo>
                    <a:pt x="19518" y="280842"/>
                  </a:lnTo>
                  <a:lnTo>
                    <a:pt x="5071" y="239787"/>
                  </a:lnTo>
                  <a:lnTo>
                    <a:pt x="0" y="195071"/>
                  </a:lnTo>
                  <a:close/>
                </a:path>
              </a:pathLst>
            </a:custGeom>
            <a:ln w="2540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989319" y="3797808"/>
              <a:ext cx="0" cy="721360"/>
            </a:xfrm>
            <a:custGeom>
              <a:avLst/>
              <a:gdLst/>
              <a:ahLst/>
              <a:cxnLst/>
              <a:rect l="l" t="t" r="r" b="b"/>
              <a:pathLst>
                <a:path h="721360">
                  <a:moveTo>
                    <a:pt x="0" y="0"/>
                  </a:moveTo>
                  <a:lnTo>
                    <a:pt x="0" y="721360"/>
                  </a:lnTo>
                </a:path>
              </a:pathLst>
            </a:custGeom>
            <a:ln w="3175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97244" y="4498213"/>
              <a:ext cx="178053" cy="18110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58860" y="2321941"/>
              <a:ext cx="181102" cy="17805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927335" y="2904744"/>
              <a:ext cx="1348867" cy="136093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227563" y="3204972"/>
              <a:ext cx="582167" cy="59435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0227563" y="3204972"/>
              <a:ext cx="582295" cy="594360"/>
            </a:xfrm>
            <a:custGeom>
              <a:avLst/>
              <a:gdLst/>
              <a:ahLst/>
              <a:cxnLst/>
              <a:rect l="l" t="t" r="r" b="b"/>
              <a:pathLst>
                <a:path w="582295" h="594360">
                  <a:moveTo>
                    <a:pt x="0" y="297179"/>
                  </a:moveTo>
                  <a:lnTo>
                    <a:pt x="3809" y="248986"/>
                  </a:lnTo>
                  <a:lnTo>
                    <a:pt x="14837" y="203265"/>
                  </a:lnTo>
                  <a:lnTo>
                    <a:pt x="32486" y="160628"/>
                  </a:lnTo>
                  <a:lnTo>
                    <a:pt x="56156" y="121688"/>
                  </a:lnTo>
                  <a:lnTo>
                    <a:pt x="85248" y="87058"/>
                  </a:lnTo>
                  <a:lnTo>
                    <a:pt x="119164" y="57351"/>
                  </a:lnTo>
                  <a:lnTo>
                    <a:pt x="157304" y="33179"/>
                  </a:lnTo>
                  <a:lnTo>
                    <a:pt x="199070" y="15154"/>
                  </a:lnTo>
                  <a:lnTo>
                    <a:pt x="243863" y="3890"/>
                  </a:lnTo>
                  <a:lnTo>
                    <a:pt x="291083" y="0"/>
                  </a:lnTo>
                  <a:lnTo>
                    <a:pt x="338304" y="3890"/>
                  </a:lnTo>
                  <a:lnTo>
                    <a:pt x="383097" y="15154"/>
                  </a:lnTo>
                  <a:lnTo>
                    <a:pt x="424863" y="33179"/>
                  </a:lnTo>
                  <a:lnTo>
                    <a:pt x="463003" y="57351"/>
                  </a:lnTo>
                  <a:lnTo>
                    <a:pt x="496919" y="87058"/>
                  </a:lnTo>
                  <a:lnTo>
                    <a:pt x="526011" y="121688"/>
                  </a:lnTo>
                  <a:lnTo>
                    <a:pt x="549681" y="160628"/>
                  </a:lnTo>
                  <a:lnTo>
                    <a:pt x="567330" y="203265"/>
                  </a:lnTo>
                  <a:lnTo>
                    <a:pt x="578358" y="248986"/>
                  </a:lnTo>
                  <a:lnTo>
                    <a:pt x="582167" y="297179"/>
                  </a:lnTo>
                  <a:lnTo>
                    <a:pt x="578358" y="345373"/>
                  </a:lnTo>
                  <a:lnTo>
                    <a:pt x="567330" y="391094"/>
                  </a:lnTo>
                  <a:lnTo>
                    <a:pt x="549681" y="433731"/>
                  </a:lnTo>
                  <a:lnTo>
                    <a:pt x="526011" y="472671"/>
                  </a:lnTo>
                  <a:lnTo>
                    <a:pt x="496919" y="507301"/>
                  </a:lnTo>
                  <a:lnTo>
                    <a:pt x="463003" y="537008"/>
                  </a:lnTo>
                  <a:lnTo>
                    <a:pt x="424863" y="561180"/>
                  </a:lnTo>
                  <a:lnTo>
                    <a:pt x="383097" y="579205"/>
                  </a:lnTo>
                  <a:lnTo>
                    <a:pt x="338304" y="590469"/>
                  </a:lnTo>
                  <a:lnTo>
                    <a:pt x="291083" y="594359"/>
                  </a:lnTo>
                  <a:lnTo>
                    <a:pt x="243863" y="590469"/>
                  </a:lnTo>
                  <a:lnTo>
                    <a:pt x="199070" y="579205"/>
                  </a:lnTo>
                  <a:lnTo>
                    <a:pt x="157304" y="561180"/>
                  </a:lnTo>
                  <a:lnTo>
                    <a:pt x="119164" y="537008"/>
                  </a:lnTo>
                  <a:lnTo>
                    <a:pt x="85248" y="507301"/>
                  </a:lnTo>
                  <a:lnTo>
                    <a:pt x="56156" y="472671"/>
                  </a:lnTo>
                  <a:lnTo>
                    <a:pt x="32486" y="433731"/>
                  </a:lnTo>
                  <a:lnTo>
                    <a:pt x="14837" y="391094"/>
                  </a:lnTo>
                  <a:lnTo>
                    <a:pt x="3809" y="345373"/>
                  </a:lnTo>
                  <a:lnTo>
                    <a:pt x="0" y="297179"/>
                  </a:lnTo>
                  <a:close/>
                </a:path>
              </a:pathLst>
            </a:custGeom>
            <a:ln w="9525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326623" y="3304032"/>
              <a:ext cx="381000" cy="39014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0326623" y="3304032"/>
              <a:ext cx="381000" cy="390525"/>
            </a:xfrm>
            <a:custGeom>
              <a:avLst/>
              <a:gdLst/>
              <a:ahLst/>
              <a:cxnLst/>
              <a:rect l="l" t="t" r="r" b="b"/>
              <a:pathLst>
                <a:path w="381000" h="390525">
                  <a:moveTo>
                    <a:pt x="0" y="195071"/>
                  </a:moveTo>
                  <a:lnTo>
                    <a:pt x="5034" y="150356"/>
                  </a:lnTo>
                  <a:lnTo>
                    <a:pt x="19372" y="109301"/>
                  </a:lnTo>
                  <a:lnTo>
                    <a:pt x="41867" y="73080"/>
                  </a:lnTo>
                  <a:lnTo>
                    <a:pt x="71374" y="42867"/>
                  </a:lnTo>
                  <a:lnTo>
                    <a:pt x="106746" y="19834"/>
                  </a:lnTo>
                  <a:lnTo>
                    <a:pt x="146837" y="5154"/>
                  </a:lnTo>
                  <a:lnTo>
                    <a:pt x="190500" y="0"/>
                  </a:lnTo>
                  <a:lnTo>
                    <a:pt x="234162" y="5154"/>
                  </a:lnTo>
                  <a:lnTo>
                    <a:pt x="274253" y="19834"/>
                  </a:lnTo>
                  <a:lnTo>
                    <a:pt x="309625" y="42867"/>
                  </a:lnTo>
                  <a:lnTo>
                    <a:pt x="339132" y="73080"/>
                  </a:lnTo>
                  <a:lnTo>
                    <a:pt x="361627" y="109301"/>
                  </a:lnTo>
                  <a:lnTo>
                    <a:pt x="375965" y="150356"/>
                  </a:lnTo>
                  <a:lnTo>
                    <a:pt x="381000" y="195071"/>
                  </a:lnTo>
                  <a:lnTo>
                    <a:pt x="375965" y="239787"/>
                  </a:lnTo>
                  <a:lnTo>
                    <a:pt x="361627" y="280842"/>
                  </a:lnTo>
                  <a:lnTo>
                    <a:pt x="339132" y="317063"/>
                  </a:lnTo>
                  <a:lnTo>
                    <a:pt x="309625" y="347276"/>
                  </a:lnTo>
                  <a:lnTo>
                    <a:pt x="274253" y="370309"/>
                  </a:lnTo>
                  <a:lnTo>
                    <a:pt x="234162" y="384989"/>
                  </a:lnTo>
                  <a:lnTo>
                    <a:pt x="190500" y="390143"/>
                  </a:lnTo>
                  <a:lnTo>
                    <a:pt x="146837" y="384989"/>
                  </a:lnTo>
                  <a:lnTo>
                    <a:pt x="106746" y="370309"/>
                  </a:lnTo>
                  <a:lnTo>
                    <a:pt x="71374" y="347276"/>
                  </a:lnTo>
                  <a:lnTo>
                    <a:pt x="41867" y="317063"/>
                  </a:lnTo>
                  <a:lnTo>
                    <a:pt x="19372" y="280842"/>
                  </a:lnTo>
                  <a:lnTo>
                    <a:pt x="5034" y="239787"/>
                  </a:lnTo>
                  <a:lnTo>
                    <a:pt x="0" y="195071"/>
                  </a:lnTo>
                  <a:close/>
                </a:path>
              </a:pathLst>
            </a:custGeom>
            <a:ln w="2540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515599" y="3797808"/>
              <a:ext cx="0" cy="721360"/>
            </a:xfrm>
            <a:custGeom>
              <a:avLst/>
              <a:gdLst/>
              <a:ahLst/>
              <a:cxnLst/>
              <a:rect l="l" t="t" r="r" b="b"/>
              <a:pathLst>
                <a:path h="721360">
                  <a:moveTo>
                    <a:pt x="0" y="0"/>
                  </a:moveTo>
                  <a:lnTo>
                    <a:pt x="0" y="721360"/>
                  </a:lnTo>
                </a:path>
              </a:pathLst>
            </a:custGeom>
            <a:ln w="31750">
              <a:solidFill>
                <a:srgbClr val="A70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423524" y="4498213"/>
              <a:ext cx="178053" cy="1811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5669" y="1509521"/>
            <a:ext cx="9711055" cy="4735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78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AED</a:t>
            </a: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使用注意事項</a:t>
            </a:r>
            <a:endParaRPr sz="2400">
              <a:latin typeface="Microsoft YaHei"/>
              <a:cs typeface="Microsoft YaHei"/>
            </a:endParaRPr>
          </a:p>
          <a:p>
            <a:pPr marL="356870" marR="421005" indent="-344805">
              <a:lnSpc>
                <a:spcPct val="120000"/>
              </a:lnSpc>
              <a:spcBef>
                <a:spcPts val="1939"/>
              </a:spcBef>
              <a:buFont typeface="Wingdings"/>
              <a:buChar char=""/>
              <a:tabLst>
                <a:tab pos="357505" algn="l"/>
              </a:tabLst>
            </a:pPr>
            <a:r>
              <a:rPr sz="3200" spc="-10" dirty="0">
                <a:latin typeface="Microsoft JhengHei"/>
                <a:cs typeface="Microsoft JhengHei"/>
              </a:rPr>
              <a:t>若有濃密的體毛可能會使貼片無法</a:t>
            </a:r>
            <a:r>
              <a:rPr sz="3200" spc="10" dirty="0">
                <a:latin typeface="Microsoft JhengHei"/>
                <a:cs typeface="Microsoft JhengHei"/>
              </a:rPr>
              <a:t>黏</a:t>
            </a:r>
            <a:r>
              <a:rPr sz="3200" spc="-10" dirty="0">
                <a:latin typeface="Microsoft JhengHei"/>
                <a:cs typeface="Microsoft JhengHei"/>
              </a:rPr>
              <a:t>住皮</a:t>
            </a:r>
            <a:r>
              <a:rPr sz="3200" spc="10" dirty="0">
                <a:latin typeface="Microsoft JhengHei"/>
                <a:cs typeface="Microsoft JhengHei"/>
              </a:rPr>
              <a:t>膚</a:t>
            </a:r>
            <a:r>
              <a:rPr sz="3200" spc="-10" dirty="0">
                <a:latin typeface="Microsoft JhengHei"/>
                <a:cs typeface="Microsoft JhengHei"/>
              </a:rPr>
              <a:t>，使儀 </a:t>
            </a:r>
            <a:r>
              <a:rPr sz="3200" spc="-15" dirty="0">
                <a:latin typeface="Microsoft JhengHei"/>
                <a:cs typeface="Microsoft JhengHei"/>
              </a:rPr>
              <a:t>器無法正常偵測心跳</a:t>
            </a:r>
            <a:endParaRPr sz="3200">
              <a:latin typeface="Microsoft JhengHei"/>
              <a:cs typeface="Microsoft JhengHei"/>
            </a:endParaRPr>
          </a:p>
          <a:p>
            <a:pPr marL="356870" indent="-344805">
              <a:lnSpc>
                <a:spcPct val="100000"/>
              </a:lnSpc>
              <a:spcBef>
                <a:spcPts val="770"/>
              </a:spcBef>
              <a:buFont typeface="Wingdings"/>
              <a:buChar char=""/>
              <a:tabLst>
                <a:tab pos="357505" algn="l"/>
              </a:tabLst>
            </a:pPr>
            <a:r>
              <a:rPr sz="3200" spc="-15" dirty="0">
                <a:latin typeface="Microsoft JhengHei"/>
                <a:cs typeface="Microsoft JhengHei"/>
              </a:rPr>
              <a:t>若用力按壓貼片仍無法貼穩皮膚</a:t>
            </a:r>
            <a:r>
              <a:rPr sz="3200" spc="-5" dirty="0">
                <a:latin typeface="Microsoft JhengHei"/>
                <a:cs typeface="Microsoft JhengHei"/>
              </a:rPr>
              <a:t>或</a:t>
            </a:r>
            <a:r>
              <a:rPr sz="3200" spc="10" dirty="0">
                <a:latin typeface="Microsoft JhengHei"/>
                <a:cs typeface="Microsoft JhengHei"/>
              </a:rPr>
              <a:t>A</a:t>
            </a:r>
            <a:r>
              <a:rPr sz="3200" spc="-10" dirty="0">
                <a:latin typeface="Microsoft JhengHei"/>
                <a:cs typeface="Microsoft JhengHei"/>
              </a:rPr>
              <a:t>E</a:t>
            </a:r>
            <a:r>
              <a:rPr sz="3200" spc="-25" dirty="0">
                <a:latin typeface="Microsoft JhengHei"/>
                <a:cs typeface="Microsoft JhengHei"/>
              </a:rPr>
              <a:t>D</a:t>
            </a:r>
            <a:r>
              <a:rPr sz="3200" spc="5" dirty="0">
                <a:latin typeface="Microsoft JhengHei"/>
                <a:cs typeface="Microsoft JhengHei"/>
              </a:rPr>
              <a:t>語</a:t>
            </a:r>
            <a:r>
              <a:rPr sz="3200" spc="-10" dirty="0">
                <a:latin typeface="Microsoft JhengHei"/>
                <a:cs typeface="Microsoft JhengHei"/>
              </a:rPr>
              <a:t>音告知</a:t>
            </a:r>
            <a:endParaRPr sz="3200">
              <a:latin typeface="Microsoft JhengHei"/>
              <a:cs typeface="Microsoft JhengHei"/>
            </a:endParaRPr>
          </a:p>
          <a:p>
            <a:pPr marL="356870" marR="5080">
              <a:lnSpc>
                <a:spcPts val="4610"/>
              </a:lnSpc>
              <a:spcBef>
                <a:spcPts val="280"/>
              </a:spcBef>
            </a:pPr>
            <a:r>
              <a:rPr sz="3200" spc="-10" dirty="0">
                <a:latin typeface="Microsoft JhengHei"/>
                <a:cs typeface="Microsoft JhengHei"/>
              </a:rPr>
              <a:t>「請檢</a:t>
            </a:r>
            <a:r>
              <a:rPr sz="3200" dirty="0">
                <a:latin typeface="Microsoft JhengHei"/>
                <a:cs typeface="Microsoft JhengHei"/>
              </a:rPr>
              <a:t>查</a:t>
            </a:r>
            <a:r>
              <a:rPr sz="3200" spc="-10" dirty="0">
                <a:latin typeface="Microsoft JhengHei"/>
                <a:cs typeface="Microsoft JhengHei"/>
              </a:rPr>
              <a:t>貼片</a:t>
            </a:r>
            <a:r>
              <a:rPr sz="3200" dirty="0">
                <a:latin typeface="Microsoft JhengHei"/>
                <a:cs typeface="Microsoft JhengHei"/>
              </a:rPr>
              <a:t>」</a:t>
            </a:r>
            <a:r>
              <a:rPr sz="3200" spc="-10" dirty="0">
                <a:latin typeface="Microsoft JhengHei"/>
                <a:cs typeface="Microsoft JhengHei"/>
              </a:rPr>
              <a:t>時，建</a:t>
            </a:r>
            <a:r>
              <a:rPr sz="3200" dirty="0">
                <a:latin typeface="Microsoft JhengHei"/>
                <a:cs typeface="Microsoft JhengHei"/>
              </a:rPr>
              <a:t>議</a:t>
            </a:r>
            <a:r>
              <a:rPr sz="3200" spc="-10" dirty="0">
                <a:latin typeface="Microsoft JhengHei"/>
                <a:cs typeface="Microsoft JhengHei"/>
              </a:rPr>
              <a:t>先以</a:t>
            </a:r>
            <a:r>
              <a:rPr sz="3200" dirty="0">
                <a:latin typeface="Microsoft JhengHei"/>
                <a:cs typeface="Microsoft JhengHei"/>
              </a:rPr>
              <a:t>剃</a:t>
            </a:r>
            <a:r>
              <a:rPr sz="3200" spc="-10" dirty="0">
                <a:latin typeface="Microsoft JhengHei"/>
                <a:cs typeface="Microsoft JhengHei"/>
              </a:rPr>
              <a:t>刀或貼</a:t>
            </a:r>
            <a:r>
              <a:rPr sz="3200" dirty="0">
                <a:latin typeface="Microsoft JhengHei"/>
                <a:cs typeface="Microsoft JhengHei"/>
              </a:rPr>
              <a:t>片</a:t>
            </a:r>
            <a:r>
              <a:rPr sz="3200" spc="-10" dirty="0">
                <a:latin typeface="Microsoft JhengHei"/>
                <a:cs typeface="Microsoft JhengHei"/>
              </a:rPr>
              <a:t>撕除</a:t>
            </a:r>
            <a:r>
              <a:rPr sz="3200" dirty="0">
                <a:latin typeface="Microsoft JhengHei"/>
                <a:cs typeface="Microsoft JhengHei"/>
              </a:rPr>
              <a:t>體</a:t>
            </a:r>
            <a:r>
              <a:rPr sz="3200" spc="-10" dirty="0">
                <a:latin typeface="Microsoft JhengHei"/>
                <a:cs typeface="Microsoft JhengHei"/>
              </a:rPr>
              <a:t>毛， </a:t>
            </a:r>
            <a:r>
              <a:rPr sz="3200" spc="-785" dirty="0">
                <a:latin typeface="Microsoft JhengHei"/>
                <a:cs typeface="Microsoft JhengHei"/>
              </a:rPr>
              <a:t> </a:t>
            </a:r>
            <a:r>
              <a:rPr sz="3200" spc="-10" dirty="0">
                <a:latin typeface="Microsoft JhengHei"/>
                <a:cs typeface="Microsoft JhengHei"/>
              </a:rPr>
              <a:t>再以新的貼片重新黏貼一次</a:t>
            </a:r>
            <a:endParaRPr sz="32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Microsoft JhengHei"/>
              <a:cs typeface="Microsoft JhengHei"/>
            </a:endParaRPr>
          </a:p>
          <a:p>
            <a:pPr marL="356870" indent="-344805">
              <a:lnSpc>
                <a:spcPct val="100000"/>
              </a:lnSpc>
              <a:buFont typeface="Wingdings"/>
              <a:buChar char=""/>
              <a:tabLst>
                <a:tab pos="357505" algn="l"/>
              </a:tabLst>
            </a:pPr>
            <a:r>
              <a:rPr sz="3200" b="1" spc="-10" dirty="0">
                <a:latin typeface="Microsoft JhengHei"/>
                <a:cs typeface="Microsoft JhengHei"/>
              </a:rPr>
              <a:t>考慮剃刀刮除</a:t>
            </a:r>
            <a:endParaRPr sz="3200">
              <a:latin typeface="Microsoft JhengHei"/>
              <a:cs typeface="Microsoft Jheng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224" y="1441703"/>
            <a:ext cx="3587750" cy="561340"/>
          </a:xfrm>
          <a:custGeom>
            <a:avLst/>
            <a:gdLst/>
            <a:ahLst/>
            <a:cxnLst/>
            <a:rect l="l" t="t" r="r" b="b"/>
            <a:pathLst>
              <a:path w="3587750" h="561339">
                <a:moveTo>
                  <a:pt x="3494024" y="0"/>
                </a:moveTo>
                <a:lnTo>
                  <a:pt x="93472" y="0"/>
                </a:lnTo>
                <a:lnTo>
                  <a:pt x="57114" y="7354"/>
                </a:lnTo>
                <a:lnTo>
                  <a:pt x="27400" y="27400"/>
                </a:lnTo>
                <a:lnTo>
                  <a:pt x="7354" y="57114"/>
                </a:lnTo>
                <a:lnTo>
                  <a:pt x="0" y="93472"/>
                </a:lnTo>
                <a:lnTo>
                  <a:pt x="0" y="467360"/>
                </a:lnTo>
                <a:lnTo>
                  <a:pt x="7354" y="503717"/>
                </a:lnTo>
                <a:lnTo>
                  <a:pt x="27400" y="533431"/>
                </a:lnTo>
                <a:lnTo>
                  <a:pt x="57114" y="553477"/>
                </a:lnTo>
                <a:lnTo>
                  <a:pt x="93472" y="560832"/>
                </a:lnTo>
                <a:lnTo>
                  <a:pt x="3494024" y="560832"/>
                </a:lnTo>
                <a:lnTo>
                  <a:pt x="3530381" y="553477"/>
                </a:lnTo>
                <a:lnTo>
                  <a:pt x="3560095" y="533431"/>
                </a:lnTo>
                <a:lnTo>
                  <a:pt x="3580141" y="503717"/>
                </a:lnTo>
                <a:lnTo>
                  <a:pt x="3587496" y="467360"/>
                </a:lnTo>
                <a:lnTo>
                  <a:pt x="3587496" y="93472"/>
                </a:lnTo>
                <a:lnTo>
                  <a:pt x="3580141" y="57114"/>
                </a:lnTo>
                <a:lnTo>
                  <a:pt x="3560095" y="27400"/>
                </a:lnTo>
                <a:lnTo>
                  <a:pt x="3530381" y="7354"/>
                </a:lnTo>
                <a:lnTo>
                  <a:pt x="3494024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0955" y="1509521"/>
            <a:ext cx="6467475" cy="3443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AED</a:t>
            </a: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使用注意事項</a:t>
            </a:r>
            <a:endParaRPr sz="24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50">
              <a:latin typeface="Microsoft YaHei"/>
              <a:cs typeface="Microsoft YaHei"/>
            </a:endParaRPr>
          </a:p>
          <a:p>
            <a:pPr marL="356870" marR="305435" indent="-344805">
              <a:lnSpc>
                <a:spcPct val="120000"/>
              </a:lnSpc>
              <a:buFont typeface="Wingdings"/>
              <a:buChar char=""/>
              <a:tabLst>
                <a:tab pos="357505" algn="l"/>
              </a:tabLst>
            </a:pPr>
            <a:r>
              <a:rPr sz="2400" dirty="0">
                <a:latin typeface="Microsoft JhengHei"/>
                <a:cs typeface="Microsoft JhengHei"/>
              </a:rPr>
              <a:t>若無兒童貼片則用大人，若機器有安全鑰匙 請插入兒童安全鑰匙或切換成兒童模式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Font typeface="Wingdings"/>
              <a:buChar char=""/>
            </a:pPr>
            <a:endParaRPr sz="2150">
              <a:latin typeface="Microsoft JhengHei"/>
              <a:cs typeface="Microsoft JhengHei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7505" algn="l"/>
              </a:tabLst>
            </a:pPr>
            <a:r>
              <a:rPr sz="2400" dirty="0">
                <a:latin typeface="Microsoft JhengHei"/>
                <a:cs typeface="Microsoft JhengHei"/>
              </a:rPr>
              <a:t>病患已有</a:t>
            </a:r>
            <a:r>
              <a:rPr sz="2400" spc="-10" dirty="0">
                <a:latin typeface="Microsoft JhengHei"/>
                <a:cs typeface="Microsoft JhengHei"/>
              </a:rPr>
              <a:t>裝</a:t>
            </a:r>
            <a:r>
              <a:rPr sz="2400" b="1" dirty="0">
                <a:latin typeface="Microsoft JhengHei"/>
                <a:cs typeface="Microsoft JhengHei"/>
              </a:rPr>
              <a:t>心律調節器</a:t>
            </a:r>
            <a:r>
              <a:rPr sz="2400" dirty="0">
                <a:latin typeface="Microsoft JhengHei"/>
                <a:cs typeface="Microsoft JhengHei"/>
              </a:rPr>
              <a:t>或</a:t>
            </a:r>
            <a:r>
              <a:rPr sz="2400" b="1" dirty="0">
                <a:latin typeface="Microsoft JhengHei"/>
                <a:cs typeface="Microsoft JhengHei"/>
              </a:rPr>
              <a:t>殖入式體內去顫</a:t>
            </a:r>
            <a:r>
              <a:rPr sz="2400" b="1" spc="-15" dirty="0">
                <a:latin typeface="Microsoft JhengHei"/>
                <a:cs typeface="Microsoft JhengHei"/>
              </a:rPr>
              <a:t>器</a:t>
            </a:r>
            <a:r>
              <a:rPr sz="2400" dirty="0">
                <a:latin typeface="Microsoft JhengHei"/>
                <a:cs typeface="Microsoft JhengHei"/>
              </a:rPr>
              <a:t>？</a:t>
            </a:r>
            <a:endParaRPr sz="2400">
              <a:latin typeface="Microsoft JhengHei"/>
              <a:cs typeface="Microsoft JhengHei"/>
            </a:endParaRPr>
          </a:p>
          <a:p>
            <a:pPr marL="393700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Microsoft JhengHei"/>
                <a:cs typeface="Microsoft JhengHei"/>
              </a:rPr>
              <a:t>-</a:t>
            </a:r>
            <a:r>
              <a:rPr sz="2400" b="1" spc="-5" dirty="0">
                <a:latin typeface="Microsoft JhengHei"/>
                <a:cs typeface="Microsoft JhengHei"/>
              </a:rPr>
              <a:t>電擊貼片</a:t>
            </a:r>
            <a:r>
              <a:rPr sz="2400" spc="-5" dirty="0">
                <a:latin typeface="Microsoft JhengHei"/>
                <a:cs typeface="Microsoft JhengHei"/>
              </a:rPr>
              <a:t>必須</a:t>
            </a:r>
            <a:r>
              <a:rPr sz="2400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避</a:t>
            </a:r>
            <a:r>
              <a:rPr sz="2400" dirty="0">
                <a:solidFill>
                  <a:srgbClr val="FF0000"/>
                </a:solidFill>
                <a:latin typeface="Microsoft JhengHei"/>
                <a:cs typeface="Microsoft JhengHei"/>
              </a:rPr>
              <a:t>開3~5CM(8</a:t>
            </a:r>
            <a:r>
              <a:rPr sz="2400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公分)</a:t>
            </a:r>
            <a:r>
              <a:rPr sz="2400" spc="-5" dirty="0">
                <a:latin typeface="Microsoft JhengHei"/>
                <a:cs typeface="Microsoft JhengHei"/>
              </a:rPr>
              <a:t>，</a:t>
            </a:r>
            <a:r>
              <a:rPr sz="2400" dirty="0">
                <a:latin typeface="Microsoft JhengHei"/>
                <a:cs typeface="Microsoft JhengHei"/>
              </a:rPr>
              <a:t>成</a:t>
            </a:r>
            <a:endParaRPr sz="2400">
              <a:latin typeface="Microsoft JhengHei"/>
              <a:cs typeface="Microsoft JhengHei"/>
            </a:endParaRPr>
          </a:p>
          <a:p>
            <a:pPr marL="39370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Microsoft JhengHei"/>
                <a:cs typeface="Microsoft JhengHei"/>
              </a:rPr>
              <a:t>人只要依正確位置貼上貼片，都能避開</a:t>
            </a:r>
            <a:endParaRPr sz="2400">
              <a:latin typeface="Microsoft JhengHei"/>
              <a:cs typeface="Microsoft Jheng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920" y="15240"/>
            <a:ext cx="1137920" cy="964565"/>
            <a:chOff x="121920" y="15240"/>
            <a:chExt cx="1137920" cy="96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485" y="152383"/>
              <a:ext cx="973127" cy="826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15240"/>
              <a:ext cx="1094232" cy="9016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13329" y="299415"/>
            <a:ext cx="2329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404040"/>
                </a:solidFill>
                <a:latin typeface="Microsoft JhengHei"/>
                <a:cs typeface="Microsoft JhengHei"/>
              </a:rPr>
              <a:t>叫叫</a:t>
            </a:r>
            <a:r>
              <a:rPr sz="3200" b="1" dirty="0">
                <a:solidFill>
                  <a:srgbClr val="404040"/>
                </a:solidFill>
                <a:latin typeface="Microsoft JhengHei"/>
                <a:cs typeface="Microsoft JhengHei"/>
              </a:rPr>
              <a:t>-</a:t>
            </a:r>
            <a:r>
              <a:rPr sz="3200" b="1" spc="-10" dirty="0">
                <a:latin typeface="Microsoft JhengHei"/>
                <a:cs typeface="Microsoft JhengHei"/>
              </a:rPr>
              <a:t>CA</a:t>
            </a:r>
            <a:r>
              <a:rPr sz="3200" b="1" spc="5" dirty="0">
                <a:latin typeface="Microsoft JhengHei"/>
                <a:cs typeface="Microsoft JhengHei"/>
              </a:rPr>
              <a:t>B</a:t>
            </a:r>
            <a:r>
              <a:rPr sz="3200" b="1" dirty="0">
                <a:latin typeface="Microsoft JhengHei"/>
                <a:cs typeface="Microsoft JhengHei"/>
              </a:rPr>
              <a:t>-</a:t>
            </a:r>
            <a:r>
              <a:rPr sz="32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D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65885" y="305180"/>
            <a:ext cx="11442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A70900"/>
                </a:solidFill>
                <a:latin typeface="Yu Gothic UI"/>
                <a:cs typeface="Yu Gothic UI"/>
              </a:rPr>
              <a:t>Part</a:t>
            </a:r>
            <a:r>
              <a:rPr sz="2800" b="1" spc="-70" dirty="0">
                <a:solidFill>
                  <a:srgbClr val="A70900"/>
                </a:solidFill>
                <a:latin typeface="Yu Gothic UI"/>
                <a:cs typeface="Yu Gothic UI"/>
              </a:rPr>
              <a:t> </a:t>
            </a:r>
            <a:r>
              <a:rPr sz="2800" b="1" spc="-114" dirty="0">
                <a:solidFill>
                  <a:srgbClr val="A70900"/>
                </a:solidFill>
                <a:latin typeface="Yu Gothic UI"/>
                <a:cs typeface="Yu Gothic UI"/>
              </a:rPr>
              <a:t>05</a:t>
            </a:r>
            <a:endParaRPr sz="2800">
              <a:latin typeface="Yu Gothic UI"/>
              <a:cs typeface="Yu Gothic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77577" y="514858"/>
            <a:ext cx="318135" cy="62230"/>
            <a:chOff x="2677577" y="514858"/>
            <a:chExt cx="318135" cy="62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7577" y="514858"/>
              <a:ext cx="317934" cy="6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5288" y="527304"/>
              <a:ext cx="286512" cy="2133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50917" y="3581398"/>
            <a:ext cx="3760532" cy="308739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53528" y="615695"/>
            <a:ext cx="4153080" cy="28133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5768" y="1536191"/>
            <a:ext cx="5263896" cy="48950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85291" y="2590673"/>
            <a:ext cx="1923414" cy="346710"/>
            <a:chOff x="785291" y="2590673"/>
            <a:chExt cx="1923414" cy="346710"/>
          </a:xfrm>
        </p:grpSpPr>
        <p:sp>
          <p:nvSpPr>
            <p:cNvPr id="4" name="object 4"/>
            <p:cNvSpPr/>
            <p:nvPr/>
          </p:nvSpPr>
          <p:spPr>
            <a:xfrm>
              <a:off x="785291" y="2591308"/>
              <a:ext cx="1053465" cy="346075"/>
            </a:xfrm>
            <a:custGeom>
              <a:avLst/>
              <a:gdLst/>
              <a:ahLst/>
              <a:cxnLst/>
              <a:rect l="l" t="t" r="r" b="b"/>
              <a:pathLst>
                <a:path w="1053464" h="346075">
                  <a:moveTo>
                    <a:pt x="320052" y="14986"/>
                  </a:moveTo>
                  <a:lnTo>
                    <a:pt x="27165" y="14986"/>
                  </a:lnTo>
                  <a:lnTo>
                    <a:pt x="27165" y="179069"/>
                  </a:lnTo>
                  <a:lnTo>
                    <a:pt x="25860" y="224291"/>
                  </a:lnTo>
                  <a:lnTo>
                    <a:pt x="20897" y="262048"/>
                  </a:lnTo>
                  <a:lnTo>
                    <a:pt x="12277" y="292352"/>
                  </a:lnTo>
                  <a:lnTo>
                    <a:pt x="0" y="315213"/>
                  </a:lnTo>
                  <a:lnTo>
                    <a:pt x="11294" y="322028"/>
                  </a:lnTo>
                  <a:lnTo>
                    <a:pt x="22545" y="329152"/>
                  </a:lnTo>
                  <a:lnTo>
                    <a:pt x="33754" y="336609"/>
                  </a:lnTo>
                  <a:lnTo>
                    <a:pt x="44919" y="344424"/>
                  </a:lnTo>
                  <a:lnTo>
                    <a:pt x="55773" y="326300"/>
                  </a:lnTo>
                  <a:lnTo>
                    <a:pt x="64295" y="302402"/>
                  </a:lnTo>
                  <a:lnTo>
                    <a:pt x="70485" y="272718"/>
                  </a:lnTo>
                  <a:lnTo>
                    <a:pt x="74345" y="237236"/>
                  </a:lnTo>
                  <a:lnTo>
                    <a:pt x="320052" y="237236"/>
                  </a:lnTo>
                  <a:lnTo>
                    <a:pt x="320052" y="192277"/>
                  </a:lnTo>
                  <a:lnTo>
                    <a:pt x="75920" y="192277"/>
                  </a:lnTo>
                  <a:lnTo>
                    <a:pt x="75920" y="149097"/>
                  </a:lnTo>
                  <a:lnTo>
                    <a:pt x="320052" y="149097"/>
                  </a:lnTo>
                  <a:lnTo>
                    <a:pt x="320052" y="104139"/>
                  </a:lnTo>
                  <a:lnTo>
                    <a:pt x="75920" y="104139"/>
                  </a:lnTo>
                  <a:lnTo>
                    <a:pt x="75920" y="60959"/>
                  </a:lnTo>
                  <a:lnTo>
                    <a:pt x="320052" y="60959"/>
                  </a:lnTo>
                  <a:lnTo>
                    <a:pt x="320052" y="14986"/>
                  </a:lnTo>
                  <a:close/>
                </a:path>
                <a:path w="1053464" h="346075">
                  <a:moveTo>
                    <a:pt x="210350" y="288036"/>
                  </a:moveTo>
                  <a:lnTo>
                    <a:pt x="214221" y="300112"/>
                  </a:lnTo>
                  <a:lnTo>
                    <a:pt x="217835" y="312547"/>
                  </a:lnTo>
                  <a:lnTo>
                    <a:pt x="221188" y="325362"/>
                  </a:lnTo>
                  <a:lnTo>
                    <a:pt x="224281" y="338581"/>
                  </a:lnTo>
                  <a:lnTo>
                    <a:pt x="240434" y="338681"/>
                  </a:lnTo>
                  <a:lnTo>
                    <a:pt x="279044" y="336930"/>
                  </a:lnTo>
                  <a:lnTo>
                    <a:pt x="314362" y="315938"/>
                  </a:lnTo>
                  <a:lnTo>
                    <a:pt x="319944" y="290194"/>
                  </a:lnTo>
                  <a:lnTo>
                    <a:pt x="249351" y="290194"/>
                  </a:lnTo>
                  <a:lnTo>
                    <a:pt x="245736" y="290054"/>
                  </a:lnTo>
                  <a:lnTo>
                    <a:pt x="210350" y="288036"/>
                  </a:lnTo>
                  <a:close/>
                </a:path>
                <a:path w="1053464" h="346075">
                  <a:moveTo>
                    <a:pt x="198856" y="237236"/>
                  </a:moveTo>
                  <a:lnTo>
                    <a:pt x="149745" y="237236"/>
                  </a:lnTo>
                  <a:lnTo>
                    <a:pt x="149745" y="334771"/>
                  </a:lnTo>
                  <a:lnTo>
                    <a:pt x="198856" y="334771"/>
                  </a:lnTo>
                  <a:lnTo>
                    <a:pt x="198856" y="237236"/>
                  </a:lnTo>
                  <a:close/>
                </a:path>
                <a:path w="1053464" h="346075">
                  <a:moveTo>
                    <a:pt x="320052" y="237236"/>
                  </a:moveTo>
                  <a:lnTo>
                    <a:pt x="271284" y="237236"/>
                  </a:lnTo>
                  <a:lnTo>
                    <a:pt x="271284" y="268858"/>
                  </a:lnTo>
                  <a:lnTo>
                    <a:pt x="269915" y="278193"/>
                  </a:lnTo>
                  <a:lnTo>
                    <a:pt x="265804" y="284860"/>
                  </a:lnTo>
                  <a:lnTo>
                    <a:pt x="258951" y="288861"/>
                  </a:lnTo>
                  <a:lnTo>
                    <a:pt x="249351" y="290194"/>
                  </a:lnTo>
                  <a:lnTo>
                    <a:pt x="319944" y="290194"/>
                  </a:lnTo>
                  <a:lnTo>
                    <a:pt x="320052" y="237236"/>
                  </a:lnTo>
                  <a:close/>
                </a:path>
                <a:path w="1053464" h="346075">
                  <a:moveTo>
                    <a:pt x="198856" y="149097"/>
                  </a:moveTo>
                  <a:lnTo>
                    <a:pt x="149745" y="149097"/>
                  </a:lnTo>
                  <a:lnTo>
                    <a:pt x="149745" y="192277"/>
                  </a:lnTo>
                  <a:lnTo>
                    <a:pt x="198856" y="192277"/>
                  </a:lnTo>
                  <a:lnTo>
                    <a:pt x="198856" y="149097"/>
                  </a:lnTo>
                  <a:close/>
                </a:path>
                <a:path w="1053464" h="346075">
                  <a:moveTo>
                    <a:pt x="320052" y="149097"/>
                  </a:moveTo>
                  <a:lnTo>
                    <a:pt x="271284" y="149097"/>
                  </a:lnTo>
                  <a:lnTo>
                    <a:pt x="271284" y="192277"/>
                  </a:lnTo>
                  <a:lnTo>
                    <a:pt x="320052" y="192277"/>
                  </a:lnTo>
                  <a:lnTo>
                    <a:pt x="320052" y="149097"/>
                  </a:lnTo>
                  <a:close/>
                </a:path>
                <a:path w="1053464" h="346075">
                  <a:moveTo>
                    <a:pt x="198856" y="60959"/>
                  </a:moveTo>
                  <a:lnTo>
                    <a:pt x="149745" y="60959"/>
                  </a:lnTo>
                  <a:lnTo>
                    <a:pt x="149745" y="104139"/>
                  </a:lnTo>
                  <a:lnTo>
                    <a:pt x="198856" y="104139"/>
                  </a:lnTo>
                  <a:lnTo>
                    <a:pt x="198856" y="60959"/>
                  </a:lnTo>
                  <a:close/>
                </a:path>
                <a:path w="1053464" h="346075">
                  <a:moveTo>
                    <a:pt x="320052" y="60959"/>
                  </a:moveTo>
                  <a:lnTo>
                    <a:pt x="271284" y="60959"/>
                  </a:lnTo>
                  <a:lnTo>
                    <a:pt x="271284" y="104139"/>
                  </a:lnTo>
                  <a:lnTo>
                    <a:pt x="320052" y="104139"/>
                  </a:lnTo>
                  <a:lnTo>
                    <a:pt x="320052" y="60959"/>
                  </a:lnTo>
                  <a:close/>
                </a:path>
                <a:path w="1053464" h="346075">
                  <a:moveTo>
                    <a:pt x="512521" y="115315"/>
                  </a:moveTo>
                  <a:lnTo>
                    <a:pt x="459701" y="115315"/>
                  </a:lnTo>
                  <a:lnTo>
                    <a:pt x="454032" y="161616"/>
                  </a:lnTo>
                  <a:lnTo>
                    <a:pt x="440088" y="203289"/>
                  </a:lnTo>
                  <a:lnTo>
                    <a:pt x="417868" y="240341"/>
                  </a:lnTo>
                  <a:lnTo>
                    <a:pt x="387372" y="272779"/>
                  </a:lnTo>
                  <a:lnTo>
                    <a:pt x="348602" y="300608"/>
                  </a:lnTo>
                  <a:lnTo>
                    <a:pt x="359636" y="311919"/>
                  </a:lnTo>
                  <a:lnTo>
                    <a:pt x="370106" y="323183"/>
                  </a:lnTo>
                  <a:lnTo>
                    <a:pt x="380009" y="334398"/>
                  </a:lnTo>
                  <a:lnTo>
                    <a:pt x="389343" y="345566"/>
                  </a:lnTo>
                  <a:lnTo>
                    <a:pt x="426042" y="316049"/>
                  </a:lnTo>
                  <a:lnTo>
                    <a:pt x="456268" y="282993"/>
                  </a:lnTo>
                  <a:lnTo>
                    <a:pt x="480026" y="246395"/>
                  </a:lnTo>
                  <a:lnTo>
                    <a:pt x="497319" y="206252"/>
                  </a:lnTo>
                  <a:lnTo>
                    <a:pt x="508149" y="162560"/>
                  </a:lnTo>
                  <a:lnTo>
                    <a:pt x="512521" y="115315"/>
                  </a:lnTo>
                  <a:close/>
                </a:path>
                <a:path w="1053464" h="346075">
                  <a:moveTo>
                    <a:pt x="515823" y="282193"/>
                  </a:moveTo>
                  <a:lnTo>
                    <a:pt x="518539" y="294578"/>
                  </a:lnTo>
                  <a:lnTo>
                    <a:pt x="521173" y="307736"/>
                  </a:lnTo>
                  <a:lnTo>
                    <a:pt x="523734" y="321681"/>
                  </a:lnTo>
                  <a:lnTo>
                    <a:pt x="526237" y="336422"/>
                  </a:lnTo>
                  <a:lnTo>
                    <a:pt x="548624" y="336544"/>
                  </a:lnTo>
                  <a:lnTo>
                    <a:pt x="587209" y="336405"/>
                  </a:lnTo>
                  <a:lnTo>
                    <a:pt x="630853" y="330930"/>
                  </a:lnTo>
                  <a:lnTo>
                    <a:pt x="660636" y="306357"/>
                  </a:lnTo>
                  <a:lnTo>
                    <a:pt x="669374" y="284988"/>
                  </a:lnTo>
                  <a:lnTo>
                    <a:pt x="579831" y="284988"/>
                  </a:lnTo>
                  <a:lnTo>
                    <a:pt x="562114" y="284801"/>
                  </a:lnTo>
                  <a:lnTo>
                    <a:pt x="545541" y="284257"/>
                  </a:lnTo>
                  <a:lnTo>
                    <a:pt x="530110" y="283380"/>
                  </a:lnTo>
                  <a:lnTo>
                    <a:pt x="515823" y="282193"/>
                  </a:lnTo>
                  <a:close/>
                </a:path>
                <a:path w="1053464" h="346075">
                  <a:moveTo>
                    <a:pt x="680161" y="69341"/>
                  </a:moveTo>
                  <a:lnTo>
                    <a:pt x="367753" y="69341"/>
                  </a:lnTo>
                  <a:lnTo>
                    <a:pt x="367753" y="115315"/>
                  </a:lnTo>
                  <a:lnTo>
                    <a:pt x="626567" y="115315"/>
                  </a:lnTo>
                  <a:lnTo>
                    <a:pt x="625852" y="142482"/>
                  </a:lnTo>
                  <a:lnTo>
                    <a:pt x="624138" y="190575"/>
                  </a:lnTo>
                  <a:lnTo>
                    <a:pt x="621989" y="229429"/>
                  </a:lnTo>
                  <a:lnTo>
                    <a:pt x="616407" y="267842"/>
                  </a:lnTo>
                  <a:lnTo>
                    <a:pt x="579831" y="284988"/>
                  </a:lnTo>
                  <a:lnTo>
                    <a:pt x="669374" y="284988"/>
                  </a:lnTo>
                  <a:lnTo>
                    <a:pt x="674088" y="243712"/>
                  </a:lnTo>
                  <a:lnTo>
                    <a:pt x="676031" y="199147"/>
                  </a:lnTo>
                  <a:lnTo>
                    <a:pt x="676986" y="173100"/>
                  </a:lnTo>
                  <a:lnTo>
                    <a:pt x="680161" y="69341"/>
                  </a:lnTo>
                  <a:close/>
                </a:path>
                <a:path w="1053464" h="346075">
                  <a:moveTo>
                    <a:pt x="517220" y="0"/>
                  </a:moveTo>
                  <a:lnTo>
                    <a:pt x="463181" y="0"/>
                  </a:lnTo>
                  <a:lnTo>
                    <a:pt x="463181" y="18264"/>
                  </a:lnTo>
                  <a:lnTo>
                    <a:pt x="463008" y="35909"/>
                  </a:lnTo>
                  <a:lnTo>
                    <a:pt x="462661" y="52935"/>
                  </a:lnTo>
                  <a:lnTo>
                    <a:pt x="462140" y="69341"/>
                  </a:lnTo>
                  <a:lnTo>
                    <a:pt x="514934" y="69341"/>
                  </a:lnTo>
                  <a:lnTo>
                    <a:pt x="517220" y="0"/>
                  </a:lnTo>
                  <a:close/>
                </a:path>
                <a:path w="1053464" h="346075">
                  <a:moveTo>
                    <a:pt x="1049350" y="11175"/>
                  </a:moveTo>
                  <a:lnTo>
                    <a:pt x="731723" y="11175"/>
                  </a:lnTo>
                  <a:lnTo>
                    <a:pt x="731723" y="118490"/>
                  </a:lnTo>
                  <a:lnTo>
                    <a:pt x="729939" y="169945"/>
                  </a:lnTo>
                  <a:lnTo>
                    <a:pt x="724976" y="217804"/>
                  </a:lnTo>
                  <a:lnTo>
                    <a:pt x="716846" y="262044"/>
                  </a:lnTo>
                  <a:lnTo>
                    <a:pt x="705561" y="302640"/>
                  </a:lnTo>
                  <a:lnTo>
                    <a:pt x="714780" y="311546"/>
                  </a:lnTo>
                  <a:lnTo>
                    <a:pt x="723595" y="320738"/>
                  </a:lnTo>
                  <a:lnTo>
                    <a:pt x="732028" y="330215"/>
                  </a:lnTo>
                  <a:lnTo>
                    <a:pt x="740105" y="339978"/>
                  </a:lnTo>
                  <a:lnTo>
                    <a:pt x="754366" y="290970"/>
                  </a:lnTo>
                  <a:lnTo>
                    <a:pt x="764568" y="237664"/>
                  </a:lnTo>
                  <a:lnTo>
                    <a:pt x="770698" y="180048"/>
                  </a:lnTo>
                  <a:lnTo>
                    <a:pt x="772731" y="118490"/>
                  </a:lnTo>
                  <a:lnTo>
                    <a:pt x="772744" y="42544"/>
                  </a:lnTo>
                  <a:lnTo>
                    <a:pt x="1049350" y="42544"/>
                  </a:lnTo>
                  <a:lnTo>
                    <a:pt x="1049350" y="11175"/>
                  </a:lnTo>
                  <a:close/>
                </a:path>
                <a:path w="1053464" h="346075">
                  <a:moveTo>
                    <a:pt x="1053414" y="298830"/>
                  </a:moveTo>
                  <a:lnTo>
                    <a:pt x="763092" y="298830"/>
                  </a:lnTo>
                  <a:lnTo>
                    <a:pt x="763092" y="332613"/>
                  </a:lnTo>
                  <a:lnTo>
                    <a:pt x="1053414" y="332613"/>
                  </a:lnTo>
                  <a:lnTo>
                    <a:pt x="1053414" y="298830"/>
                  </a:lnTo>
                  <a:close/>
                </a:path>
                <a:path w="1053464" h="346075">
                  <a:moveTo>
                    <a:pt x="931621" y="277240"/>
                  </a:moveTo>
                  <a:lnTo>
                    <a:pt x="885266" y="277240"/>
                  </a:lnTo>
                  <a:lnTo>
                    <a:pt x="885266" y="298830"/>
                  </a:lnTo>
                  <a:lnTo>
                    <a:pt x="931621" y="298830"/>
                  </a:lnTo>
                  <a:lnTo>
                    <a:pt x="931621" y="277240"/>
                  </a:lnTo>
                  <a:close/>
                </a:path>
                <a:path w="1053464" h="346075">
                  <a:moveTo>
                    <a:pt x="1029157" y="245617"/>
                  </a:moveTo>
                  <a:lnTo>
                    <a:pt x="788492" y="245617"/>
                  </a:lnTo>
                  <a:lnTo>
                    <a:pt x="788492" y="277240"/>
                  </a:lnTo>
                  <a:lnTo>
                    <a:pt x="1029157" y="277240"/>
                  </a:lnTo>
                  <a:lnTo>
                    <a:pt x="1029157" y="245617"/>
                  </a:lnTo>
                  <a:close/>
                </a:path>
                <a:path w="1053464" h="346075">
                  <a:moveTo>
                    <a:pt x="931621" y="232282"/>
                  </a:moveTo>
                  <a:lnTo>
                    <a:pt x="885266" y="232282"/>
                  </a:lnTo>
                  <a:lnTo>
                    <a:pt x="885266" y="245617"/>
                  </a:lnTo>
                  <a:lnTo>
                    <a:pt x="931621" y="245617"/>
                  </a:lnTo>
                  <a:lnTo>
                    <a:pt x="931621" y="232282"/>
                  </a:lnTo>
                  <a:close/>
                </a:path>
                <a:path w="1053464" h="346075">
                  <a:moveTo>
                    <a:pt x="957365" y="207644"/>
                  </a:moveTo>
                  <a:lnTo>
                    <a:pt x="916254" y="207644"/>
                  </a:lnTo>
                  <a:lnTo>
                    <a:pt x="922542" y="214286"/>
                  </a:lnTo>
                  <a:lnTo>
                    <a:pt x="928462" y="220678"/>
                  </a:lnTo>
                  <a:lnTo>
                    <a:pt x="934024" y="226808"/>
                  </a:lnTo>
                  <a:lnTo>
                    <a:pt x="939241" y="232663"/>
                  </a:lnTo>
                  <a:lnTo>
                    <a:pt x="952387" y="215689"/>
                  </a:lnTo>
                  <a:lnTo>
                    <a:pt x="957365" y="207644"/>
                  </a:lnTo>
                  <a:close/>
                </a:path>
                <a:path w="1053464" h="346075">
                  <a:moveTo>
                    <a:pt x="1014093" y="161289"/>
                  </a:moveTo>
                  <a:lnTo>
                    <a:pt x="978230" y="161289"/>
                  </a:lnTo>
                  <a:lnTo>
                    <a:pt x="985916" y="181863"/>
                  </a:lnTo>
                  <a:lnTo>
                    <a:pt x="995549" y="200644"/>
                  </a:lnTo>
                  <a:lnTo>
                    <a:pt x="1007037" y="217422"/>
                  </a:lnTo>
                  <a:lnTo>
                    <a:pt x="1020394" y="232282"/>
                  </a:lnTo>
                  <a:lnTo>
                    <a:pt x="1026031" y="222807"/>
                  </a:lnTo>
                  <a:lnTo>
                    <a:pt x="1031871" y="213439"/>
                  </a:lnTo>
                  <a:lnTo>
                    <a:pt x="1037878" y="204190"/>
                  </a:lnTo>
                  <a:lnTo>
                    <a:pt x="1044016" y="195071"/>
                  </a:lnTo>
                  <a:lnTo>
                    <a:pt x="1029944" y="182068"/>
                  </a:lnTo>
                  <a:lnTo>
                    <a:pt x="1017647" y="167052"/>
                  </a:lnTo>
                  <a:lnTo>
                    <a:pt x="1014093" y="161289"/>
                  </a:lnTo>
                  <a:close/>
                </a:path>
                <a:path w="1053464" h="346075">
                  <a:moveTo>
                    <a:pt x="838657" y="207263"/>
                  </a:moveTo>
                  <a:lnTo>
                    <a:pt x="841063" y="217804"/>
                  </a:lnTo>
                  <a:lnTo>
                    <a:pt x="842721" y="224789"/>
                  </a:lnTo>
                  <a:lnTo>
                    <a:pt x="843864" y="229869"/>
                  </a:lnTo>
                  <a:lnTo>
                    <a:pt x="894180" y="227808"/>
                  </a:lnTo>
                  <a:lnTo>
                    <a:pt x="915965" y="208279"/>
                  </a:lnTo>
                  <a:lnTo>
                    <a:pt x="870280" y="208279"/>
                  </a:lnTo>
                  <a:lnTo>
                    <a:pt x="864142" y="208228"/>
                  </a:lnTo>
                  <a:lnTo>
                    <a:pt x="856802" y="208057"/>
                  </a:lnTo>
                  <a:lnTo>
                    <a:pt x="848295" y="207744"/>
                  </a:lnTo>
                  <a:lnTo>
                    <a:pt x="838657" y="207263"/>
                  </a:lnTo>
                  <a:close/>
                </a:path>
                <a:path w="1053464" h="346075">
                  <a:moveTo>
                    <a:pt x="917651" y="127507"/>
                  </a:moveTo>
                  <a:lnTo>
                    <a:pt x="782904" y="127507"/>
                  </a:lnTo>
                  <a:lnTo>
                    <a:pt x="782904" y="229234"/>
                  </a:lnTo>
                  <a:lnTo>
                    <a:pt x="816305" y="229234"/>
                  </a:lnTo>
                  <a:lnTo>
                    <a:pt x="816305" y="197484"/>
                  </a:lnTo>
                  <a:lnTo>
                    <a:pt x="963561" y="197484"/>
                  </a:lnTo>
                  <a:lnTo>
                    <a:pt x="966876" y="190500"/>
                  </a:lnTo>
                  <a:lnTo>
                    <a:pt x="917651" y="190500"/>
                  </a:lnTo>
                  <a:lnTo>
                    <a:pt x="917651" y="181863"/>
                  </a:lnTo>
                  <a:lnTo>
                    <a:pt x="816305" y="181863"/>
                  </a:lnTo>
                  <a:lnTo>
                    <a:pt x="816305" y="171450"/>
                  </a:lnTo>
                  <a:lnTo>
                    <a:pt x="917651" y="171450"/>
                  </a:lnTo>
                  <a:lnTo>
                    <a:pt x="917651" y="155320"/>
                  </a:lnTo>
                  <a:lnTo>
                    <a:pt x="816305" y="155320"/>
                  </a:lnTo>
                  <a:lnTo>
                    <a:pt x="816305" y="145287"/>
                  </a:lnTo>
                  <a:lnTo>
                    <a:pt x="917651" y="145287"/>
                  </a:lnTo>
                  <a:lnTo>
                    <a:pt x="917651" y="127507"/>
                  </a:lnTo>
                  <a:close/>
                </a:path>
                <a:path w="1053464" h="346075">
                  <a:moveTo>
                    <a:pt x="963561" y="197484"/>
                  </a:moveTo>
                  <a:lnTo>
                    <a:pt x="883869" y="197484"/>
                  </a:lnTo>
                  <a:lnTo>
                    <a:pt x="882980" y="204724"/>
                  </a:lnTo>
                  <a:lnTo>
                    <a:pt x="878408" y="208279"/>
                  </a:lnTo>
                  <a:lnTo>
                    <a:pt x="915965" y="208279"/>
                  </a:lnTo>
                  <a:lnTo>
                    <a:pt x="916254" y="207644"/>
                  </a:lnTo>
                  <a:lnTo>
                    <a:pt x="957365" y="207644"/>
                  </a:lnTo>
                  <a:lnTo>
                    <a:pt x="963260" y="198119"/>
                  </a:lnTo>
                  <a:lnTo>
                    <a:pt x="963561" y="197484"/>
                  </a:lnTo>
                  <a:close/>
                </a:path>
                <a:path w="1053464" h="346075">
                  <a:moveTo>
                    <a:pt x="998423" y="130937"/>
                  </a:moveTo>
                  <a:lnTo>
                    <a:pt x="949020" y="130937"/>
                  </a:lnTo>
                  <a:lnTo>
                    <a:pt x="944279" y="147083"/>
                  </a:lnTo>
                  <a:lnTo>
                    <a:pt x="937479" y="162385"/>
                  </a:lnTo>
                  <a:lnTo>
                    <a:pt x="928606" y="176853"/>
                  </a:lnTo>
                  <a:lnTo>
                    <a:pt x="917651" y="190500"/>
                  </a:lnTo>
                  <a:lnTo>
                    <a:pt x="966876" y="190500"/>
                  </a:lnTo>
                  <a:lnTo>
                    <a:pt x="971870" y="179978"/>
                  </a:lnTo>
                  <a:lnTo>
                    <a:pt x="978230" y="161289"/>
                  </a:lnTo>
                  <a:lnTo>
                    <a:pt x="1014093" y="161289"/>
                  </a:lnTo>
                  <a:lnTo>
                    <a:pt x="1007136" y="150012"/>
                  </a:lnTo>
                  <a:lnTo>
                    <a:pt x="998423" y="130937"/>
                  </a:lnTo>
                  <a:close/>
                </a:path>
                <a:path w="1053464" h="346075">
                  <a:moveTo>
                    <a:pt x="917651" y="171450"/>
                  </a:moveTo>
                  <a:lnTo>
                    <a:pt x="883869" y="171450"/>
                  </a:lnTo>
                  <a:lnTo>
                    <a:pt x="883869" y="181863"/>
                  </a:lnTo>
                  <a:lnTo>
                    <a:pt x="917651" y="181863"/>
                  </a:lnTo>
                  <a:lnTo>
                    <a:pt x="917651" y="171450"/>
                  </a:lnTo>
                  <a:close/>
                </a:path>
                <a:path w="1053464" h="346075">
                  <a:moveTo>
                    <a:pt x="917651" y="145287"/>
                  </a:moveTo>
                  <a:lnTo>
                    <a:pt x="883869" y="145287"/>
                  </a:lnTo>
                  <a:lnTo>
                    <a:pt x="883869" y="155320"/>
                  </a:lnTo>
                  <a:lnTo>
                    <a:pt x="917651" y="155320"/>
                  </a:lnTo>
                  <a:lnTo>
                    <a:pt x="917651" y="145287"/>
                  </a:lnTo>
                  <a:close/>
                </a:path>
                <a:path w="1053464" h="346075">
                  <a:moveTo>
                    <a:pt x="1041603" y="97281"/>
                  </a:moveTo>
                  <a:lnTo>
                    <a:pt x="922858" y="97281"/>
                  </a:lnTo>
                  <a:lnTo>
                    <a:pt x="922858" y="130937"/>
                  </a:lnTo>
                  <a:lnTo>
                    <a:pt x="1041603" y="130937"/>
                  </a:lnTo>
                  <a:lnTo>
                    <a:pt x="1041603" y="97281"/>
                  </a:lnTo>
                  <a:close/>
                </a:path>
                <a:path w="1053464" h="346075">
                  <a:moveTo>
                    <a:pt x="909650" y="53720"/>
                  </a:moveTo>
                  <a:lnTo>
                    <a:pt x="790905" y="53720"/>
                  </a:lnTo>
                  <a:lnTo>
                    <a:pt x="790905" y="116712"/>
                  </a:lnTo>
                  <a:lnTo>
                    <a:pt x="909650" y="116712"/>
                  </a:lnTo>
                  <a:lnTo>
                    <a:pt x="909650" y="102107"/>
                  </a:lnTo>
                  <a:lnTo>
                    <a:pt x="822909" y="102107"/>
                  </a:lnTo>
                  <a:lnTo>
                    <a:pt x="822909" y="91947"/>
                  </a:lnTo>
                  <a:lnTo>
                    <a:pt x="909650" y="91947"/>
                  </a:lnTo>
                  <a:lnTo>
                    <a:pt x="909650" y="78104"/>
                  </a:lnTo>
                  <a:lnTo>
                    <a:pt x="822909" y="78104"/>
                  </a:lnTo>
                  <a:lnTo>
                    <a:pt x="822909" y="68325"/>
                  </a:lnTo>
                  <a:lnTo>
                    <a:pt x="909650" y="68325"/>
                  </a:lnTo>
                  <a:lnTo>
                    <a:pt x="909650" y="53720"/>
                  </a:lnTo>
                  <a:close/>
                </a:path>
                <a:path w="1053464" h="346075">
                  <a:moveTo>
                    <a:pt x="909650" y="91947"/>
                  </a:moveTo>
                  <a:lnTo>
                    <a:pt x="877265" y="91947"/>
                  </a:lnTo>
                  <a:lnTo>
                    <a:pt x="877265" y="102107"/>
                  </a:lnTo>
                  <a:lnTo>
                    <a:pt x="909650" y="102107"/>
                  </a:lnTo>
                  <a:lnTo>
                    <a:pt x="909650" y="91947"/>
                  </a:lnTo>
                  <a:close/>
                </a:path>
                <a:path w="1053464" h="346075">
                  <a:moveTo>
                    <a:pt x="991184" y="48767"/>
                  </a:moveTo>
                  <a:lnTo>
                    <a:pt x="954862" y="48767"/>
                  </a:lnTo>
                  <a:lnTo>
                    <a:pt x="954796" y="60959"/>
                  </a:lnTo>
                  <a:lnTo>
                    <a:pt x="954620" y="71570"/>
                  </a:lnTo>
                  <a:lnTo>
                    <a:pt x="954498" y="76787"/>
                  </a:lnTo>
                  <a:lnTo>
                    <a:pt x="954141" y="86266"/>
                  </a:lnTo>
                  <a:lnTo>
                    <a:pt x="954053" y="87969"/>
                  </a:lnTo>
                  <a:lnTo>
                    <a:pt x="953465" y="97281"/>
                  </a:lnTo>
                  <a:lnTo>
                    <a:pt x="990422" y="97281"/>
                  </a:lnTo>
                  <a:lnTo>
                    <a:pt x="990755" y="87969"/>
                  </a:lnTo>
                  <a:lnTo>
                    <a:pt x="990930" y="79755"/>
                  </a:lnTo>
                  <a:lnTo>
                    <a:pt x="991050" y="71570"/>
                  </a:lnTo>
                  <a:lnTo>
                    <a:pt x="991168" y="53720"/>
                  </a:lnTo>
                  <a:lnTo>
                    <a:pt x="991184" y="48767"/>
                  </a:lnTo>
                  <a:close/>
                </a:path>
                <a:path w="1053464" h="346075">
                  <a:moveTo>
                    <a:pt x="1017219" y="48513"/>
                  </a:moveTo>
                  <a:lnTo>
                    <a:pt x="993978" y="60959"/>
                  </a:lnTo>
                  <a:lnTo>
                    <a:pt x="999552" y="69728"/>
                  </a:lnTo>
                  <a:lnTo>
                    <a:pt x="1004471" y="78152"/>
                  </a:lnTo>
                  <a:lnTo>
                    <a:pt x="1008747" y="86266"/>
                  </a:lnTo>
                  <a:lnTo>
                    <a:pt x="1012393" y="94106"/>
                  </a:lnTo>
                  <a:lnTo>
                    <a:pt x="1036777" y="79755"/>
                  </a:lnTo>
                  <a:lnTo>
                    <a:pt x="1032131" y="71570"/>
                  </a:lnTo>
                  <a:lnTo>
                    <a:pt x="1027331" y="63611"/>
                  </a:lnTo>
                  <a:lnTo>
                    <a:pt x="1022364" y="55913"/>
                  </a:lnTo>
                  <a:lnTo>
                    <a:pt x="1017219" y="48513"/>
                  </a:lnTo>
                  <a:close/>
                </a:path>
                <a:path w="1053464" h="346075">
                  <a:moveTo>
                    <a:pt x="909650" y="68325"/>
                  </a:moveTo>
                  <a:lnTo>
                    <a:pt x="877265" y="68325"/>
                  </a:lnTo>
                  <a:lnTo>
                    <a:pt x="877265" y="78104"/>
                  </a:lnTo>
                  <a:lnTo>
                    <a:pt x="909650" y="78104"/>
                  </a:lnTo>
                  <a:lnTo>
                    <a:pt x="909650" y="683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71853" y="2590672"/>
              <a:ext cx="836294" cy="344805"/>
            </a:xfrm>
            <a:custGeom>
              <a:avLst/>
              <a:gdLst/>
              <a:ahLst/>
              <a:cxnLst/>
              <a:rect l="l" t="t" r="r" b="b"/>
              <a:pathLst>
                <a:path w="836294" h="344805">
                  <a:moveTo>
                    <a:pt x="102908" y="173405"/>
                  </a:moveTo>
                  <a:lnTo>
                    <a:pt x="0" y="173405"/>
                  </a:lnTo>
                  <a:lnTo>
                    <a:pt x="0" y="213106"/>
                  </a:lnTo>
                  <a:lnTo>
                    <a:pt x="102908" y="213106"/>
                  </a:lnTo>
                  <a:lnTo>
                    <a:pt x="102908" y="173405"/>
                  </a:lnTo>
                  <a:close/>
                </a:path>
                <a:path w="836294" h="344805">
                  <a:moveTo>
                    <a:pt x="481457" y="245872"/>
                  </a:moveTo>
                  <a:lnTo>
                    <a:pt x="467804" y="239979"/>
                  </a:lnTo>
                  <a:lnTo>
                    <a:pt x="455828" y="234467"/>
                  </a:lnTo>
                  <a:lnTo>
                    <a:pt x="445516" y="229362"/>
                  </a:lnTo>
                  <a:lnTo>
                    <a:pt x="436880" y="224663"/>
                  </a:lnTo>
                  <a:lnTo>
                    <a:pt x="436587" y="232283"/>
                  </a:lnTo>
                  <a:lnTo>
                    <a:pt x="430504" y="275729"/>
                  </a:lnTo>
                  <a:lnTo>
                    <a:pt x="423799" y="289560"/>
                  </a:lnTo>
                  <a:lnTo>
                    <a:pt x="421132" y="289560"/>
                  </a:lnTo>
                  <a:lnTo>
                    <a:pt x="415734" y="287451"/>
                  </a:lnTo>
                  <a:lnTo>
                    <a:pt x="410032" y="281051"/>
                  </a:lnTo>
                  <a:lnTo>
                    <a:pt x="404012" y="270497"/>
                  </a:lnTo>
                  <a:lnTo>
                    <a:pt x="397637" y="255651"/>
                  </a:lnTo>
                  <a:lnTo>
                    <a:pt x="416394" y="228765"/>
                  </a:lnTo>
                  <a:lnTo>
                    <a:pt x="434187" y="199898"/>
                  </a:lnTo>
                  <a:lnTo>
                    <a:pt x="437934" y="193040"/>
                  </a:lnTo>
                  <a:lnTo>
                    <a:pt x="451015" y="169037"/>
                  </a:lnTo>
                  <a:lnTo>
                    <a:pt x="466852" y="136144"/>
                  </a:lnTo>
                  <a:lnTo>
                    <a:pt x="423926" y="116332"/>
                  </a:lnTo>
                  <a:lnTo>
                    <a:pt x="414655" y="136652"/>
                  </a:lnTo>
                  <a:lnTo>
                    <a:pt x="404761" y="156210"/>
                  </a:lnTo>
                  <a:lnTo>
                    <a:pt x="394220" y="175018"/>
                  </a:lnTo>
                  <a:lnTo>
                    <a:pt x="383032" y="193040"/>
                  </a:lnTo>
                  <a:lnTo>
                    <a:pt x="380403" y="172326"/>
                  </a:lnTo>
                  <a:lnTo>
                    <a:pt x="378282" y="149783"/>
                  </a:lnTo>
                  <a:lnTo>
                    <a:pt x="376643" y="125412"/>
                  </a:lnTo>
                  <a:lnTo>
                    <a:pt x="375539" y="99187"/>
                  </a:lnTo>
                  <a:lnTo>
                    <a:pt x="475488" y="99187"/>
                  </a:lnTo>
                  <a:lnTo>
                    <a:pt x="475488" y="57404"/>
                  </a:lnTo>
                  <a:lnTo>
                    <a:pt x="437134" y="57404"/>
                  </a:lnTo>
                  <a:lnTo>
                    <a:pt x="464058" y="42799"/>
                  </a:lnTo>
                  <a:lnTo>
                    <a:pt x="453364" y="29641"/>
                  </a:lnTo>
                  <a:lnTo>
                    <a:pt x="443966" y="18338"/>
                  </a:lnTo>
                  <a:lnTo>
                    <a:pt x="435889" y="8928"/>
                  </a:lnTo>
                  <a:lnTo>
                    <a:pt x="429133" y="1397"/>
                  </a:lnTo>
                  <a:lnTo>
                    <a:pt x="392557" y="21209"/>
                  </a:lnTo>
                  <a:lnTo>
                    <a:pt x="402056" y="32473"/>
                  </a:lnTo>
                  <a:lnTo>
                    <a:pt x="410171" y="42265"/>
                  </a:lnTo>
                  <a:lnTo>
                    <a:pt x="416915" y="50571"/>
                  </a:lnTo>
                  <a:lnTo>
                    <a:pt x="422275" y="57404"/>
                  </a:lnTo>
                  <a:lnTo>
                    <a:pt x="374650" y="57404"/>
                  </a:lnTo>
                  <a:lnTo>
                    <a:pt x="374142" y="0"/>
                  </a:lnTo>
                  <a:lnTo>
                    <a:pt x="324739" y="0"/>
                  </a:lnTo>
                  <a:lnTo>
                    <a:pt x="326263" y="57404"/>
                  </a:lnTo>
                  <a:lnTo>
                    <a:pt x="162814" y="57404"/>
                  </a:lnTo>
                  <a:lnTo>
                    <a:pt x="162763" y="176453"/>
                  </a:lnTo>
                  <a:lnTo>
                    <a:pt x="160832" y="216865"/>
                  </a:lnTo>
                  <a:lnTo>
                    <a:pt x="155282" y="253085"/>
                  </a:lnTo>
                  <a:lnTo>
                    <a:pt x="146164" y="284213"/>
                  </a:lnTo>
                  <a:lnTo>
                    <a:pt x="133477" y="310261"/>
                  </a:lnTo>
                  <a:lnTo>
                    <a:pt x="144259" y="318414"/>
                  </a:lnTo>
                  <a:lnTo>
                    <a:pt x="154711" y="326821"/>
                  </a:lnTo>
                  <a:lnTo>
                    <a:pt x="164833" y="335508"/>
                  </a:lnTo>
                  <a:lnTo>
                    <a:pt x="174625" y="344424"/>
                  </a:lnTo>
                  <a:lnTo>
                    <a:pt x="189331" y="314147"/>
                  </a:lnTo>
                  <a:lnTo>
                    <a:pt x="199936" y="277037"/>
                  </a:lnTo>
                  <a:lnTo>
                    <a:pt x="206425" y="233146"/>
                  </a:lnTo>
                  <a:lnTo>
                    <a:pt x="208788" y="182499"/>
                  </a:lnTo>
                  <a:lnTo>
                    <a:pt x="259588" y="182499"/>
                  </a:lnTo>
                  <a:lnTo>
                    <a:pt x="257048" y="229870"/>
                  </a:lnTo>
                  <a:lnTo>
                    <a:pt x="235839" y="248285"/>
                  </a:lnTo>
                  <a:lnTo>
                    <a:pt x="230644" y="248094"/>
                  </a:lnTo>
                  <a:lnTo>
                    <a:pt x="224574" y="247510"/>
                  </a:lnTo>
                  <a:lnTo>
                    <a:pt x="217639" y="246519"/>
                  </a:lnTo>
                  <a:lnTo>
                    <a:pt x="209804" y="245110"/>
                  </a:lnTo>
                  <a:lnTo>
                    <a:pt x="212102" y="256286"/>
                  </a:lnTo>
                  <a:lnTo>
                    <a:pt x="214274" y="268490"/>
                  </a:lnTo>
                  <a:lnTo>
                    <a:pt x="216293" y="281724"/>
                  </a:lnTo>
                  <a:lnTo>
                    <a:pt x="218186" y="296037"/>
                  </a:lnTo>
                  <a:lnTo>
                    <a:pt x="239826" y="296456"/>
                  </a:lnTo>
                  <a:lnTo>
                    <a:pt x="277622" y="290068"/>
                  </a:lnTo>
                  <a:lnTo>
                    <a:pt x="302056" y="248285"/>
                  </a:lnTo>
                  <a:lnTo>
                    <a:pt x="302514" y="245872"/>
                  </a:lnTo>
                  <a:lnTo>
                    <a:pt x="305943" y="201041"/>
                  </a:lnTo>
                  <a:lnTo>
                    <a:pt x="307530" y="156210"/>
                  </a:lnTo>
                  <a:lnTo>
                    <a:pt x="307975" y="140335"/>
                  </a:lnTo>
                  <a:lnTo>
                    <a:pt x="208788" y="140335"/>
                  </a:lnTo>
                  <a:lnTo>
                    <a:pt x="208788" y="99187"/>
                  </a:lnTo>
                  <a:lnTo>
                    <a:pt x="328041" y="99187"/>
                  </a:lnTo>
                  <a:lnTo>
                    <a:pt x="330822" y="142722"/>
                  </a:lnTo>
                  <a:lnTo>
                    <a:pt x="334619" y="181279"/>
                  </a:lnTo>
                  <a:lnTo>
                    <a:pt x="339445" y="214871"/>
                  </a:lnTo>
                  <a:lnTo>
                    <a:pt x="345313" y="243459"/>
                  </a:lnTo>
                  <a:lnTo>
                    <a:pt x="329069" y="261112"/>
                  </a:lnTo>
                  <a:lnTo>
                    <a:pt x="311962" y="277660"/>
                  </a:lnTo>
                  <a:lnTo>
                    <a:pt x="294017" y="293116"/>
                  </a:lnTo>
                  <a:lnTo>
                    <a:pt x="275209" y="307467"/>
                  </a:lnTo>
                  <a:lnTo>
                    <a:pt x="284822" y="315925"/>
                  </a:lnTo>
                  <a:lnTo>
                    <a:pt x="294081" y="324904"/>
                  </a:lnTo>
                  <a:lnTo>
                    <a:pt x="303072" y="334518"/>
                  </a:lnTo>
                  <a:lnTo>
                    <a:pt x="311531" y="344424"/>
                  </a:lnTo>
                  <a:lnTo>
                    <a:pt x="325259" y="333311"/>
                  </a:lnTo>
                  <a:lnTo>
                    <a:pt x="338658" y="321475"/>
                  </a:lnTo>
                  <a:lnTo>
                    <a:pt x="351688" y="308927"/>
                  </a:lnTo>
                  <a:lnTo>
                    <a:pt x="364363" y="295656"/>
                  </a:lnTo>
                  <a:lnTo>
                    <a:pt x="377647" y="316407"/>
                  </a:lnTo>
                  <a:lnTo>
                    <a:pt x="392544" y="331203"/>
                  </a:lnTo>
                  <a:lnTo>
                    <a:pt x="409079" y="340080"/>
                  </a:lnTo>
                  <a:lnTo>
                    <a:pt x="427228" y="343027"/>
                  </a:lnTo>
                  <a:lnTo>
                    <a:pt x="433578" y="342506"/>
                  </a:lnTo>
                  <a:lnTo>
                    <a:pt x="468566" y="309232"/>
                  </a:lnTo>
                  <a:lnTo>
                    <a:pt x="472579" y="295656"/>
                  </a:lnTo>
                  <a:lnTo>
                    <a:pt x="472694" y="295275"/>
                  </a:lnTo>
                  <a:lnTo>
                    <a:pt x="474027" y="289560"/>
                  </a:lnTo>
                  <a:lnTo>
                    <a:pt x="476097" y="280708"/>
                  </a:lnTo>
                  <a:lnTo>
                    <a:pt x="478688" y="267627"/>
                  </a:lnTo>
                  <a:lnTo>
                    <a:pt x="480428" y="256286"/>
                  </a:lnTo>
                  <a:lnTo>
                    <a:pt x="480504" y="255651"/>
                  </a:lnTo>
                  <a:lnTo>
                    <a:pt x="481457" y="245872"/>
                  </a:lnTo>
                  <a:close/>
                </a:path>
                <a:path w="836294" h="344805">
                  <a:moveTo>
                    <a:pt x="836295" y="288290"/>
                  </a:moveTo>
                  <a:lnTo>
                    <a:pt x="797318" y="268173"/>
                  </a:lnTo>
                  <a:lnTo>
                    <a:pt x="763854" y="241858"/>
                  </a:lnTo>
                  <a:lnTo>
                    <a:pt x="735888" y="209334"/>
                  </a:lnTo>
                  <a:lnTo>
                    <a:pt x="717092" y="176911"/>
                  </a:lnTo>
                  <a:lnTo>
                    <a:pt x="713435" y="170611"/>
                  </a:lnTo>
                  <a:lnTo>
                    <a:pt x="696480" y="125679"/>
                  </a:lnTo>
                  <a:lnTo>
                    <a:pt x="685038" y="74549"/>
                  </a:lnTo>
                  <a:lnTo>
                    <a:pt x="686511" y="56692"/>
                  </a:lnTo>
                  <a:lnTo>
                    <a:pt x="687539" y="38557"/>
                  </a:lnTo>
                  <a:lnTo>
                    <a:pt x="688136" y="20116"/>
                  </a:lnTo>
                  <a:lnTo>
                    <a:pt x="688340" y="1397"/>
                  </a:lnTo>
                  <a:lnTo>
                    <a:pt x="637413" y="1397"/>
                  </a:lnTo>
                  <a:lnTo>
                    <a:pt x="635546" y="57785"/>
                  </a:lnTo>
                  <a:lnTo>
                    <a:pt x="629234" y="107111"/>
                  </a:lnTo>
                  <a:lnTo>
                    <a:pt x="618451" y="149364"/>
                  </a:lnTo>
                  <a:lnTo>
                    <a:pt x="603250" y="184531"/>
                  </a:lnTo>
                  <a:lnTo>
                    <a:pt x="557530" y="243230"/>
                  </a:lnTo>
                  <a:lnTo>
                    <a:pt x="526516" y="269024"/>
                  </a:lnTo>
                  <a:lnTo>
                    <a:pt x="490093" y="292481"/>
                  </a:lnTo>
                  <a:lnTo>
                    <a:pt x="501446" y="307111"/>
                  </a:lnTo>
                  <a:lnTo>
                    <a:pt x="511111" y="320306"/>
                  </a:lnTo>
                  <a:lnTo>
                    <a:pt x="519049" y="332066"/>
                  </a:lnTo>
                  <a:lnTo>
                    <a:pt x="525272" y="342392"/>
                  </a:lnTo>
                  <a:lnTo>
                    <a:pt x="572147" y="308343"/>
                  </a:lnTo>
                  <a:lnTo>
                    <a:pt x="610895" y="269417"/>
                  </a:lnTo>
                  <a:lnTo>
                    <a:pt x="641489" y="225615"/>
                  </a:lnTo>
                  <a:lnTo>
                    <a:pt x="663956" y="176911"/>
                  </a:lnTo>
                  <a:lnTo>
                    <a:pt x="686714" y="229971"/>
                  </a:lnTo>
                  <a:lnTo>
                    <a:pt x="716356" y="274637"/>
                  </a:lnTo>
                  <a:lnTo>
                    <a:pt x="752868" y="310934"/>
                  </a:lnTo>
                  <a:lnTo>
                    <a:pt x="796290" y="338836"/>
                  </a:lnTo>
                  <a:lnTo>
                    <a:pt x="803440" y="328891"/>
                  </a:lnTo>
                  <a:lnTo>
                    <a:pt x="812520" y="317144"/>
                  </a:lnTo>
                  <a:lnTo>
                    <a:pt x="823480" y="303606"/>
                  </a:lnTo>
                  <a:lnTo>
                    <a:pt x="836295" y="2882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762630" y="2590673"/>
            <a:ext cx="3402329" cy="358140"/>
            <a:chOff x="2762630" y="2590673"/>
            <a:chExt cx="3402329" cy="358140"/>
          </a:xfrm>
        </p:grpSpPr>
        <p:sp>
          <p:nvSpPr>
            <p:cNvPr id="7" name="object 7"/>
            <p:cNvSpPr/>
            <p:nvPr/>
          </p:nvSpPr>
          <p:spPr>
            <a:xfrm>
              <a:off x="2762630" y="2617470"/>
              <a:ext cx="420370" cy="274955"/>
            </a:xfrm>
            <a:custGeom>
              <a:avLst/>
              <a:gdLst/>
              <a:ahLst/>
              <a:cxnLst/>
              <a:rect l="l" t="t" r="r" b="b"/>
              <a:pathLst>
                <a:path w="420369" h="274955">
                  <a:moveTo>
                    <a:pt x="0" y="61467"/>
                  </a:moveTo>
                  <a:lnTo>
                    <a:pt x="0" y="104266"/>
                  </a:lnTo>
                  <a:lnTo>
                    <a:pt x="125094" y="159638"/>
                  </a:lnTo>
                  <a:lnTo>
                    <a:pt x="125094" y="160527"/>
                  </a:lnTo>
                  <a:lnTo>
                    <a:pt x="0" y="211708"/>
                  </a:lnTo>
                  <a:lnTo>
                    <a:pt x="0" y="254380"/>
                  </a:lnTo>
                  <a:lnTo>
                    <a:pt x="173989" y="174116"/>
                  </a:lnTo>
                  <a:lnTo>
                    <a:pt x="173989" y="145922"/>
                  </a:lnTo>
                  <a:lnTo>
                    <a:pt x="0" y="61467"/>
                  </a:lnTo>
                  <a:close/>
                </a:path>
                <a:path w="420369" h="274955">
                  <a:moveTo>
                    <a:pt x="252475" y="214249"/>
                  </a:moveTo>
                  <a:lnTo>
                    <a:pt x="252475" y="262763"/>
                  </a:lnTo>
                  <a:lnTo>
                    <a:pt x="266455" y="267856"/>
                  </a:lnTo>
                  <a:lnTo>
                    <a:pt x="281924" y="271510"/>
                  </a:lnTo>
                  <a:lnTo>
                    <a:pt x="298892" y="273710"/>
                  </a:lnTo>
                  <a:lnTo>
                    <a:pt x="317373" y="274446"/>
                  </a:lnTo>
                  <a:lnTo>
                    <a:pt x="339927" y="272827"/>
                  </a:lnTo>
                  <a:lnTo>
                    <a:pt x="377559" y="259873"/>
                  </a:lnTo>
                  <a:lnTo>
                    <a:pt x="406687" y="231266"/>
                  </a:lnTo>
                  <a:lnTo>
                    <a:pt x="312166" y="231266"/>
                  </a:lnTo>
                  <a:lnTo>
                    <a:pt x="296570" y="230197"/>
                  </a:lnTo>
                  <a:lnTo>
                    <a:pt x="281416" y="226996"/>
                  </a:lnTo>
                  <a:lnTo>
                    <a:pt x="266713" y="221676"/>
                  </a:lnTo>
                  <a:lnTo>
                    <a:pt x="252475" y="214249"/>
                  </a:lnTo>
                  <a:close/>
                </a:path>
                <a:path w="420369" h="274955">
                  <a:moveTo>
                    <a:pt x="413004" y="145795"/>
                  </a:moveTo>
                  <a:lnTo>
                    <a:pt x="305562" y="145795"/>
                  </a:lnTo>
                  <a:lnTo>
                    <a:pt x="330731" y="148415"/>
                  </a:lnTo>
                  <a:lnTo>
                    <a:pt x="348710" y="156273"/>
                  </a:lnTo>
                  <a:lnTo>
                    <a:pt x="359497" y="169370"/>
                  </a:lnTo>
                  <a:lnTo>
                    <a:pt x="363093" y="187705"/>
                  </a:lnTo>
                  <a:lnTo>
                    <a:pt x="362237" y="197203"/>
                  </a:lnTo>
                  <a:lnTo>
                    <a:pt x="333501" y="228314"/>
                  </a:lnTo>
                  <a:lnTo>
                    <a:pt x="312166" y="231266"/>
                  </a:lnTo>
                  <a:lnTo>
                    <a:pt x="406687" y="231266"/>
                  </a:lnTo>
                  <a:lnTo>
                    <a:pt x="413432" y="219027"/>
                  </a:lnTo>
                  <a:lnTo>
                    <a:pt x="418633" y="201443"/>
                  </a:lnTo>
                  <a:lnTo>
                    <a:pt x="420369" y="181990"/>
                  </a:lnTo>
                  <a:lnTo>
                    <a:pt x="418939" y="164484"/>
                  </a:lnTo>
                  <a:lnTo>
                    <a:pt x="414639" y="148907"/>
                  </a:lnTo>
                  <a:lnTo>
                    <a:pt x="413004" y="145795"/>
                  </a:lnTo>
                  <a:close/>
                </a:path>
                <a:path w="420369" h="274955">
                  <a:moveTo>
                    <a:pt x="409575" y="0"/>
                  </a:moveTo>
                  <a:lnTo>
                    <a:pt x="266700" y="0"/>
                  </a:lnTo>
                  <a:lnTo>
                    <a:pt x="256667" y="148843"/>
                  </a:lnTo>
                  <a:lnTo>
                    <a:pt x="270093" y="147510"/>
                  </a:lnTo>
                  <a:lnTo>
                    <a:pt x="282733" y="146557"/>
                  </a:lnTo>
                  <a:lnTo>
                    <a:pt x="294564" y="145986"/>
                  </a:lnTo>
                  <a:lnTo>
                    <a:pt x="305562" y="145795"/>
                  </a:lnTo>
                  <a:lnTo>
                    <a:pt x="413004" y="145795"/>
                  </a:lnTo>
                  <a:lnTo>
                    <a:pt x="407457" y="135235"/>
                  </a:lnTo>
                  <a:lnTo>
                    <a:pt x="370347" y="107267"/>
                  </a:lnTo>
                  <a:lnTo>
                    <a:pt x="352540" y="103124"/>
                  </a:lnTo>
                  <a:lnTo>
                    <a:pt x="308356" y="103124"/>
                  </a:lnTo>
                  <a:lnTo>
                    <a:pt x="312166" y="46354"/>
                  </a:lnTo>
                  <a:lnTo>
                    <a:pt x="409575" y="46354"/>
                  </a:lnTo>
                  <a:lnTo>
                    <a:pt x="409575" y="0"/>
                  </a:lnTo>
                  <a:close/>
                </a:path>
                <a:path w="420369" h="274955">
                  <a:moveTo>
                    <a:pt x="335025" y="101853"/>
                  </a:moveTo>
                  <a:lnTo>
                    <a:pt x="328787" y="101927"/>
                  </a:lnTo>
                  <a:lnTo>
                    <a:pt x="322262" y="102155"/>
                  </a:lnTo>
                  <a:lnTo>
                    <a:pt x="315452" y="102550"/>
                  </a:lnTo>
                  <a:lnTo>
                    <a:pt x="308356" y="103124"/>
                  </a:lnTo>
                  <a:lnTo>
                    <a:pt x="352540" y="103124"/>
                  </a:lnTo>
                  <a:lnTo>
                    <a:pt x="335025" y="10185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1448" y="2590673"/>
              <a:ext cx="2953130" cy="3578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77278" y="3228975"/>
            <a:ext cx="4227830" cy="347980"/>
            <a:chOff x="777278" y="3228975"/>
            <a:chExt cx="4227830" cy="347980"/>
          </a:xfrm>
        </p:grpSpPr>
        <p:sp>
          <p:nvSpPr>
            <p:cNvPr id="10" name="object 10"/>
            <p:cNvSpPr/>
            <p:nvPr/>
          </p:nvSpPr>
          <p:spPr>
            <a:xfrm>
              <a:off x="777278" y="3231768"/>
              <a:ext cx="1061720" cy="344805"/>
            </a:xfrm>
            <a:custGeom>
              <a:avLst/>
              <a:gdLst/>
              <a:ahLst/>
              <a:cxnLst/>
              <a:rect l="l" t="t" r="r" b="b"/>
              <a:pathLst>
                <a:path w="1061720" h="344804">
                  <a:moveTo>
                    <a:pt x="247434" y="209295"/>
                  </a:moveTo>
                  <a:lnTo>
                    <a:pt x="178828" y="209295"/>
                  </a:lnTo>
                  <a:lnTo>
                    <a:pt x="166607" y="236249"/>
                  </a:lnTo>
                  <a:lnTo>
                    <a:pt x="148575" y="260334"/>
                  </a:lnTo>
                  <a:lnTo>
                    <a:pt x="124730" y="281537"/>
                  </a:lnTo>
                  <a:lnTo>
                    <a:pt x="95072" y="299846"/>
                  </a:lnTo>
                  <a:lnTo>
                    <a:pt x="103061" y="310372"/>
                  </a:lnTo>
                  <a:lnTo>
                    <a:pt x="111007" y="321373"/>
                  </a:lnTo>
                  <a:lnTo>
                    <a:pt x="118910" y="332851"/>
                  </a:lnTo>
                  <a:lnTo>
                    <a:pt x="126771" y="344804"/>
                  </a:lnTo>
                  <a:lnTo>
                    <a:pt x="158927" y="320542"/>
                  </a:lnTo>
                  <a:lnTo>
                    <a:pt x="184532" y="294052"/>
                  </a:lnTo>
                  <a:lnTo>
                    <a:pt x="203586" y="265348"/>
                  </a:lnTo>
                  <a:lnTo>
                    <a:pt x="216090" y="234441"/>
                  </a:lnTo>
                  <a:lnTo>
                    <a:pt x="262481" y="234441"/>
                  </a:lnTo>
                  <a:lnTo>
                    <a:pt x="247434" y="209295"/>
                  </a:lnTo>
                  <a:close/>
                </a:path>
                <a:path w="1061720" h="344804">
                  <a:moveTo>
                    <a:pt x="92633" y="0"/>
                  </a:moveTo>
                  <a:lnTo>
                    <a:pt x="47358" y="0"/>
                  </a:lnTo>
                  <a:lnTo>
                    <a:pt x="47358" y="343407"/>
                  </a:lnTo>
                  <a:lnTo>
                    <a:pt x="92633" y="343407"/>
                  </a:lnTo>
                  <a:lnTo>
                    <a:pt x="92633" y="100964"/>
                  </a:lnTo>
                  <a:lnTo>
                    <a:pt x="129692" y="100964"/>
                  </a:lnTo>
                  <a:lnTo>
                    <a:pt x="126936" y="96519"/>
                  </a:lnTo>
                  <a:lnTo>
                    <a:pt x="321094" y="96519"/>
                  </a:lnTo>
                  <a:lnTo>
                    <a:pt x="321094" y="96138"/>
                  </a:lnTo>
                  <a:lnTo>
                    <a:pt x="126771" y="96138"/>
                  </a:lnTo>
                  <a:lnTo>
                    <a:pt x="112239" y="72770"/>
                  </a:lnTo>
                  <a:lnTo>
                    <a:pt x="92633" y="72770"/>
                  </a:lnTo>
                  <a:lnTo>
                    <a:pt x="92633" y="0"/>
                  </a:lnTo>
                  <a:close/>
                </a:path>
                <a:path w="1061720" h="344804">
                  <a:moveTo>
                    <a:pt x="262481" y="234441"/>
                  </a:moveTo>
                  <a:lnTo>
                    <a:pt x="216090" y="234441"/>
                  </a:lnTo>
                  <a:lnTo>
                    <a:pt x="234300" y="271351"/>
                  </a:lnTo>
                  <a:lnTo>
                    <a:pt x="257230" y="301688"/>
                  </a:lnTo>
                  <a:lnTo>
                    <a:pt x="284883" y="325453"/>
                  </a:lnTo>
                  <a:lnTo>
                    <a:pt x="317258" y="342645"/>
                  </a:lnTo>
                  <a:lnTo>
                    <a:pt x="325293" y="329235"/>
                  </a:lnTo>
                  <a:lnTo>
                    <a:pt x="332673" y="317182"/>
                  </a:lnTo>
                  <a:lnTo>
                    <a:pt x="339400" y="306462"/>
                  </a:lnTo>
                  <a:lnTo>
                    <a:pt x="345478" y="297052"/>
                  </a:lnTo>
                  <a:lnTo>
                    <a:pt x="313883" y="282287"/>
                  </a:lnTo>
                  <a:lnTo>
                    <a:pt x="287012" y="262747"/>
                  </a:lnTo>
                  <a:lnTo>
                    <a:pt x="264862" y="238420"/>
                  </a:lnTo>
                  <a:lnTo>
                    <a:pt x="262481" y="234441"/>
                  </a:lnTo>
                  <a:close/>
                </a:path>
                <a:path w="1061720" h="344804">
                  <a:moveTo>
                    <a:pt x="345478" y="165100"/>
                  </a:moveTo>
                  <a:lnTo>
                    <a:pt x="107962" y="165100"/>
                  </a:lnTo>
                  <a:lnTo>
                    <a:pt x="107962" y="209295"/>
                  </a:lnTo>
                  <a:lnTo>
                    <a:pt x="345478" y="209295"/>
                  </a:lnTo>
                  <a:lnTo>
                    <a:pt x="345478" y="165100"/>
                  </a:lnTo>
                  <a:close/>
                </a:path>
                <a:path w="1061720" h="344804">
                  <a:moveTo>
                    <a:pt x="235076" y="96519"/>
                  </a:moveTo>
                  <a:lnTo>
                    <a:pt x="189623" y="96519"/>
                  </a:lnTo>
                  <a:lnTo>
                    <a:pt x="188961" y="116665"/>
                  </a:lnTo>
                  <a:lnTo>
                    <a:pt x="188191" y="134810"/>
                  </a:lnTo>
                  <a:lnTo>
                    <a:pt x="187312" y="150955"/>
                  </a:lnTo>
                  <a:lnTo>
                    <a:pt x="186321" y="165100"/>
                  </a:lnTo>
                  <a:lnTo>
                    <a:pt x="232295" y="165100"/>
                  </a:lnTo>
                  <a:lnTo>
                    <a:pt x="233641" y="145383"/>
                  </a:lnTo>
                  <a:lnTo>
                    <a:pt x="234553" y="127380"/>
                  </a:lnTo>
                  <a:lnTo>
                    <a:pt x="235031" y="111093"/>
                  </a:lnTo>
                  <a:lnTo>
                    <a:pt x="235076" y="96519"/>
                  </a:lnTo>
                  <a:close/>
                </a:path>
                <a:path w="1061720" h="344804">
                  <a:moveTo>
                    <a:pt x="321094" y="96519"/>
                  </a:moveTo>
                  <a:lnTo>
                    <a:pt x="276517" y="96519"/>
                  </a:lnTo>
                  <a:lnTo>
                    <a:pt x="276517" y="165100"/>
                  </a:lnTo>
                  <a:lnTo>
                    <a:pt x="321094" y="165100"/>
                  </a:lnTo>
                  <a:lnTo>
                    <a:pt x="321094" y="96519"/>
                  </a:lnTo>
                  <a:close/>
                </a:path>
                <a:path w="1061720" h="344804">
                  <a:moveTo>
                    <a:pt x="129692" y="100964"/>
                  </a:moveTo>
                  <a:lnTo>
                    <a:pt x="92633" y="100964"/>
                  </a:lnTo>
                  <a:lnTo>
                    <a:pt x="111442" y="142112"/>
                  </a:lnTo>
                  <a:lnTo>
                    <a:pt x="144183" y="124332"/>
                  </a:lnTo>
                  <a:lnTo>
                    <a:pt x="129692" y="100964"/>
                  </a:lnTo>
                  <a:close/>
                </a:path>
                <a:path w="1061720" h="344804">
                  <a:moveTo>
                    <a:pt x="321094" y="52323"/>
                  </a:moveTo>
                  <a:lnTo>
                    <a:pt x="126771" y="52323"/>
                  </a:lnTo>
                  <a:lnTo>
                    <a:pt x="126771" y="96138"/>
                  </a:lnTo>
                  <a:lnTo>
                    <a:pt x="321094" y="96138"/>
                  </a:lnTo>
                  <a:lnTo>
                    <a:pt x="321094" y="52323"/>
                  </a:lnTo>
                  <a:close/>
                </a:path>
                <a:path w="1061720" h="344804">
                  <a:moveTo>
                    <a:pt x="107264" y="64769"/>
                  </a:moveTo>
                  <a:lnTo>
                    <a:pt x="92633" y="72770"/>
                  </a:lnTo>
                  <a:lnTo>
                    <a:pt x="112239" y="72770"/>
                  </a:lnTo>
                  <a:lnTo>
                    <a:pt x="107264" y="64769"/>
                  </a:lnTo>
                  <a:close/>
                </a:path>
                <a:path w="1061720" h="344804">
                  <a:moveTo>
                    <a:pt x="236473" y="761"/>
                  </a:moveTo>
                  <a:lnTo>
                    <a:pt x="191198" y="761"/>
                  </a:lnTo>
                  <a:lnTo>
                    <a:pt x="190500" y="52323"/>
                  </a:lnTo>
                  <a:lnTo>
                    <a:pt x="235775" y="52323"/>
                  </a:lnTo>
                  <a:lnTo>
                    <a:pt x="236473" y="761"/>
                  </a:lnTo>
                  <a:close/>
                </a:path>
                <a:path w="1061720" h="344804">
                  <a:moveTo>
                    <a:pt x="14630" y="77342"/>
                  </a:moveTo>
                  <a:lnTo>
                    <a:pt x="12280" y="96488"/>
                  </a:lnTo>
                  <a:lnTo>
                    <a:pt x="9058" y="117728"/>
                  </a:lnTo>
                  <a:lnTo>
                    <a:pt x="4964" y="141065"/>
                  </a:lnTo>
                  <a:lnTo>
                    <a:pt x="0" y="166496"/>
                  </a:lnTo>
                  <a:lnTo>
                    <a:pt x="15060" y="169100"/>
                  </a:lnTo>
                  <a:lnTo>
                    <a:pt x="22658" y="170533"/>
                  </a:lnTo>
                  <a:lnTo>
                    <a:pt x="30302" y="172084"/>
                  </a:lnTo>
                  <a:lnTo>
                    <a:pt x="34874" y="147651"/>
                  </a:lnTo>
                  <a:lnTo>
                    <a:pt x="38836" y="124253"/>
                  </a:lnTo>
                  <a:lnTo>
                    <a:pt x="42189" y="101879"/>
                  </a:lnTo>
                  <a:lnTo>
                    <a:pt x="44932" y="80517"/>
                  </a:lnTo>
                  <a:lnTo>
                    <a:pt x="14630" y="77342"/>
                  </a:lnTo>
                  <a:close/>
                </a:path>
                <a:path w="1061720" h="344804">
                  <a:moveTo>
                    <a:pt x="604100" y="209295"/>
                  </a:moveTo>
                  <a:lnTo>
                    <a:pt x="535393" y="209295"/>
                  </a:lnTo>
                  <a:lnTo>
                    <a:pt x="523227" y="236249"/>
                  </a:lnTo>
                  <a:lnTo>
                    <a:pt x="505213" y="260334"/>
                  </a:lnTo>
                  <a:lnTo>
                    <a:pt x="481363" y="281537"/>
                  </a:lnTo>
                  <a:lnTo>
                    <a:pt x="451688" y="299846"/>
                  </a:lnTo>
                  <a:lnTo>
                    <a:pt x="459677" y="310372"/>
                  </a:lnTo>
                  <a:lnTo>
                    <a:pt x="467623" y="321373"/>
                  </a:lnTo>
                  <a:lnTo>
                    <a:pt x="475526" y="332851"/>
                  </a:lnTo>
                  <a:lnTo>
                    <a:pt x="483387" y="344804"/>
                  </a:lnTo>
                  <a:lnTo>
                    <a:pt x="515519" y="320542"/>
                  </a:lnTo>
                  <a:lnTo>
                    <a:pt x="541132" y="294052"/>
                  </a:lnTo>
                  <a:lnTo>
                    <a:pt x="560209" y="265348"/>
                  </a:lnTo>
                  <a:lnTo>
                    <a:pt x="572731" y="234441"/>
                  </a:lnTo>
                  <a:lnTo>
                    <a:pt x="619131" y="234441"/>
                  </a:lnTo>
                  <a:lnTo>
                    <a:pt x="604100" y="209295"/>
                  </a:lnTo>
                  <a:close/>
                </a:path>
                <a:path w="1061720" h="344804">
                  <a:moveTo>
                    <a:pt x="449249" y="0"/>
                  </a:moveTo>
                  <a:lnTo>
                    <a:pt x="403974" y="0"/>
                  </a:lnTo>
                  <a:lnTo>
                    <a:pt x="403974" y="343407"/>
                  </a:lnTo>
                  <a:lnTo>
                    <a:pt x="449249" y="343407"/>
                  </a:lnTo>
                  <a:lnTo>
                    <a:pt x="449249" y="100964"/>
                  </a:lnTo>
                  <a:lnTo>
                    <a:pt x="486316" y="100964"/>
                  </a:lnTo>
                  <a:lnTo>
                    <a:pt x="483552" y="96519"/>
                  </a:lnTo>
                  <a:lnTo>
                    <a:pt x="677760" y="96519"/>
                  </a:lnTo>
                  <a:lnTo>
                    <a:pt x="677760" y="96138"/>
                  </a:lnTo>
                  <a:lnTo>
                    <a:pt x="483387" y="96138"/>
                  </a:lnTo>
                  <a:lnTo>
                    <a:pt x="468855" y="72770"/>
                  </a:lnTo>
                  <a:lnTo>
                    <a:pt x="449249" y="72770"/>
                  </a:lnTo>
                  <a:lnTo>
                    <a:pt x="449249" y="0"/>
                  </a:lnTo>
                  <a:close/>
                </a:path>
                <a:path w="1061720" h="344804">
                  <a:moveTo>
                    <a:pt x="619131" y="234441"/>
                  </a:moveTo>
                  <a:lnTo>
                    <a:pt x="572731" y="234441"/>
                  </a:lnTo>
                  <a:lnTo>
                    <a:pt x="590920" y="271351"/>
                  </a:lnTo>
                  <a:lnTo>
                    <a:pt x="613848" y="301688"/>
                  </a:lnTo>
                  <a:lnTo>
                    <a:pt x="641490" y="325453"/>
                  </a:lnTo>
                  <a:lnTo>
                    <a:pt x="673823" y="342645"/>
                  </a:lnTo>
                  <a:lnTo>
                    <a:pt x="681874" y="329235"/>
                  </a:lnTo>
                  <a:lnTo>
                    <a:pt x="689270" y="317182"/>
                  </a:lnTo>
                  <a:lnTo>
                    <a:pt x="696023" y="306462"/>
                  </a:lnTo>
                  <a:lnTo>
                    <a:pt x="702144" y="297052"/>
                  </a:lnTo>
                  <a:lnTo>
                    <a:pt x="670519" y="282287"/>
                  </a:lnTo>
                  <a:lnTo>
                    <a:pt x="643645" y="262747"/>
                  </a:lnTo>
                  <a:lnTo>
                    <a:pt x="621509" y="238420"/>
                  </a:lnTo>
                  <a:lnTo>
                    <a:pt x="619131" y="234441"/>
                  </a:lnTo>
                  <a:close/>
                </a:path>
                <a:path w="1061720" h="344804">
                  <a:moveTo>
                    <a:pt x="702144" y="165100"/>
                  </a:moveTo>
                  <a:lnTo>
                    <a:pt x="464578" y="165100"/>
                  </a:lnTo>
                  <a:lnTo>
                    <a:pt x="464578" y="209295"/>
                  </a:lnTo>
                  <a:lnTo>
                    <a:pt x="702144" y="209295"/>
                  </a:lnTo>
                  <a:lnTo>
                    <a:pt x="702144" y="165100"/>
                  </a:lnTo>
                  <a:close/>
                </a:path>
                <a:path w="1061720" h="344804">
                  <a:moveTo>
                    <a:pt x="591654" y="96519"/>
                  </a:moveTo>
                  <a:lnTo>
                    <a:pt x="546188" y="96519"/>
                  </a:lnTo>
                  <a:lnTo>
                    <a:pt x="545547" y="116665"/>
                  </a:lnTo>
                  <a:lnTo>
                    <a:pt x="544776" y="134810"/>
                  </a:lnTo>
                  <a:lnTo>
                    <a:pt x="543885" y="150955"/>
                  </a:lnTo>
                  <a:lnTo>
                    <a:pt x="542886" y="165100"/>
                  </a:lnTo>
                  <a:lnTo>
                    <a:pt x="588860" y="165100"/>
                  </a:lnTo>
                  <a:lnTo>
                    <a:pt x="590244" y="145383"/>
                  </a:lnTo>
                  <a:lnTo>
                    <a:pt x="591162" y="127380"/>
                  </a:lnTo>
                  <a:lnTo>
                    <a:pt x="591629" y="111093"/>
                  </a:lnTo>
                  <a:lnTo>
                    <a:pt x="591654" y="96519"/>
                  </a:lnTo>
                  <a:close/>
                </a:path>
                <a:path w="1061720" h="344804">
                  <a:moveTo>
                    <a:pt x="677760" y="96519"/>
                  </a:moveTo>
                  <a:lnTo>
                    <a:pt x="633183" y="96519"/>
                  </a:lnTo>
                  <a:lnTo>
                    <a:pt x="633183" y="165100"/>
                  </a:lnTo>
                  <a:lnTo>
                    <a:pt x="677760" y="165100"/>
                  </a:lnTo>
                  <a:lnTo>
                    <a:pt x="677760" y="96519"/>
                  </a:lnTo>
                  <a:close/>
                </a:path>
                <a:path w="1061720" h="344804">
                  <a:moveTo>
                    <a:pt x="486316" y="100964"/>
                  </a:moveTo>
                  <a:lnTo>
                    <a:pt x="449249" y="100964"/>
                  </a:lnTo>
                  <a:lnTo>
                    <a:pt x="468058" y="142112"/>
                  </a:lnTo>
                  <a:lnTo>
                    <a:pt x="500849" y="124332"/>
                  </a:lnTo>
                  <a:lnTo>
                    <a:pt x="486316" y="100964"/>
                  </a:lnTo>
                  <a:close/>
                </a:path>
                <a:path w="1061720" h="344804">
                  <a:moveTo>
                    <a:pt x="677760" y="52323"/>
                  </a:moveTo>
                  <a:lnTo>
                    <a:pt x="483387" y="52323"/>
                  </a:lnTo>
                  <a:lnTo>
                    <a:pt x="483387" y="96138"/>
                  </a:lnTo>
                  <a:lnTo>
                    <a:pt x="677760" y="96138"/>
                  </a:lnTo>
                  <a:lnTo>
                    <a:pt x="677760" y="52323"/>
                  </a:lnTo>
                  <a:close/>
                </a:path>
                <a:path w="1061720" h="344804">
                  <a:moveTo>
                    <a:pt x="463880" y="64769"/>
                  </a:moveTo>
                  <a:lnTo>
                    <a:pt x="449249" y="72770"/>
                  </a:lnTo>
                  <a:lnTo>
                    <a:pt x="468855" y="72770"/>
                  </a:lnTo>
                  <a:lnTo>
                    <a:pt x="463880" y="64769"/>
                  </a:lnTo>
                  <a:close/>
                </a:path>
                <a:path w="1061720" h="344804">
                  <a:moveTo>
                    <a:pt x="593051" y="761"/>
                  </a:moveTo>
                  <a:lnTo>
                    <a:pt x="547839" y="761"/>
                  </a:lnTo>
                  <a:lnTo>
                    <a:pt x="547077" y="52323"/>
                  </a:lnTo>
                  <a:lnTo>
                    <a:pt x="592416" y="52323"/>
                  </a:lnTo>
                  <a:lnTo>
                    <a:pt x="593051" y="761"/>
                  </a:lnTo>
                  <a:close/>
                </a:path>
                <a:path w="1061720" h="344804">
                  <a:moveTo>
                    <a:pt x="371246" y="77342"/>
                  </a:moveTo>
                  <a:lnTo>
                    <a:pt x="368896" y="96488"/>
                  </a:lnTo>
                  <a:lnTo>
                    <a:pt x="365674" y="117728"/>
                  </a:lnTo>
                  <a:lnTo>
                    <a:pt x="361580" y="141065"/>
                  </a:lnTo>
                  <a:lnTo>
                    <a:pt x="356616" y="166496"/>
                  </a:lnTo>
                  <a:lnTo>
                    <a:pt x="371676" y="169100"/>
                  </a:lnTo>
                  <a:lnTo>
                    <a:pt x="379274" y="170533"/>
                  </a:lnTo>
                  <a:lnTo>
                    <a:pt x="386918" y="172084"/>
                  </a:lnTo>
                  <a:lnTo>
                    <a:pt x="391490" y="147651"/>
                  </a:lnTo>
                  <a:lnTo>
                    <a:pt x="395452" y="124253"/>
                  </a:lnTo>
                  <a:lnTo>
                    <a:pt x="398805" y="101879"/>
                  </a:lnTo>
                  <a:lnTo>
                    <a:pt x="401548" y="80517"/>
                  </a:lnTo>
                  <a:lnTo>
                    <a:pt x="371246" y="77342"/>
                  </a:lnTo>
                  <a:close/>
                </a:path>
                <a:path w="1061720" h="344804">
                  <a:moveTo>
                    <a:pt x="1057363" y="10794"/>
                  </a:moveTo>
                  <a:lnTo>
                    <a:pt x="739736" y="10794"/>
                  </a:lnTo>
                  <a:lnTo>
                    <a:pt x="739736" y="118109"/>
                  </a:lnTo>
                  <a:lnTo>
                    <a:pt x="737952" y="169564"/>
                  </a:lnTo>
                  <a:lnTo>
                    <a:pt x="732990" y="217424"/>
                  </a:lnTo>
                  <a:lnTo>
                    <a:pt x="724860" y="261663"/>
                  </a:lnTo>
                  <a:lnTo>
                    <a:pt x="713574" y="302259"/>
                  </a:lnTo>
                  <a:lnTo>
                    <a:pt x="722794" y="311165"/>
                  </a:lnTo>
                  <a:lnTo>
                    <a:pt x="731608" y="320357"/>
                  </a:lnTo>
                  <a:lnTo>
                    <a:pt x="740042" y="329834"/>
                  </a:lnTo>
                  <a:lnTo>
                    <a:pt x="748118" y="339597"/>
                  </a:lnTo>
                  <a:lnTo>
                    <a:pt x="762380" y="290589"/>
                  </a:lnTo>
                  <a:lnTo>
                    <a:pt x="772582" y="237283"/>
                  </a:lnTo>
                  <a:lnTo>
                    <a:pt x="778712" y="179667"/>
                  </a:lnTo>
                  <a:lnTo>
                    <a:pt x="780745" y="118109"/>
                  </a:lnTo>
                  <a:lnTo>
                    <a:pt x="780757" y="42163"/>
                  </a:lnTo>
                  <a:lnTo>
                    <a:pt x="1057363" y="42163"/>
                  </a:lnTo>
                  <a:lnTo>
                    <a:pt x="1057363" y="10794"/>
                  </a:lnTo>
                  <a:close/>
                </a:path>
                <a:path w="1061720" h="344804">
                  <a:moveTo>
                    <a:pt x="1061427" y="298450"/>
                  </a:moveTo>
                  <a:lnTo>
                    <a:pt x="771105" y="298450"/>
                  </a:lnTo>
                  <a:lnTo>
                    <a:pt x="771105" y="332231"/>
                  </a:lnTo>
                  <a:lnTo>
                    <a:pt x="1061427" y="332231"/>
                  </a:lnTo>
                  <a:lnTo>
                    <a:pt x="1061427" y="298450"/>
                  </a:lnTo>
                  <a:close/>
                </a:path>
                <a:path w="1061720" h="344804">
                  <a:moveTo>
                    <a:pt x="939634" y="276859"/>
                  </a:moveTo>
                  <a:lnTo>
                    <a:pt x="893279" y="276859"/>
                  </a:lnTo>
                  <a:lnTo>
                    <a:pt x="893279" y="298450"/>
                  </a:lnTo>
                  <a:lnTo>
                    <a:pt x="939634" y="298450"/>
                  </a:lnTo>
                  <a:lnTo>
                    <a:pt x="939634" y="276859"/>
                  </a:lnTo>
                  <a:close/>
                </a:path>
                <a:path w="1061720" h="344804">
                  <a:moveTo>
                    <a:pt x="1037170" y="245236"/>
                  </a:moveTo>
                  <a:lnTo>
                    <a:pt x="796505" y="245236"/>
                  </a:lnTo>
                  <a:lnTo>
                    <a:pt x="796505" y="276859"/>
                  </a:lnTo>
                  <a:lnTo>
                    <a:pt x="1037170" y="276859"/>
                  </a:lnTo>
                  <a:lnTo>
                    <a:pt x="1037170" y="245236"/>
                  </a:lnTo>
                  <a:close/>
                </a:path>
                <a:path w="1061720" h="344804">
                  <a:moveTo>
                    <a:pt x="939634" y="231901"/>
                  </a:moveTo>
                  <a:lnTo>
                    <a:pt x="893279" y="231901"/>
                  </a:lnTo>
                  <a:lnTo>
                    <a:pt x="893279" y="245236"/>
                  </a:lnTo>
                  <a:lnTo>
                    <a:pt x="939634" y="245236"/>
                  </a:lnTo>
                  <a:lnTo>
                    <a:pt x="939634" y="231901"/>
                  </a:lnTo>
                  <a:close/>
                </a:path>
                <a:path w="1061720" h="344804">
                  <a:moveTo>
                    <a:pt x="965379" y="207263"/>
                  </a:moveTo>
                  <a:lnTo>
                    <a:pt x="924267" y="207263"/>
                  </a:lnTo>
                  <a:lnTo>
                    <a:pt x="930556" y="213905"/>
                  </a:lnTo>
                  <a:lnTo>
                    <a:pt x="936475" y="220297"/>
                  </a:lnTo>
                  <a:lnTo>
                    <a:pt x="942037" y="226427"/>
                  </a:lnTo>
                  <a:lnTo>
                    <a:pt x="947254" y="232282"/>
                  </a:lnTo>
                  <a:lnTo>
                    <a:pt x="960401" y="215308"/>
                  </a:lnTo>
                  <a:lnTo>
                    <a:pt x="965379" y="207263"/>
                  </a:lnTo>
                  <a:close/>
                </a:path>
                <a:path w="1061720" h="344804">
                  <a:moveTo>
                    <a:pt x="1022106" y="160908"/>
                  </a:moveTo>
                  <a:lnTo>
                    <a:pt x="986243" y="160908"/>
                  </a:lnTo>
                  <a:lnTo>
                    <a:pt x="993929" y="181482"/>
                  </a:lnTo>
                  <a:lnTo>
                    <a:pt x="1003563" y="200263"/>
                  </a:lnTo>
                  <a:lnTo>
                    <a:pt x="1015051" y="217041"/>
                  </a:lnTo>
                  <a:lnTo>
                    <a:pt x="1028407" y="231901"/>
                  </a:lnTo>
                  <a:lnTo>
                    <a:pt x="1034045" y="222426"/>
                  </a:lnTo>
                  <a:lnTo>
                    <a:pt x="1039885" y="213058"/>
                  </a:lnTo>
                  <a:lnTo>
                    <a:pt x="1045892" y="203809"/>
                  </a:lnTo>
                  <a:lnTo>
                    <a:pt x="1052029" y="194690"/>
                  </a:lnTo>
                  <a:lnTo>
                    <a:pt x="1037958" y="181687"/>
                  </a:lnTo>
                  <a:lnTo>
                    <a:pt x="1025661" y="166671"/>
                  </a:lnTo>
                  <a:lnTo>
                    <a:pt x="1022106" y="160908"/>
                  </a:lnTo>
                  <a:close/>
                </a:path>
                <a:path w="1061720" h="344804">
                  <a:moveTo>
                    <a:pt x="846670" y="206882"/>
                  </a:moveTo>
                  <a:lnTo>
                    <a:pt x="849077" y="217424"/>
                  </a:lnTo>
                  <a:lnTo>
                    <a:pt x="850734" y="224408"/>
                  </a:lnTo>
                  <a:lnTo>
                    <a:pt x="851877" y="229488"/>
                  </a:lnTo>
                  <a:lnTo>
                    <a:pt x="902193" y="227427"/>
                  </a:lnTo>
                  <a:lnTo>
                    <a:pt x="923979" y="207898"/>
                  </a:lnTo>
                  <a:lnTo>
                    <a:pt x="878293" y="207898"/>
                  </a:lnTo>
                  <a:lnTo>
                    <a:pt x="872156" y="207847"/>
                  </a:lnTo>
                  <a:lnTo>
                    <a:pt x="864816" y="207676"/>
                  </a:lnTo>
                  <a:lnTo>
                    <a:pt x="856309" y="207363"/>
                  </a:lnTo>
                  <a:lnTo>
                    <a:pt x="846670" y="206882"/>
                  </a:lnTo>
                  <a:close/>
                </a:path>
                <a:path w="1061720" h="344804">
                  <a:moveTo>
                    <a:pt x="925664" y="127126"/>
                  </a:moveTo>
                  <a:lnTo>
                    <a:pt x="790917" y="127126"/>
                  </a:lnTo>
                  <a:lnTo>
                    <a:pt x="790917" y="228853"/>
                  </a:lnTo>
                  <a:lnTo>
                    <a:pt x="824318" y="228853"/>
                  </a:lnTo>
                  <a:lnTo>
                    <a:pt x="824318" y="197103"/>
                  </a:lnTo>
                  <a:lnTo>
                    <a:pt x="971575" y="197103"/>
                  </a:lnTo>
                  <a:lnTo>
                    <a:pt x="974890" y="190118"/>
                  </a:lnTo>
                  <a:lnTo>
                    <a:pt x="925664" y="190118"/>
                  </a:lnTo>
                  <a:lnTo>
                    <a:pt x="925664" y="181482"/>
                  </a:lnTo>
                  <a:lnTo>
                    <a:pt x="824318" y="181482"/>
                  </a:lnTo>
                  <a:lnTo>
                    <a:pt x="824318" y="171068"/>
                  </a:lnTo>
                  <a:lnTo>
                    <a:pt x="925664" y="171068"/>
                  </a:lnTo>
                  <a:lnTo>
                    <a:pt x="925664" y="154939"/>
                  </a:lnTo>
                  <a:lnTo>
                    <a:pt x="824318" y="154939"/>
                  </a:lnTo>
                  <a:lnTo>
                    <a:pt x="824318" y="144906"/>
                  </a:lnTo>
                  <a:lnTo>
                    <a:pt x="925664" y="144906"/>
                  </a:lnTo>
                  <a:lnTo>
                    <a:pt x="925664" y="127126"/>
                  </a:lnTo>
                  <a:close/>
                </a:path>
                <a:path w="1061720" h="344804">
                  <a:moveTo>
                    <a:pt x="971575" y="197103"/>
                  </a:moveTo>
                  <a:lnTo>
                    <a:pt x="891882" y="197103"/>
                  </a:lnTo>
                  <a:lnTo>
                    <a:pt x="890993" y="204342"/>
                  </a:lnTo>
                  <a:lnTo>
                    <a:pt x="886421" y="207898"/>
                  </a:lnTo>
                  <a:lnTo>
                    <a:pt x="923979" y="207898"/>
                  </a:lnTo>
                  <a:lnTo>
                    <a:pt x="924267" y="207263"/>
                  </a:lnTo>
                  <a:lnTo>
                    <a:pt x="965379" y="207263"/>
                  </a:lnTo>
                  <a:lnTo>
                    <a:pt x="971273" y="197738"/>
                  </a:lnTo>
                  <a:lnTo>
                    <a:pt x="971575" y="197103"/>
                  </a:lnTo>
                  <a:close/>
                </a:path>
                <a:path w="1061720" h="344804">
                  <a:moveTo>
                    <a:pt x="1006436" y="130555"/>
                  </a:moveTo>
                  <a:lnTo>
                    <a:pt x="957033" y="130555"/>
                  </a:lnTo>
                  <a:lnTo>
                    <a:pt x="952293" y="146702"/>
                  </a:lnTo>
                  <a:lnTo>
                    <a:pt x="945492" y="162004"/>
                  </a:lnTo>
                  <a:lnTo>
                    <a:pt x="936620" y="176472"/>
                  </a:lnTo>
                  <a:lnTo>
                    <a:pt x="925664" y="190118"/>
                  </a:lnTo>
                  <a:lnTo>
                    <a:pt x="974890" y="190118"/>
                  </a:lnTo>
                  <a:lnTo>
                    <a:pt x="979883" y="179597"/>
                  </a:lnTo>
                  <a:lnTo>
                    <a:pt x="986243" y="160908"/>
                  </a:lnTo>
                  <a:lnTo>
                    <a:pt x="1022106" y="160908"/>
                  </a:lnTo>
                  <a:lnTo>
                    <a:pt x="1015150" y="149631"/>
                  </a:lnTo>
                  <a:lnTo>
                    <a:pt x="1006436" y="130555"/>
                  </a:lnTo>
                  <a:close/>
                </a:path>
                <a:path w="1061720" h="344804">
                  <a:moveTo>
                    <a:pt x="925664" y="171068"/>
                  </a:moveTo>
                  <a:lnTo>
                    <a:pt x="891882" y="171068"/>
                  </a:lnTo>
                  <a:lnTo>
                    <a:pt x="891882" y="181482"/>
                  </a:lnTo>
                  <a:lnTo>
                    <a:pt x="925664" y="181482"/>
                  </a:lnTo>
                  <a:lnTo>
                    <a:pt x="925664" y="171068"/>
                  </a:lnTo>
                  <a:close/>
                </a:path>
                <a:path w="1061720" h="344804">
                  <a:moveTo>
                    <a:pt x="925664" y="144906"/>
                  </a:moveTo>
                  <a:lnTo>
                    <a:pt x="891882" y="144906"/>
                  </a:lnTo>
                  <a:lnTo>
                    <a:pt x="891882" y="154939"/>
                  </a:lnTo>
                  <a:lnTo>
                    <a:pt x="925664" y="154939"/>
                  </a:lnTo>
                  <a:lnTo>
                    <a:pt x="925664" y="144906"/>
                  </a:lnTo>
                  <a:close/>
                </a:path>
                <a:path w="1061720" h="344804">
                  <a:moveTo>
                    <a:pt x="1049616" y="96900"/>
                  </a:moveTo>
                  <a:lnTo>
                    <a:pt x="930871" y="96900"/>
                  </a:lnTo>
                  <a:lnTo>
                    <a:pt x="930871" y="130555"/>
                  </a:lnTo>
                  <a:lnTo>
                    <a:pt x="1049616" y="130555"/>
                  </a:lnTo>
                  <a:lnTo>
                    <a:pt x="1049616" y="96900"/>
                  </a:lnTo>
                  <a:close/>
                </a:path>
                <a:path w="1061720" h="344804">
                  <a:moveTo>
                    <a:pt x="917663" y="53339"/>
                  </a:moveTo>
                  <a:lnTo>
                    <a:pt x="798918" y="53339"/>
                  </a:lnTo>
                  <a:lnTo>
                    <a:pt x="798918" y="116331"/>
                  </a:lnTo>
                  <a:lnTo>
                    <a:pt x="917663" y="116331"/>
                  </a:lnTo>
                  <a:lnTo>
                    <a:pt x="917663" y="101726"/>
                  </a:lnTo>
                  <a:lnTo>
                    <a:pt x="830922" y="101726"/>
                  </a:lnTo>
                  <a:lnTo>
                    <a:pt x="830922" y="91566"/>
                  </a:lnTo>
                  <a:lnTo>
                    <a:pt x="917663" y="91566"/>
                  </a:lnTo>
                  <a:lnTo>
                    <a:pt x="917663" y="77723"/>
                  </a:lnTo>
                  <a:lnTo>
                    <a:pt x="830922" y="77723"/>
                  </a:lnTo>
                  <a:lnTo>
                    <a:pt x="830922" y="67944"/>
                  </a:lnTo>
                  <a:lnTo>
                    <a:pt x="917663" y="67944"/>
                  </a:lnTo>
                  <a:lnTo>
                    <a:pt x="917663" y="53339"/>
                  </a:lnTo>
                  <a:close/>
                </a:path>
                <a:path w="1061720" h="344804">
                  <a:moveTo>
                    <a:pt x="917663" y="91566"/>
                  </a:moveTo>
                  <a:lnTo>
                    <a:pt x="885278" y="91566"/>
                  </a:lnTo>
                  <a:lnTo>
                    <a:pt x="885278" y="101726"/>
                  </a:lnTo>
                  <a:lnTo>
                    <a:pt x="917663" y="101726"/>
                  </a:lnTo>
                  <a:lnTo>
                    <a:pt x="917663" y="91566"/>
                  </a:lnTo>
                  <a:close/>
                </a:path>
                <a:path w="1061720" h="344804">
                  <a:moveTo>
                    <a:pt x="999197" y="48386"/>
                  </a:moveTo>
                  <a:lnTo>
                    <a:pt x="962875" y="48386"/>
                  </a:lnTo>
                  <a:lnTo>
                    <a:pt x="962810" y="60578"/>
                  </a:lnTo>
                  <a:lnTo>
                    <a:pt x="962633" y="71189"/>
                  </a:lnTo>
                  <a:lnTo>
                    <a:pt x="962511" y="76406"/>
                  </a:lnTo>
                  <a:lnTo>
                    <a:pt x="962154" y="85885"/>
                  </a:lnTo>
                  <a:lnTo>
                    <a:pt x="962067" y="87588"/>
                  </a:lnTo>
                  <a:lnTo>
                    <a:pt x="961478" y="96900"/>
                  </a:lnTo>
                  <a:lnTo>
                    <a:pt x="998435" y="96900"/>
                  </a:lnTo>
                  <a:lnTo>
                    <a:pt x="998769" y="87588"/>
                  </a:lnTo>
                  <a:lnTo>
                    <a:pt x="998944" y="79375"/>
                  </a:lnTo>
                  <a:lnTo>
                    <a:pt x="999064" y="71189"/>
                  </a:lnTo>
                  <a:lnTo>
                    <a:pt x="999182" y="53339"/>
                  </a:lnTo>
                  <a:lnTo>
                    <a:pt x="999197" y="48386"/>
                  </a:lnTo>
                  <a:close/>
                </a:path>
                <a:path w="1061720" h="344804">
                  <a:moveTo>
                    <a:pt x="1025232" y="48132"/>
                  </a:moveTo>
                  <a:lnTo>
                    <a:pt x="1001991" y="60578"/>
                  </a:lnTo>
                  <a:lnTo>
                    <a:pt x="1007566" y="69347"/>
                  </a:lnTo>
                  <a:lnTo>
                    <a:pt x="1012485" y="77771"/>
                  </a:lnTo>
                  <a:lnTo>
                    <a:pt x="1016761" y="85885"/>
                  </a:lnTo>
                  <a:lnTo>
                    <a:pt x="1020406" y="93725"/>
                  </a:lnTo>
                  <a:lnTo>
                    <a:pt x="1044790" y="79375"/>
                  </a:lnTo>
                  <a:lnTo>
                    <a:pt x="1040145" y="71189"/>
                  </a:lnTo>
                  <a:lnTo>
                    <a:pt x="1035345" y="63230"/>
                  </a:lnTo>
                  <a:lnTo>
                    <a:pt x="1030378" y="55532"/>
                  </a:lnTo>
                  <a:lnTo>
                    <a:pt x="1025232" y="48132"/>
                  </a:lnTo>
                  <a:close/>
                </a:path>
                <a:path w="1061720" h="344804">
                  <a:moveTo>
                    <a:pt x="917663" y="67944"/>
                  </a:moveTo>
                  <a:lnTo>
                    <a:pt x="885278" y="67944"/>
                  </a:lnTo>
                  <a:lnTo>
                    <a:pt x="885278" y="77723"/>
                  </a:lnTo>
                  <a:lnTo>
                    <a:pt x="917663" y="77723"/>
                  </a:lnTo>
                  <a:lnTo>
                    <a:pt x="917663" y="6794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71853" y="3228974"/>
              <a:ext cx="3133090" cy="347345"/>
            </a:xfrm>
            <a:custGeom>
              <a:avLst/>
              <a:gdLst/>
              <a:ahLst/>
              <a:cxnLst/>
              <a:rect l="l" t="t" r="r" b="b"/>
              <a:pathLst>
                <a:path w="3133090" h="347345">
                  <a:moveTo>
                    <a:pt x="102908" y="175183"/>
                  </a:moveTo>
                  <a:lnTo>
                    <a:pt x="0" y="175183"/>
                  </a:lnTo>
                  <a:lnTo>
                    <a:pt x="0" y="214884"/>
                  </a:lnTo>
                  <a:lnTo>
                    <a:pt x="102908" y="214884"/>
                  </a:lnTo>
                  <a:lnTo>
                    <a:pt x="102908" y="175183"/>
                  </a:lnTo>
                  <a:close/>
                </a:path>
                <a:path w="3133090" h="347345">
                  <a:moveTo>
                    <a:pt x="481076" y="165481"/>
                  </a:moveTo>
                  <a:lnTo>
                    <a:pt x="441833" y="165481"/>
                  </a:lnTo>
                  <a:lnTo>
                    <a:pt x="443865" y="118491"/>
                  </a:lnTo>
                  <a:lnTo>
                    <a:pt x="444246" y="109855"/>
                  </a:lnTo>
                  <a:lnTo>
                    <a:pt x="445516" y="80772"/>
                  </a:lnTo>
                  <a:lnTo>
                    <a:pt x="396748" y="80772"/>
                  </a:lnTo>
                  <a:lnTo>
                    <a:pt x="396748" y="118491"/>
                  </a:lnTo>
                  <a:lnTo>
                    <a:pt x="394716" y="165481"/>
                  </a:lnTo>
                  <a:lnTo>
                    <a:pt x="392938" y="165481"/>
                  </a:lnTo>
                  <a:lnTo>
                    <a:pt x="392938" y="203708"/>
                  </a:lnTo>
                  <a:lnTo>
                    <a:pt x="392264" y="217690"/>
                  </a:lnTo>
                  <a:lnTo>
                    <a:pt x="391617" y="230301"/>
                  </a:lnTo>
                  <a:lnTo>
                    <a:pt x="390982" y="241554"/>
                  </a:lnTo>
                  <a:lnTo>
                    <a:pt x="390398" y="251460"/>
                  </a:lnTo>
                  <a:lnTo>
                    <a:pt x="322580" y="251460"/>
                  </a:lnTo>
                  <a:lnTo>
                    <a:pt x="342519" y="232664"/>
                  </a:lnTo>
                  <a:lnTo>
                    <a:pt x="331990" y="224853"/>
                  </a:lnTo>
                  <a:lnTo>
                    <a:pt x="321767" y="217424"/>
                  </a:lnTo>
                  <a:lnTo>
                    <a:pt x="311848" y="210375"/>
                  </a:lnTo>
                  <a:lnTo>
                    <a:pt x="302260" y="203708"/>
                  </a:lnTo>
                  <a:lnTo>
                    <a:pt x="392938" y="203708"/>
                  </a:lnTo>
                  <a:lnTo>
                    <a:pt x="392938" y="165481"/>
                  </a:lnTo>
                  <a:lnTo>
                    <a:pt x="331724" y="165481"/>
                  </a:lnTo>
                  <a:lnTo>
                    <a:pt x="350774" y="146304"/>
                  </a:lnTo>
                  <a:lnTo>
                    <a:pt x="341718" y="139217"/>
                  </a:lnTo>
                  <a:lnTo>
                    <a:pt x="332295" y="132207"/>
                  </a:lnTo>
                  <a:lnTo>
                    <a:pt x="322478" y="125310"/>
                  </a:lnTo>
                  <a:lnTo>
                    <a:pt x="312293" y="118491"/>
                  </a:lnTo>
                  <a:lnTo>
                    <a:pt x="396748" y="118491"/>
                  </a:lnTo>
                  <a:lnTo>
                    <a:pt x="396748" y="80772"/>
                  </a:lnTo>
                  <a:lnTo>
                    <a:pt x="305435" y="80772"/>
                  </a:lnTo>
                  <a:lnTo>
                    <a:pt x="305435" y="165481"/>
                  </a:lnTo>
                  <a:lnTo>
                    <a:pt x="296799" y="165481"/>
                  </a:lnTo>
                  <a:lnTo>
                    <a:pt x="296799" y="251460"/>
                  </a:lnTo>
                  <a:lnTo>
                    <a:pt x="212217" y="251460"/>
                  </a:lnTo>
                  <a:lnTo>
                    <a:pt x="218948" y="203708"/>
                  </a:lnTo>
                  <a:lnTo>
                    <a:pt x="280670" y="203708"/>
                  </a:lnTo>
                  <a:lnTo>
                    <a:pt x="260604" y="222885"/>
                  </a:lnTo>
                  <a:lnTo>
                    <a:pt x="270294" y="230111"/>
                  </a:lnTo>
                  <a:lnTo>
                    <a:pt x="279552" y="237274"/>
                  </a:lnTo>
                  <a:lnTo>
                    <a:pt x="288391" y="244398"/>
                  </a:lnTo>
                  <a:lnTo>
                    <a:pt x="296799" y="251460"/>
                  </a:lnTo>
                  <a:lnTo>
                    <a:pt x="296799" y="165481"/>
                  </a:lnTo>
                  <a:lnTo>
                    <a:pt x="224536" y="165481"/>
                  </a:lnTo>
                  <a:lnTo>
                    <a:pt x="231394" y="118491"/>
                  </a:lnTo>
                  <a:lnTo>
                    <a:pt x="288671" y="118491"/>
                  </a:lnTo>
                  <a:lnTo>
                    <a:pt x="269621" y="137287"/>
                  </a:lnTo>
                  <a:lnTo>
                    <a:pt x="278853" y="144195"/>
                  </a:lnTo>
                  <a:lnTo>
                    <a:pt x="287909" y="151206"/>
                  </a:lnTo>
                  <a:lnTo>
                    <a:pt x="296760" y="158292"/>
                  </a:lnTo>
                  <a:lnTo>
                    <a:pt x="305435" y="165481"/>
                  </a:lnTo>
                  <a:lnTo>
                    <a:pt x="305435" y="80772"/>
                  </a:lnTo>
                  <a:lnTo>
                    <a:pt x="208534" y="80772"/>
                  </a:lnTo>
                  <a:lnTo>
                    <a:pt x="213487" y="74295"/>
                  </a:lnTo>
                  <a:lnTo>
                    <a:pt x="218186" y="67564"/>
                  </a:lnTo>
                  <a:lnTo>
                    <a:pt x="222885" y="60579"/>
                  </a:lnTo>
                  <a:lnTo>
                    <a:pt x="473075" y="60579"/>
                  </a:lnTo>
                  <a:lnTo>
                    <a:pt x="473075" y="22352"/>
                  </a:lnTo>
                  <a:lnTo>
                    <a:pt x="245872" y="22352"/>
                  </a:lnTo>
                  <a:lnTo>
                    <a:pt x="249809" y="15113"/>
                  </a:lnTo>
                  <a:lnTo>
                    <a:pt x="253619" y="7747"/>
                  </a:lnTo>
                  <a:lnTo>
                    <a:pt x="257429" y="0"/>
                  </a:lnTo>
                  <a:lnTo>
                    <a:pt x="204851" y="0"/>
                  </a:lnTo>
                  <a:lnTo>
                    <a:pt x="190030" y="25920"/>
                  </a:lnTo>
                  <a:lnTo>
                    <a:pt x="173431" y="49568"/>
                  </a:lnTo>
                  <a:lnTo>
                    <a:pt x="155028" y="70980"/>
                  </a:lnTo>
                  <a:lnTo>
                    <a:pt x="134874" y="90170"/>
                  </a:lnTo>
                  <a:lnTo>
                    <a:pt x="140627" y="102603"/>
                  </a:lnTo>
                  <a:lnTo>
                    <a:pt x="146088" y="114769"/>
                  </a:lnTo>
                  <a:lnTo>
                    <a:pt x="151244" y="126657"/>
                  </a:lnTo>
                  <a:lnTo>
                    <a:pt x="156083" y="138303"/>
                  </a:lnTo>
                  <a:lnTo>
                    <a:pt x="163461" y="131610"/>
                  </a:lnTo>
                  <a:lnTo>
                    <a:pt x="170726" y="124650"/>
                  </a:lnTo>
                  <a:lnTo>
                    <a:pt x="177888" y="117411"/>
                  </a:lnTo>
                  <a:lnTo>
                    <a:pt x="184912" y="109855"/>
                  </a:lnTo>
                  <a:lnTo>
                    <a:pt x="177038" y="165481"/>
                  </a:lnTo>
                  <a:lnTo>
                    <a:pt x="135255" y="165481"/>
                  </a:lnTo>
                  <a:lnTo>
                    <a:pt x="135255" y="203708"/>
                  </a:lnTo>
                  <a:lnTo>
                    <a:pt x="171831" y="203708"/>
                  </a:lnTo>
                  <a:lnTo>
                    <a:pt x="160020" y="289052"/>
                  </a:lnTo>
                  <a:lnTo>
                    <a:pt x="385699" y="289052"/>
                  </a:lnTo>
                  <a:lnTo>
                    <a:pt x="381241" y="295630"/>
                  </a:lnTo>
                  <a:lnTo>
                    <a:pt x="373773" y="300316"/>
                  </a:lnTo>
                  <a:lnTo>
                    <a:pt x="363283" y="303110"/>
                  </a:lnTo>
                  <a:lnTo>
                    <a:pt x="349758" y="304038"/>
                  </a:lnTo>
                  <a:lnTo>
                    <a:pt x="304495" y="303453"/>
                  </a:lnTo>
                  <a:lnTo>
                    <a:pt x="286004" y="303022"/>
                  </a:lnTo>
                  <a:lnTo>
                    <a:pt x="289445" y="312839"/>
                  </a:lnTo>
                  <a:lnTo>
                    <a:pt x="292760" y="322846"/>
                  </a:lnTo>
                  <a:lnTo>
                    <a:pt x="295922" y="333032"/>
                  </a:lnTo>
                  <a:lnTo>
                    <a:pt x="298958" y="343420"/>
                  </a:lnTo>
                  <a:lnTo>
                    <a:pt x="346786" y="343115"/>
                  </a:lnTo>
                  <a:lnTo>
                    <a:pt x="387057" y="340880"/>
                  </a:lnTo>
                  <a:lnTo>
                    <a:pt x="422935" y="323507"/>
                  </a:lnTo>
                  <a:lnTo>
                    <a:pt x="435610" y="289052"/>
                  </a:lnTo>
                  <a:lnTo>
                    <a:pt x="469900" y="289052"/>
                  </a:lnTo>
                  <a:lnTo>
                    <a:pt x="469900" y="251460"/>
                  </a:lnTo>
                  <a:lnTo>
                    <a:pt x="437769" y="251460"/>
                  </a:lnTo>
                  <a:lnTo>
                    <a:pt x="440182" y="203708"/>
                  </a:lnTo>
                  <a:lnTo>
                    <a:pt x="481076" y="203708"/>
                  </a:lnTo>
                  <a:lnTo>
                    <a:pt x="481076" y="165481"/>
                  </a:lnTo>
                  <a:close/>
                </a:path>
                <a:path w="3133090" h="347345">
                  <a:moveTo>
                    <a:pt x="839089" y="129540"/>
                  </a:moveTo>
                  <a:lnTo>
                    <a:pt x="804291" y="102971"/>
                  </a:lnTo>
                  <a:lnTo>
                    <a:pt x="773074" y="72986"/>
                  </a:lnTo>
                  <a:lnTo>
                    <a:pt x="745426" y="39585"/>
                  </a:lnTo>
                  <a:lnTo>
                    <a:pt x="721360" y="2794"/>
                  </a:lnTo>
                  <a:lnTo>
                    <a:pt x="678180" y="25146"/>
                  </a:lnTo>
                  <a:lnTo>
                    <a:pt x="696772" y="56057"/>
                  </a:lnTo>
                  <a:lnTo>
                    <a:pt x="717689" y="85521"/>
                  </a:lnTo>
                  <a:lnTo>
                    <a:pt x="740918" y="113538"/>
                  </a:lnTo>
                  <a:lnTo>
                    <a:pt x="766445" y="140081"/>
                  </a:lnTo>
                  <a:lnTo>
                    <a:pt x="562737" y="140081"/>
                  </a:lnTo>
                  <a:lnTo>
                    <a:pt x="589089" y="114300"/>
                  </a:lnTo>
                  <a:lnTo>
                    <a:pt x="613117" y="86080"/>
                  </a:lnTo>
                  <a:lnTo>
                    <a:pt x="634809" y="55435"/>
                  </a:lnTo>
                  <a:lnTo>
                    <a:pt x="654177" y="22352"/>
                  </a:lnTo>
                  <a:lnTo>
                    <a:pt x="607441" y="2159"/>
                  </a:lnTo>
                  <a:lnTo>
                    <a:pt x="585000" y="38976"/>
                  </a:lnTo>
                  <a:lnTo>
                    <a:pt x="557733" y="73190"/>
                  </a:lnTo>
                  <a:lnTo>
                    <a:pt x="525614" y="104787"/>
                  </a:lnTo>
                  <a:lnTo>
                    <a:pt x="488696" y="133731"/>
                  </a:lnTo>
                  <a:lnTo>
                    <a:pt x="496595" y="142481"/>
                  </a:lnTo>
                  <a:lnTo>
                    <a:pt x="504520" y="151942"/>
                  </a:lnTo>
                  <a:lnTo>
                    <a:pt x="512457" y="162153"/>
                  </a:lnTo>
                  <a:lnTo>
                    <a:pt x="520446" y="173101"/>
                  </a:lnTo>
                  <a:lnTo>
                    <a:pt x="526427" y="169024"/>
                  </a:lnTo>
                  <a:lnTo>
                    <a:pt x="532384" y="164846"/>
                  </a:lnTo>
                  <a:lnTo>
                    <a:pt x="538226" y="160401"/>
                  </a:lnTo>
                  <a:lnTo>
                    <a:pt x="538226" y="188087"/>
                  </a:lnTo>
                  <a:lnTo>
                    <a:pt x="587756" y="188087"/>
                  </a:lnTo>
                  <a:lnTo>
                    <a:pt x="585939" y="205828"/>
                  </a:lnTo>
                  <a:lnTo>
                    <a:pt x="576072" y="243205"/>
                  </a:lnTo>
                  <a:lnTo>
                    <a:pt x="547116" y="275209"/>
                  </a:lnTo>
                  <a:lnTo>
                    <a:pt x="510895" y="296291"/>
                  </a:lnTo>
                  <a:lnTo>
                    <a:pt x="496062" y="302641"/>
                  </a:lnTo>
                  <a:lnTo>
                    <a:pt x="503821" y="311200"/>
                  </a:lnTo>
                  <a:lnTo>
                    <a:pt x="512445" y="321411"/>
                  </a:lnTo>
                  <a:lnTo>
                    <a:pt x="521919" y="333298"/>
                  </a:lnTo>
                  <a:lnTo>
                    <a:pt x="532257" y="346837"/>
                  </a:lnTo>
                  <a:lnTo>
                    <a:pt x="549325" y="338772"/>
                  </a:lnTo>
                  <a:lnTo>
                    <a:pt x="591566" y="310388"/>
                  </a:lnTo>
                  <a:lnTo>
                    <a:pt x="619925" y="275894"/>
                  </a:lnTo>
                  <a:lnTo>
                    <a:pt x="635266" y="231343"/>
                  </a:lnTo>
                  <a:lnTo>
                    <a:pt x="640207" y="188087"/>
                  </a:lnTo>
                  <a:lnTo>
                    <a:pt x="726186" y="188087"/>
                  </a:lnTo>
                  <a:lnTo>
                    <a:pt x="723836" y="248678"/>
                  </a:lnTo>
                  <a:lnTo>
                    <a:pt x="713740" y="286258"/>
                  </a:lnTo>
                  <a:lnTo>
                    <a:pt x="705739" y="286258"/>
                  </a:lnTo>
                  <a:lnTo>
                    <a:pt x="694067" y="286029"/>
                  </a:lnTo>
                  <a:lnTo>
                    <a:pt x="679259" y="285318"/>
                  </a:lnTo>
                  <a:lnTo>
                    <a:pt x="661301" y="284124"/>
                  </a:lnTo>
                  <a:lnTo>
                    <a:pt x="640207" y="282448"/>
                  </a:lnTo>
                  <a:lnTo>
                    <a:pt x="642226" y="294601"/>
                  </a:lnTo>
                  <a:lnTo>
                    <a:pt x="644232" y="308229"/>
                  </a:lnTo>
                  <a:lnTo>
                    <a:pt x="645960" y="321411"/>
                  </a:lnTo>
                  <a:lnTo>
                    <a:pt x="647573" y="335026"/>
                  </a:lnTo>
                  <a:lnTo>
                    <a:pt x="663727" y="335508"/>
                  </a:lnTo>
                  <a:lnTo>
                    <a:pt x="680415" y="335826"/>
                  </a:lnTo>
                  <a:lnTo>
                    <a:pt x="715264" y="336042"/>
                  </a:lnTo>
                  <a:lnTo>
                    <a:pt x="727671" y="335267"/>
                  </a:lnTo>
                  <a:lnTo>
                    <a:pt x="762723" y="316522"/>
                  </a:lnTo>
                  <a:lnTo>
                    <a:pt x="773544" y="286258"/>
                  </a:lnTo>
                  <a:lnTo>
                    <a:pt x="774877" y="270611"/>
                  </a:lnTo>
                  <a:lnTo>
                    <a:pt x="776579" y="242531"/>
                  </a:lnTo>
                  <a:lnTo>
                    <a:pt x="778548" y="203415"/>
                  </a:lnTo>
                  <a:lnTo>
                    <a:pt x="780465" y="160401"/>
                  </a:lnTo>
                  <a:lnTo>
                    <a:pt x="780796" y="153289"/>
                  </a:lnTo>
                  <a:lnTo>
                    <a:pt x="786841" y="158597"/>
                  </a:lnTo>
                  <a:lnTo>
                    <a:pt x="793000" y="163855"/>
                  </a:lnTo>
                  <a:lnTo>
                    <a:pt x="799287" y="169037"/>
                  </a:lnTo>
                  <a:lnTo>
                    <a:pt x="805688" y="174117"/>
                  </a:lnTo>
                  <a:lnTo>
                    <a:pt x="814781" y="161404"/>
                  </a:lnTo>
                  <a:lnTo>
                    <a:pt x="820762" y="153289"/>
                  </a:lnTo>
                  <a:lnTo>
                    <a:pt x="823379" y="149733"/>
                  </a:lnTo>
                  <a:lnTo>
                    <a:pt x="830745" y="140081"/>
                  </a:lnTo>
                  <a:lnTo>
                    <a:pt x="831494" y="139115"/>
                  </a:lnTo>
                  <a:lnTo>
                    <a:pt x="839089" y="129540"/>
                  </a:lnTo>
                  <a:close/>
                </a:path>
                <a:path w="3133090" h="347345">
                  <a:moveTo>
                    <a:pt x="894461" y="270256"/>
                  </a:moveTo>
                  <a:lnTo>
                    <a:pt x="891120" y="253669"/>
                  </a:lnTo>
                  <a:lnTo>
                    <a:pt x="887399" y="236842"/>
                  </a:lnTo>
                  <a:lnTo>
                    <a:pt x="883310" y="219862"/>
                  </a:lnTo>
                  <a:lnTo>
                    <a:pt x="878840" y="202692"/>
                  </a:lnTo>
                  <a:lnTo>
                    <a:pt x="853059" y="211709"/>
                  </a:lnTo>
                  <a:lnTo>
                    <a:pt x="857465" y="230555"/>
                  </a:lnTo>
                  <a:lnTo>
                    <a:pt x="861352" y="248386"/>
                  </a:lnTo>
                  <a:lnTo>
                    <a:pt x="864755" y="265226"/>
                  </a:lnTo>
                  <a:lnTo>
                    <a:pt x="867664" y="281051"/>
                  </a:lnTo>
                  <a:lnTo>
                    <a:pt x="894461" y="270256"/>
                  </a:lnTo>
                  <a:close/>
                </a:path>
                <a:path w="3133090" h="347345">
                  <a:moveTo>
                    <a:pt x="972439" y="206883"/>
                  </a:moveTo>
                  <a:lnTo>
                    <a:pt x="945642" y="201676"/>
                  </a:lnTo>
                  <a:lnTo>
                    <a:pt x="942492" y="220141"/>
                  </a:lnTo>
                  <a:lnTo>
                    <a:pt x="939342" y="236855"/>
                  </a:lnTo>
                  <a:lnTo>
                    <a:pt x="936205" y="251815"/>
                  </a:lnTo>
                  <a:lnTo>
                    <a:pt x="933069" y="265049"/>
                  </a:lnTo>
                  <a:lnTo>
                    <a:pt x="959612" y="271018"/>
                  </a:lnTo>
                  <a:lnTo>
                    <a:pt x="966520" y="236842"/>
                  </a:lnTo>
                  <a:lnTo>
                    <a:pt x="969886" y="219862"/>
                  </a:lnTo>
                  <a:lnTo>
                    <a:pt x="972439" y="206883"/>
                  </a:lnTo>
                  <a:close/>
                </a:path>
                <a:path w="3133090" h="347345">
                  <a:moveTo>
                    <a:pt x="1193546" y="305054"/>
                  </a:moveTo>
                  <a:lnTo>
                    <a:pt x="1102360" y="305054"/>
                  </a:lnTo>
                  <a:lnTo>
                    <a:pt x="1102360" y="290449"/>
                  </a:lnTo>
                  <a:lnTo>
                    <a:pt x="1182751" y="290449"/>
                  </a:lnTo>
                  <a:lnTo>
                    <a:pt x="1182751" y="261620"/>
                  </a:lnTo>
                  <a:lnTo>
                    <a:pt x="1102360" y="261620"/>
                  </a:lnTo>
                  <a:lnTo>
                    <a:pt x="1102360" y="246888"/>
                  </a:lnTo>
                  <a:lnTo>
                    <a:pt x="1178941" y="246888"/>
                  </a:lnTo>
                  <a:lnTo>
                    <a:pt x="1178941" y="218059"/>
                  </a:lnTo>
                  <a:lnTo>
                    <a:pt x="1178941" y="202692"/>
                  </a:lnTo>
                  <a:lnTo>
                    <a:pt x="1178941" y="176911"/>
                  </a:lnTo>
                  <a:lnTo>
                    <a:pt x="1178941" y="161671"/>
                  </a:lnTo>
                  <a:lnTo>
                    <a:pt x="1178941" y="132715"/>
                  </a:lnTo>
                  <a:lnTo>
                    <a:pt x="1139952" y="132715"/>
                  </a:lnTo>
                  <a:lnTo>
                    <a:pt x="1139952" y="161671"/>
                  </a:lnTo>
                  <a:lnTo>
                    <a:pt x="1139952" y="176911"/>
                  </a:lnTo>
                  <a:lnTo>
                    <a:pt x="1139952" y="202692"/>
                  </a:lnTo>
                  <a:lnTo>
                    <a:pt x="1139952" y="218059"/>
                  </a:lnTo>
                  <a:lnTo>
                    <a:pt x="1102360" y="218059"/>
                  </a:lnTo>
                  <a:lnTo>
                    <a:pt x="1102360" y="202692"/>
                  </a:lnTo>
                  <a:lnTo>
                    <a:pt x="1139952" y="202692"/>
                  </a:lnTo>
                  <a:lnTo>
                    <a:pt x="1139952" y="176911"/>
                  </a:lnTo>
                  <a:lnTo>
                    <a:pt x="1102360" y="176911"/>
                  </a:lnTo>
                  <a:lnTo>
                    <a:pt x="1102360" y="161671"/>
                  </a:lnTo>
                  <a:lnTo>
                    <a:pt x="1139952" y="161671"/>
                  </a:lnTo>
                  <a:lnTo>
                    <a:pt x="1139952" y="132715"/>
                  </a:lnTo>
                  <a:lnTo>
                    <a:pt x="1060958" y="132715"/>
                  </a:lnTo>
                  <a:lnTo>
                    <a:pt x="1060958" y="161671"/>
                  </a:lnTo>
                  <a:lnTo>
                    <a:pt x="1060958" y="176911"/>
                  </a:lnTo>
                  <a:lnTo>
                    <a:pt x="1060958" y="202692"/>
                  </a:lnTo>
                  <a:lnTo>
                    <a:pt x="1060958" y="218059"/>
                  </a:lnTo>
                  <a:lnTo>
                    <a:pt x="1023366" y="218059"/>
                  </a:lnTo>
                  <a:lnTo>
                    <a:pt x="1023366" y="202692"/>
                  </a:lnTo>
                  <a:lnTo>
                    <a:pt x="1060958" y="202692"/>
                  </a:lnTo>
                  <a:lnTo>
                    <a:pt x="1060958" y="176911"/>
                  </a:lnTo>
                  <a:lnTo>
                    <a:pt x="1023366" y="176911"/>
                  </a:lnTo>
                  <a:lnTo>
                    <a:pt x="1023366" y="161671"/>
                  </a:lnTo>
                  <a:lnTo>
                    <a:pt x="1060958" y="161671"/>
                  </a:lnTo>
                  <a:lnTo>
                    <a:pt x="1060958" y="132715"/>
                  </a:lnTo>
                  <a:lnTo>
                    <a:pt x="984250" y="132715"/>
                  </a:lnTo>
                  <a:lnTo>
                    <a:pt x="984250" y="246888"/>
                  </a:lnTo>
                  <a:lnTo>
                    <a:pt x="1060958" y="246888"/>
                  </a:lnTo>
                  <a:lnTo>
                    <a:pt x="1060958" y="261620"/>
                  </a:lnTo>
                  <a:lnTo>
                    <a:pt x="980440" y="261620"/>
                  </a:lnTo>
                  <a:lnTo>
                    <a:pt x="980440" y="290449"/>
                  </a:lnTo>
                  <a:lnTo>
                    <a:pt x="1060958" y="290449"/>
                  </a:lnTo>
                  <a:lnTo>
                    <a:pt x="1060958" y="305054"/>
                  </a:lnTo>
                  <a:lnTo>
                    <a:pt x="969010" y="305054"/>
                  </a:lnTo>
                  <a:lnTo>
                    <a:pt x="969352" y="298767"/>
                  </a:lnTo>
                  <a:lnTo>
                    <a:pt x="969962" y="290449"/>
                  </a:lnTo>
                  <a:lnTo>
                    <a:pt x="970534" y="283464"/>
                  </a:lnTo>
                  <a:lnTo>
                    <a:pt x="971042" y="277622"/>
                  </a:lnTo>
                  <a:lnTo>
                    <a:pt x="932053" y="283464"/>
                  </a:lnTo>
                  <a:lnTo>
                    <a:pt x="932053" y="193675"/>
                  </a:lnTo>
                  <a:lnTo>
                    <a:pt x="972820" y="193675"/>
                  </a:lnTo>
                  <a:lnTo>
                    <a:pt x="972820" y="154305"/>
                  </a:lnTo>
                  <a:lnTo>
                    <a:pt x="932053" y="154305"/>
                  </a:lnTo>
                  <a:lnTo>
                    <a:pt x="932053" y="129286"/>
                  </a:lnTo>
                  <a:lnTo>
                    <a:pt x="959231" y="129286"/>
                  </a:lnTo>
                  <a:lnTo>
                    <a:pt x="959231" y="119126"/>
                  </a:lnTo>
                  <a:lnTo>
                    <a:pt x="959231" y="99949"/>
                  </a:lnTo>
                  <a:lnTo>
                    <a:pt x="969772" y="91567"/>
                  </a:lnTo>
                  <a:lnTo>
                    <a:pt x="972820" y="89154"/>
                  </a:lnTo>
                  <a:lnTo>
                    <a:pt x="972820" y="118110"/>
                  </a:lnTo>
                  <a:lnTo>
                    <a:pt x="1190498" y="118110"/>
                  </a:lnTo>
                  <a:lnTo>
                    <a:pt x="1190498" y="89154"/>
                  </a:lnTo>
                  <a:lnTo>
                    <a:pt x="1190498" y="86106"/>
                  </a:lnTo>
                  <a:lnTo>
                    <a:pt x="1143127" y="86106"/>
                  </a:lnTo>
                  <a:lnTo>
                    <a:pt x="1147318" y="80010"/>
                  </a:lnTo>
                  <a:lnTo>
                    <a:pt x="1151382" y="73914"/>
                  </a:lnTo>
                  <a:lnTo>
                    <a:pt x="1155319" y="67945"/>
                  </a:lnTo>
                  <a:lnTo>
                    <a:pt x="1121156" y="58928"/>
                  </a:lnTo>
                  <a:lnTo>
                    <a:pt x="1181354" y="58928"/>
                  </a:lnTo>
                  <a:lnTo>
                    <a:pt x="1181354" y="26797"/>
                  </a:lnTo>
                  <a:lnTo>
                    <a:pt x="1107948" y="26797"/>
                  </a:lnTo>
                  <a:lnTo>
                    <a:pt x="1107948" y="58928"/>
                  </a:lnTo>
                  <a:lnTo>
                    <a:pt x="1104531" y="65836"/>
                  </a:lnTo>
                  <a:lnTo>
                    <a:pt x="1100975" y="72669"/>
                  </a:lnTo>
                  <a:lnTo>
                    <a:pt x="1097241" y="79413"/>
                  </a:lnTo>
                  <a:lnTo>
                    <a:pt x="1093343" y="86106"/>
                  </a:lnTo>
                  <a:lnTo>
                    <a:pt x="1067181" y="86106"/>
                  </a:lnTo>
                  <a:lnTo>
                    <a:pt x="1062367" y="78486"/>
                  </a:lnTo>
                  <a:lnTo>
                    <a:pt x="1057681" y="71424"/>
                  </a:lnTo>
                  <a:lnTo>
                    <a:pt x="1053134" y="64909"/>
                  </a:lnTo>
                  <a:lnTo>
                    <a:pt x="1048766" y="58928"/>
                  </a:lnTo>
                  <a:lnTo>
                    <a:pt x="1107948" y="58928"/>
                  </a:lnTo>
                  <a:lnTo>
                    <a:pt x="1107948" y="26797"/>
                  </a:lnTo>
                  <a:lnTo>
                    <a:pt x="1104773" y="26797"/>
                  </a:lnTo>
                  <a:lnTo>
                    <a:pt x="1102741" y="18757"/>
                  </a:lnTo>
                  <a:lnTo>
                    <a:pt x="1100861" y="11595"/>
                  </a:lnTo>
                  <a:lnTo>
                    <a:pt x="1099121" y="5334"/>
                  </a:lnTo>
                  <a:lnTo>
                    <a:pt x="1097534" y="0"/>
                  </a:lnTo>
                  <a:lnTo>
                    <a:pt x="1044575" y="8001"/>
                  </a:lnTo>
                  <a:lnTo>
                    <a:pt x="1047623" y="13589"/>
                  </a:lnTo>
                  <a:lnTo>
                    <a:pt x="1053973" y="26797"/>
                  </a:lnTo>
                  <a:lnTo>
                    <a:pt x="981202" y="26797"/>
                  </a:lnTo>
                  <a:lnTo>
                    <a:pt x="981202" y="58928"/>
                  </a:lnTo>
                  <a:lnTo>
                    <a:pt x="1037971" y="58928"/>
                  </a:lnTo>
                  <a:lnTo>
                    <a:pt x="1005586" y="67564"/>
                  </a:lnTo>
                  <a:lnTo>
                    <a:pt x="1009523" y="73914"/>
                  </a:lnTo>
                  <a:lnTo>
                    <a:pt x="1013333" y="80010"/>
                  </a:lnTo>
                  <a:lnTo>
                    <a:pt x="1017016" y="86106"/>
                  </a:lnTo>
                  <a:lnTo>
                    <a:pt x="976630" y="86106"/>
                  </a:lnTo>
                  <a:lnTo>
                    <a:pt x="982853" y="81153"/>
                  </a:lnTo>
                  <a:lnTo>
                    <a:pt x="971156" y="64566"/>
                  </a:lnTo>
                  <a:lnTo>
                    <a:pt x="958723" y="47752"/>
                  </a:lnTo>
                  <a:lnTo>
                    <a:pt x="945007" y="30010"/>
                  </a:lnTo>
                  <a:lnTo>
                    <a:pt x="943229" y="27813"/>
                  </a:lnTo>
                  <a:lnTo>
                    <a:pt x="943229" y="91567"/>
                  </a:lnTo>
                  <a:lnTo>
                    <a:pt x="890651" y="91567"/>
                  </a:lnTo>
                  <a:lnTo>
                    <a:pt x="896937" y="80899"/>
                  </a:lnTo>
                  <a:lnTo>
                    <a:pt x="903033" y="70040"/>
                  </a:lnTo>
                  <a:lnTo>
                    <a:pt x="908964" y="58928"/>
                  </a:lnTo>
                  <a:lnTo>
                    <a:pt x="914654" y="47752"/>
                  </a:lnTo>
                  <a:lnTo>
                    <a:pt x="922439" y="58991"/>
                  </a:lnTo>
                  <a:lnTo>
                    <a:pt x="929792" y="70040"/>
                  </a:lnTo>
                  <a:lnTo>
                    <a:pt x="936726" y="80899"/>
                  </a:lnTo>
                  <a:lnTo>
                    <a:pt x="943229" y="91567"/>
                  </a:lnTo>
                  <a:lnTo>
                    <a:pt x="943229" y="27813"/>
                  </a:lnTo>
                  <a:lnTo>
                    <a:pt x="930656" y="12192"/>
                  </a:lnTo>
                  <a:lnTo>
                    <a:pt x="931799" y="9398"/>
                  </a:lnTo>
                  <a:lnTo>
                    <a:pt x="932942" y="6477"/>
                  </a:lnTo>
                  <a:lnTo>
                    <a:pt x="934212" y="3556"/>
                  </a:lnTo>
                  <a:lnTo>
                    <a:pt x="896239" y="3556"/>
                  </a:lnTo>
                  <a:lnTo>
                    <a:pt x="883361" y="30086"/>
                  </a:lnTo>
                  <a:lnTo>
                    <a:pt x="870407" y="53746"/>
                  </a:lnTo>
                  <a:lnTo>
                    <a:pt x="857250" y="74726"/>
                  </a:lnTo>
                  <a:lnTo>
                    <a:pt x="843915" y="92964"/>
                  </a:lnTo>
                  <a:lnTo>
                    <a:pt x="848626" y="103619"/>
                  </a:lnTo>
                  <a:lnTo>
                    <a:pt x="853274" y="114236"/>
                  </a:lnTo>
                  <a:lnTo>
                    <a:pt x="857872" y="124866"/>
                  </a:lnTo>
                  <a:lnTo>
                    <a:pt x="862457" y="135509"/>
                  </a:lnTo>
                  <a:lnTo>
                    <a:pt x="866140" y="130175"/>
                  </a:lnTo>
                  <a:lnTo>
                    <a:pt x="869950" y="124714"/>
                  </a:lnTo>
                  <a:lnTo>
                    <a:pt x="873887" y="119126"/>
                  </a:lnTo>
                  <a:lnTo>
                    <a:pt x="873887" y="129286"/>
                  </a:lnTo>
                  <a:lnTo>
                    <a:pt x="895096" y="129286"/>
                  </a:lnTo>
                  <a:lnTo>
                    <a:pt x="895096" y="154305"/>
                  </a:lnTo>
                  <a:lnTo>
                    <a:pt x="850900" y="154305"/>
                  </a:lnTo>
                  <a:lnTo>
                    <a:pt x="850900" y="193675"/>
                  </a:lnTo>
                  <a:lnTo>
                    <a:pt x="895096" y="193675"/>
                  </a:lnTo>
                  <a:lnTo>
                    <a:pt x="895096" y="288798"/>
                  </a:lnTo>
                  <a:lnTo>
                    <a:pt x="849884" y="295021"/>
                  </a:lnTo>
                  <a:lnTo>
                    <a:pt x="855472" y="334010"/>
                  </a:lnTo>
                  <a:lnTo>
                    <a:pt x="878344" y="329946"/>
                  </a:lnTo>
                  <a:lnTo>
                    <a:pt x="903922" y="325742"/>
                  </a:lnTo>
                  <a:lnTo>
                    <a:pt x="963041" y="316992"/>
                  </a:lnTo>
                  <a:lnTo>
                    <a:pt x="963041" y="337185"/>
                  </a:lnTo>
                  <a:lnTo>
                    <a:pt x="1193546" y="337185"/>
                  </a:lnTo>
                  <a:lnTo>
                    <a:pt x="1193546" y="316992"/>
                  </a:lnTo>
                  <a:lnTo>
                    <a:pt x="1193546" y="305054"/>
                  </a:lnTo>
                  <a:close/>
                </a:path>
                <a:path w="3133090" h="347345">
                  <a:moveTo>
                    <a:pt x="1349756" y="22606"/>
                  </a:moveTo>
                  <a:lnTo>
                    <a:pt x="1313942" y="22606"/>
                  </a:lnTo>
                  <a:lnTo>
                    <a:pt x="1295692" y="35064"/>
                  </a:lnTo>
                  <a:lnTo>
                    <a:pt x="1275854" y="45961"/>
                  </a:lnTo>
                  <a:lnTo>
                    <a:pt x="1254404" y="55308"/>
                  </a:lnTo>
                  <a:lnTo>
                    <a:pt x="1231392" y="63119"/>
                  </a:lnTo>
                  <a:lnTo>
                    <a:pt x="1231392" y="111252"/>
                  </a:lnTo>
                  <a:lnTo>
                    <a:pt x="1273225" y="98628"/>
                  </a:lnTo>
                  <a:lnTo>
                    <a:pt x="1293241" y="86106"/>
                  </a:lnTo>
                  <a:lnTo>
                    <a:pt x="1293241" y="298323"/>
                  </a:lnTo>
                  <a:lnTo>
                    <a:pt x="1349756" y="298323"/>
                  </a:lnTo>
                  <a:lnTo>
                    <a:pt x="1349756" y="86106"/>
                  </a:lnTo>
                  <a:lnTo>
                    <a:pt x="1349756" y="22606"/>
                  </a:lnTo>
                  <a:close/>
                </a:path>
                <a:path w="3133090" h="347345">
                  <a:moveTo>
                    <a:pt x="1624838" y="161671"/>
                  </a:moveTo>
                  <a:lnTo>
                    <a:pt x="1619021" y="101434"/>
                  </a:lnTo>
                  <a:lnTo>
                    <a:pt x="1601597" y="58407"/>
                  </a:lnTo>
                  <a:lnTo>
                    <a:pt x="1572539" y="32613"/>
                  </a:lnTo>
                  <a:lnTo>
                    <a:pt x="1567561" y="31559"/>
                  </a:lnTo>
                  <a:lnTo>
                    <a:pt x="1567561" y="163703"/>
                  </a:lnTo>
                  <a:lnTo>
                    <a:pt x="1565097" y="205790"/>
                  </a:lnTo>
                  <a:lnTo>
                    <a:pt x="1557743" y="235826"/>
                  </a:lnTo>
                  <a:lnTo>
                    <a:pt x="1545475" y="253847"/>
                  </a:lnTo>
                  <a:lnTo>
                    <a:pt x="1528318" y="259842"/>
                  </a:lnTo>
                  <a:lnTo>
                    <a:pt x="1510880" y="254012"/>
                  </a:lnTo>
                  <a:lnTo>
                    <a:pt x="1498422" y="236512"/>
                  </a:lnTo>
                  <a:lnTo>
                    <a:pt x="1490929" y="207340"/>
                  </a:lnTo>
                  <a:lnTo>
                    <a:pt x="1488440" y="166497"/>
                  </a:lnTo>
                  <a:lnTo>
                    <a:pt x="1491005" y="123075"/>
                  </a:lnTo>
                  <a:lnTo>
                    <a:pt x="1498688" y="92036"/>
                  </a:lnTo>
                  <a:lnTo>
                    <a:pt x="1511477" y="73406"/>
                  </a:lnTo>
                  <a:lnTo>
                    <a:pt x="1529334" y="67183"/>
                  </a:lnTo>
                  <a:lnTo>
                    <a:pt x="1546072" y="73228"/>
                  </a:lnTo>
                  <a:lnTo>
                    <a:pt x="1558010" y="91351"/>
                  </a:lnTo>
                  <a:lnTo>
                    <a:pt x="1565173" y="121513"/>
                  </a:lnTo>
                  <a:lnTo>
                    <a:pt x="1567561" y="163703"/>
                  </a:lnTo>
                  <a:lnTo>
                    <a:pt x="1567561" y="31559"/>
                  </a:lnTo>
                  <a:lnTo>
                    <a:pt x="1531874" y="24003"/>
                  </a:lnTo>
                  <a:lnTo>
                    <a:pt x="1508912" y="26314"/>
                  </a:lnTo>
                  <a:lnTo>
                    <a:pt x="1488833" y="33248"/>
                  </a:lnTo>
                  <a:lnTo>
                    <a:pt x="1457325" y="60960"/>
                  </a:lnTo>
                  <a:lnTo>
                    <a:pt x="1437957" y="106197"/>
                  </a:lnTo>
                  <a:lnTo>
                    <a:pt x="1431544" y="167894"/>
                  </a:lnTo>
                  <a:lnTo>
                    <a:pt x="1437474" y="226999"/>
                  </a:lnTo>
                  <a:lnTo>
                    <a:pt x="1455267" y="269227"/>
                  </a:lnTo>
                  <a:lnTo>
                    <a:pt x="1484960" y="294576"/>
                  </a:lnTo>
                  <a:lnTo>
                    <a:pt x="1526540" y="303022"/>
                  </a:lnTo>
                  <a:lnTo>
                    <a:pt x="1549019" y="300723"/>
                  </a:lnTo>
                  <a:lnTo>
                    <a:pt x="1585506" y="282295"/>
                  </a:lnTo>
                  <a:lnTo>
                    <a:pt x="1610575" y="245872"/>
                  </a:lnTo>
                  <a:lnTo>
                    <a:pt x="1623237" y="193586"/>
                  </a:lnTo>
                  <a:lnTo>
                    <a:pt x="1624838" y="161671"/>
                  </a:lnTo>
                  <a:close/>
                </a:path>
                <a:path w="3133090" h="347345">
                  <a:moveTo>
                    <a:pt x="1844294" y="161671"/>
                  </a:moveTo>
                  <a:lnTo>
                    <a:pt x="1838477" y="101434"/>
                  </a:lnTo>
                  <a:lnTo>
                    <a:pt x="1821053" y="58407"/>
                  </a:lnTo>
                  <a:lnTo>
                    <a:pt x="1791995" y="32613"/>
                  </a:lnTo>
                  <a:lnTo>
                    <a:pt x="1787017" y="31559"/>
                  </a:lnTo>
                  <a:lnTo>
                    <a:pt x="1787017" y="163703"/>
                  </a:lnTo>
                  <a:lnTo>
                    <a:pt x="1784553" y="205790"/>
                  </a:lnTo>
                  <a:lnTo>
                    <a:pt x="1777199" y="235826"/>
                  </a:lnTo>
                  <a:lnTo>
                    <a:pt x="1764931" y="253847"/>
                  </a:lnTo>
                  <a:lnTo>
                    <a:pt x="1747774" y="259842"/>
                  </a:lnTo>
                  <a:lnTo>
                    <a:pt x="1730336" y="254012"/>
                  </a:lnTo>
                  <a:lnTo>
                    <a:pt x="1717878" y="236512"/>
                  </a:lnTo>
                  <a:lnTo>
                    <a:pt x="1710385" y="207340"/>
                  </a:lnTo>
                  <a:lnTo>
                    <a:pt x="1707896" y="166497"/>
                  </a:lnTo>
                  <a:lnTo>
                    <a:pt x="1710461" y="123075"/>
                  </a:lnTo>
                  <a:lnTo>
                    <a:pt x="1718144" y="92036"/>
                  </a:lnTo>
                  <a:lnTo>
                    <a:pt x="1730933" y="73406"/>
                  </a:lnTo>
                  <a:lnTo>
                    <a:pt x="1748790" y="67183"/>
                  </a:lnTo>
                  <a:lnTo>
                    <a:pt x="1765528" y="73228"/>
                  </a:lnTo>
                  <a:lnTo>
                    <a:pt x="1777466" y="91351"/>
                  </a:lnTo>
                  <a:lnTo>
                    <a:pt x="1784629" y="121513"/>
                  </a:lnTo>
                  <a:lnTo>
                    <a:pt x="1787017" y="163703"/>
                  </a:lnTo>
                  <a:lnTo>
                    <a:pt x="1787017" y="31559"/>
                  </a:lnTo>
                  <a:lnTo>
                    <a:pt x="1751330" y="24003"/>
                  </a:lnTo>
                  <a:lnTo>
                    <a:pt x="1728368" y="26314"/>
                  </a:lnTo>
                  <a:lnTo>
                    <a:pt x="1708289" y="33248"/>
                  </a:lnTo>
                  <a:lnTo>
                    <a:pt x="1676781" y="60960"/>
                  </a:lnTo>
                  <a:lnTo>
                    <a:pt x="1657413" y="106197"/>
                  </a:lnTo>
                  <a:lnTo>
                    <a:pt x="1651000" y="167894"/>
                  </a:lnTo>
                  <a:lnTo>
                    <a:pt x="1656930" y="226999"/>
                  </a:lnTo>
                  <a:lnTo>
                    <a:pt x="1674723" y="269227"/>
                  </a:lnTo>
                  <a:lnTo>
                    <a:pt x="1704416" y="294576"/>
                  </a:lnTo>
                  <a:lnTo>
                    <a:pt x="1745996" y="303022"/>
                  </a:lnTo>
                  <a:lnTo>
                    <a:pt x="1768475" y="300723"/>
                  </a:lnTo>
                  <a:lnTo>
                    <a:pt x="1804962" y="282295"/>
                  </a:lnTo>
                  <a:lnTo>
                    <a:pt x="1830031" y="245872"/>
                  </a:lnTo>
                  <a:lnTo>
                    <a:pt x="1842693" y="193586"/>
                  </a:lnTo>
                  <a:lnTo>
                    <a:pt x="1844294" y="161671"/>
                  </a:lnTo>
                  <a:close/>
                </a:path>
                <a:path w="3133090" h="347345">
                  <a:moveTo>
                    <a:pt x="2091563" y="153670"/>
                  </a:moveTo>
                  <a:lnTo>
                    <a:pt x="2054606" y="153670"/>
                  </a:lnTo>
                  <a:lnTo>
                    <a:pt x="2054529" y="158623"/>
                  </a:lnTo>
                  <a:lnTo>
                    <a:pt x="2054428" y="163106"/>
                  </a:lnTo>
                  <a:lnTo>
                    <a:pt x="2052193" y="170307"/>
                  </a:lnTo>
                  <a:lnTo>
                    <a:pt x="2048002" y="176022"/>
                  </a:lnTo>
                  <a:lnTo>
                    <a:pt x="2043684" y="181610"/>
                  </a:lnTo>
                  <a:lnTo>
                    <a:pt x="2038223" y="184404"/>
                  </a:lnTo>
                  <a:lnTo>
                    <a:pt x="2031492" y="184404"/>
                  </a:lnTo>
                  <a:lnTo>
                    <a:pt x="2025700" y="183476"/>
                  </a:lnTo>
                  <a:lnTo>
                    <a:pt x="2018068" y="180682"/>
                  </a:lnTo>
                  <a:lnTo>
                    <a:pt x="2008606" y="175996"/>
                  </a:lnTo>
                  <a:lnTo>
                    <a:pt x="1997329" y="169418"/>
                  </a:lnTo>
                  <a:lnTo>
                    <a:pt x="1985733" y="163106"/>
                  </a:lnTo>
                  <a:lnTo>
                    <a:pt x="1974405" y="158623"/>
                  </a:lnTo>
                  <a:lnTo>
                    <a:pt x="1963356" y="155956"/>
                  </a:lnTo>
                  <a:lnTo>
                    <a:pt x="1952625" y="155067"/>
                  </a:lnTo>
                  <a:lnTo>
                    <a:pt x="1940356" y="156146"/>
                  </a:lnTo>
                  <a:lnTo>
                    <a:pt x="1903958" y="182156"/>
                  </a:lnTo>
                  <a:lnTo>
                    <a:pt x="1893951" y="222250"/>
                  </a:lnTo>
                  <a:lnTo>
                    <a:pt x="1930654" y="222250"/>
                  </a:lnTo>
                  <a:lnTo>
                    <a:pt x="1932609" y="208991"/>
                  </a:lnTo>
                  <a:lnTo>
                    <a:pt x="1937346" y="199504"/>
                  </a:lnTo>
                  <a:lnTo>
                    <a:pt x="1944903" y="193802"/>
                  </a:lnTo>
                  <a:lnTo>
                    <a:pt x="1955292" y="191897"/>
                  </a:lnTo>
                  <a:lnTo>
                    <a:pt x="1960575" y="192659"/>
                  </a:lnTo>
                  <a:lnTo>
                    <a:pt x="1967268" y="194932"/>
                  </a:lnTo>
                  <a:lnTo>
                    <a:pt x="1975383" y="198704"/>
                  </a:lnTo>
                  <a:lnTo>
                    <a:pt x="1984883" y="203962"/>
                  </a:lnTo>
                  <a:lnTo>
                    <a:pt x="1998637" y="211328"/>
                  </a:lnTo>
                  <a:lnTo>
                    <a:pt x="2011324" y="216598"/>
                  </a:lnTo>
                  <a:lnTo>
                    <a:pt x="2022919" y="219786"/>
                  </a:lnTo>
                  <a:lnTo>
                    <a:pt x="2033397" y="220853"/>
                  </a:lnTo>
                  <a:lnTo>
                    <a:pt x="2045766" y="219722"/>
                  </a:lnTo>
                  <a:lnTo>
                    <a:pt x="2081745" y="192836"/>
                  </a:lnTo>
                  <a:lnTo>
                    <a:pt x="2085467" y="184404"/>
                  </a:lnTo>
                  <a:lnTo>
                    <a:pt x="2086813" y="181381"/>
                  </a:lnTo>
                  <a:lnTo>
                    <a:pt x="2090077" y="168313"/>
                  </a:lnTo>
                  <a:lnTo>
                    <a:pt x="2091563" y="153670"/>
                  </a:lnTo>
                  <a:close/>
                </a:path>
                <a:path w="3133090" h="347345">
                  <a:moveTo>
                    <a:pt x="2279396" y="22606"/>
                  </a:moveTo>
                  <a:lnTo>
                    <a:pt x="2243582" y="22606"/>
                  </a:lnTo>
                  <a:lnTo>
                    <a:pt x="2225332" y="35064"/>
                  </a:lnTo>
                  <a:lnTo>
                    <a:pt x="2205494" y="45961"/>
                  </a:lnTo>
                  <a:lnTo>
                    <a:pt x="2184044" y="55308"/>
                  </a:lnTo>
                  <a:lnTo>
                    <a:pt x="2161032" y="63119"/>
                  </a:lnTo>
                  <a:lnTo>
                    <a:pt x="2161032" y="111252"/>
                  </a:lnTo>
                  <a:lnTo>
                    <a:pt x="2202878" y="98628"/>
                  </a:lnTo>
                  <a:lnTo>
                    <a:pt x="2222881" y="86106"/>
                  </a:lnTo>
                  <a:lnTo>
                    <a:pt x="2222881" y="298323"/>
                  </a:lnTo>
                  <a:lnTo>
                    <a:pt x="2279396" y="298323"/>
                  </a:lnTo>
                  <a:lnTo>
                    <a:pt x="2279396" y="86106"/>
                  </a:lnTo>
                  <a:lnTo>
                    <a:pt x="2279396" y="22606"/>
                  </a:lnTo>
                  <a:close/>
                </a:path>
                <a:path w="3133090" h="347345">
                  <a:moveTo>
                    <a:pt x="2545588" y="251460"/>
                  </a:moveTo>
                  <a:lnTo>
                    <a:pt x="2431161" y="251460"/>
                  </a:lnTo>
                  <a:lnTo>
                    <a:pt x="2431161" y="246253"/>
                  </a:lnTo>
                  <a:lnTo>
                    <a:pt x="2464739" y="212115"/>
                  </a:lnTo>
                  <a:lnTo>
                    <a:pt x="2490495" y="193230"/>
                  </a:lnTo>
                  <a:lnTo>
                    <a:pt x="2501798" y="184264"/>
                  </a:lnTo>
                  <a:lnTo>
                    <a:pt x="2530005" y="153720"/>
                  </a:lnTo>
                  <a:lnTo>
                    <a:pt x="2544648" y="111442"/>
                  </a:lnTo>
                  <a:lnTo>
                    <a:pt x="2545080" y="101600"/>
                  </a:lnTo>
                  <a:lnTo>
                    <a:pt x="2543594" y="84416"/>
                  </a:lnTo>
                  <a:lnTo>
                    <a:pt x="2521585" y="44704"/>
                  </a:lnTo>
                  <a:lnTo>
                    <a:pt x="2476716" y="25311"/>
                  </a:lnTo>
                  <a:lnTo>
                    <a:pt x="2457577" y="24003"/>
                  </a:lnTo>
                  <a:lnTo>
                    <a:pt x="2436114" y="25438"/>
                  </a:lnTo>
                  <a:lnTo>
                    <a:pt x="2415743" y="29718"/>
                  </a:lnTo>
                  <a:lnTo>
                    <a:pt x="2396439" y="36868"/>
                  </a:lnTo>
                  <a:lnTo>
                    <a:pt x="2378202" y="46863"/>
                  </a:lnTo>
                  <a:lnTo>
                    <a:pt x="2378202" y="97028"/>
                  </a:lnTo>
                  <a:lnTo>
                    <a:pt x="2394267" y="84861"/>
                  </a:lnTo>
                  <a:lnTo>
                    <a:pt x="2410714" y="76174"/>
                  </a:lnTo>
                  <a:lnTo>
                    <a:pt x="2427528" y="70954"/>
                  </a:lnTo>
                  <a:lnTo>
                    <a:pt x="2444750" y="69215"/>
                  </a:lnTo>
                  <a:lnTo>
                    <a:pt x="2462098" y="71488"/>
                  </a:lnTo>
                  <a:lnTo>
                    <a:pt x="2474531" y="78282"/>
                  </a:lnTo>
                  <a:lnTo>
                    <a:pt x="2481999" y="89636"/>
                  </a:lnTo>
                  <a:lnTo>
                    <a:pt x="2484501" y="105537"/>
                  </a:lnTo>
                  <a:lnTo>
                    <a:pt x="2483828" y="113906"/>
                  </a:lnTo>
                  <a:lnTo>
                    <a:pt x="2459456" y="153822"/>
                  </a:lnTo>
                  <a:lnTo>
                    <a:pt x="2424036" y="181864"/>
                  </a:lnTo>
                  <a:lnTo>
                    <a:pt x="2412593" y="190982"/>
                  </a:lnTo>
                  <a:lnTo>
                    <a:pt x="2383142" y="223012"/>
                  </a:lnTo>
                  <a:lnTo>
                    <a:pt x="2368181" y="258165"/>
                  </a:lnTo>
                  <a:lnTo>
                    <a:pt x="2366264" y="278257"/>
                  </a:lnTo>
                  <a:lnTo>
                    <a:pt x="2366264" y="298323"/>
                  </a:lnTo>
                  <a:lnTo>
                    <a:pt x="2545588" y="298323"/>
                  </a:lnTo>
                  <a:lnTo>
                    <a:pt x="2545588" y="251460"/>
                  </a:lnTo>
                  <a:close/>
                </a:path>
                <a:path w="3133090" h="347345">
                  <a:moveTo>
                    <a:pt x="2773934" y="161671"/>
                  </a:moveTo>
                  <a:lnTo>
                    <a:pt x="2768117" y="101434"/>
                  </a:lnTo>
                  <a:lnTo>
                    <a:pt x="2750693" y="58407"/>
                  </a:lnTo>
                  <a:lnTo>
                    <a:pt x="2721635" y="32613"/>
                  </a:lnTo>
                  <a:lnTo>
                    <a:pt x="2716657" y="31559"/>
                  </a:lnTo>
                  <a:lnTo>
                    <a:pt x="2716657" y="163703"/>
                  </a:lnTo>
                  <a:lnTo>
                    <a:pt x="2714193" y="205790"/>
                  </a:lnTo>
                  <a:lnTo>
                    <a:pt x="2706840" y="235826"/>
                  </a:lnTo>
                  <a:lnTo>
                    <a:pt x="2694571" y="253847"/>
                  </a:lnTo>
                  <a:lnTo>
                    <a:pt x="2677414" y="259842"/>
                  </a:lnTo>
                  <a:lnTo>
                    <a:pt x="2659977" y="254012"/>
                  </a:lnTo>
                  <a:lnTo>
                    <a:pt x="2647518" y="236512"/>
                  </a:lnTo>
                  <a:lnTo>
                    <a:pt x="2640025" y="207340"/>
                  </a:lnTo>
                  <a:lnTo>
                    <a:pt x="2637536" y="166497"/>
                  </a:lnTo>
                  <a:lnTo>
                    <a:pt x="2640101" y="123075"/>
                  </a:lnTo>
                  <a:lnTo>
                    <a:pt x="2647785" y="92036"/>
                  </a:lnTo>
                  <a:lnTo>
                    <a:pt x="2660573" y="73406"/>
                  </a:lnTo>
                  <a:lnTo>
                    <a:pt x="2678430" y="67183"/>
                  </a:lnTo>
                  <a:lnTo>
                    <a:pt x="2695168" y="73228"/>
                  </a:lnTo>
                  <a:lnTo>
                    <a:pt x="2707106" y="91351"/>
                  </a:lnTo>
                  <a:lnTo>
                    <a:pt x="2714269" y="121513"/>
                  </a:lnTo>
                  <a:lnTo>
                    <a:pt x="2716657" y="163703"/>
                  </a:lnTo>
                  <a:lnTo>
                    <a:pt x="2716657" y="31559"/>
                  </a:lnTo>
                  <a:lnTo>
                    <a:pt x="2680970" y="24003"/>
                  </a:lnTo>
                  <a:lnTo>
                    <a:pt x="2658008" y="26314"/>
                  </a:lnTo>
                  <a:lnTo>
                    <a:pt x="2637929" y="33248"/>
                  </a:lnTo>
                  <a:lnTo>
                    <a:pt x="2606421" y="60960"/>
                  </a:lnTo>
                  <a:lnTo>
                    <a:pt x="2587053" y="106197"/>
                  </a:lnTo>
                  <a:lnTo>
                    <a:pt x="2580640" y="167894"/>
                  </a:lnTo>
                  <a:lnTo>
                    <a:pt x="2586571" y="226999"/>
                  </a:lnTo>
                  <a:lnTo>
                    <a:pt x="2604363" y="269227"/>
                  </a:lnTo>
                  <a:lnTo>
                    <a:pt x="2634056" y="294576"/>
                  </a:lnTo>
                  <a:lnTo>
                    <a:pt x="2675636" y="303022"/>
                  </a:lnTo>
                  <a:lnTo>
                    <a:pt x="2698115" y="300723"/>
                  </a:lnTo>
                  <a:lnTo>
                    <a:pt x="2734602" y="282295"/>
                  </a:lnTo>
                  <a:lnTo>
                    <a:pt x="2759672" y="245872"/>
                  </a:lnTo>
                  <a:lnTo>
                    <a:pt x="2772333" y="193586"/>
                  </a:lnTo>
                  <a:lnTo>
                    <a:pt x="2773934" y="161671"/>
                  </a:lnTo>
                  <a:close/>
                </a:path>
                <a:path w="3133090" h="347345">
                  <a:moveTo>
                    <a:pt x="3132709" y="22606"/>
                  </a:moveTo>
                  <a:lnTo>
                    <a:pt x="2796286" y="22606"/>
                  </a:lnTo>
                  <a:lnTo>
                    <a:pt x="2796286" y="71755"/>
                  </a:lnTo>
                  <a:lnTo>
                    <a:pt x="2924429" y="71755"/>
                  </a:lnTo>
                  <a:lnTo>
                    <a:pt x="2924429" y="344182"/>
                  </a:lnTo>
                  <a:lnTo>
                    <a:pt x="2980817" y="344182"/>
                  </a:lnTo>
                  <a:lnTo>
                    <a:pt x="2980817" y="150876"/>
                  </a:lnTo>
                  <a:lnTo>
                    <a:pt x="3005836" y="169913"/>
                  </a:lnTo>
                  <a:lnTo>
                    <a:pt x="3032163" y="190804"/>
                  </a:lnTo>
                  <a:lnTo>
                    <a:pt x="3059798" y="213588"/>
                  </a:lnTo>
                  <a:lnTo>
                    <a:pt x="3088767" y="238252"/>
                  </a:lnTo>
                  <a:lnTo>
                    <a:pt x="3124708" y="194310"/>
                  </a:lnTo>
                  <a:lnTo>
                    <a:pt x="3096323" y="172783"/>
                  </a:lnTo>
                  <a:lnTo>
                    <a:pt x="3067964" y="151638"/>
                  </a:lnTo>
                  <a:lnTo>
                    <a:pt x="3039656" y="130873"/>
                  </a:lnTo>
                  <a:lnTo>
                    <a:pt x="3011424" y="110490"/>
                  </a:lnTo>
                  <a:lnTo>
                    <a:pt x="2980817" y="141097"/>
                  </a:lnTo>
                  <a:lnTo>
                    <a:pt x="2980817" y="71755"/>
                  </a:lnTo>
                  <a:lnTo>
                    <a:pt x="3132709" y="71755"/>
                  </a:lnTo>
                  <a:lnTo>
                    <a:pt x="3132709" y="226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78319" y="3868039"/>
            <a:ext cx="4074160" cy="351155"/>
            <a:chOff x="778319" y="3868039"/>
            <a:chExt cx="4074160" cy="351155"/>
          </a:xfrm>
        </p:grpSpPr>
        <p:sp>
          <p:nvSpPr>
            <p:cNvPr id="13" name="object 13"/>
            <p:cNvSpPr/>
            <p:nvPr/>
          </p:nvSpPr>
          <p:spPr>
            <a:xfrm>
              <a:off x="778319" y="3868674"/>
              <a:ext cx="1063625" cy="348615"/>
            </a:xfrm>
            <a:custGeom>
              <a:avLst/>
              <a:gdLst/>
              <a:ahLst/>
              <a:cxnLst/>
              <a:rect l="l" t="t" r="r" b="b"/>
              <a:pathLst>
                <a:path w="1063625" h="348614">
                  <a:moveTo>
                    <a:pt x="121894" y="19176"/>
                  </a:moveTo>
                  <a:lnTo>
                    <a:pt x="21247" y="19176"/>
                  </a:lnTo>
                  <a:lnTo>
                    <a:pt x="21195" y="177942"/>
                  </a:lnTo>
                  <a:lnTo>
                    <a:pt x="19527" y="219878"/>
                  </a:lnTo>
                  <a:lnTo>
                    <a:pt x="15414" y="256206"/>
                  </a:lnTo>
                  <a:lnTo>
                    <a:pt x="8906" y="285652"/>
                  </a:lnTo>
                  <a:lnTo>
                    <a:pt x="0" y="308228"/>
                  </a:lnTo>
                  <a:lnTo>
                    <a:pt x="9101" y="318089"/>
                  </a:lnTo>
                  <a:lnTo>
                    <a:pt x="17243" y="328056"/>
                  </a:lnTo>
                  <a:lnTo>
                    <a:pt x="24428" y="338143"/>
                  </a:lnTo>
                  <a:lnTo>
                    <a:pt x="30657" y="348361"/>
                  </a:lnTo>
                  <a:lnTo>
                    <a:pt x="40775" y="325548"/>
                  </a:lnTo>
                  <a:lnTo>
                    <a:pt x="48499" y="299593"/>
                  </a:lnTo>
                  <a:lnTo>
                    <a:pt x="53830" y="270494"/>
                  </a:lnTo>
                  <a:lnTo>
                    <a:pt x="56768" y="238251"/>
                  </a:lnTo>
                  <a:lnTo>
                    <a:pt x="121894" y="238251"/>
                  </a:lnTo>
                  <a:lnTo>
                    <a:pt x="121894" y="196850"/>
                  </a:lnTo>
                  <a:lnTo>
                    <a:pt x="58508" y="196850"/>
                  </a:lnTo>
                  <a:lnTo>
                    <a:pt x="59207" y="153288"/>
                  </a:lnTo>
                  <a:lnTo>
                    <a:pt x="121894" y="153288"/>
                  </a:lnTo>
                  <a:lnTo>
                    <a:pt x="121894" y="111887"/>
                  </a:lnTo>
                  <a:lnTo>
                    <a:pt x="59207" y="111887"/>
                  </a:lnTo>
                  <a:lnTo>
                    <a:pt x="59207" y="63753"/>
                  </a:lnTo>
                  <a:lnTo>
                    <a:pt x="121894" y="63753"/>
                  </a:lnTo>
                  <a:lnTo>
                    <a:pt x="121894" y="19176"/>
                  </a:lnTo>
                  <a:close/>
                </a:path>
                <a:path w="1063625" h="348614">
                  <a:moveTo>
                    <a:pt x="50152" y="294386"/>
                  </a:moveTo>
                  <a:lnTo>
                    <a:pt x="54398" y="308389"/>
                  </a:lnTo>
                  <a:lnTo>
                    <a:pt x="57727" y="320881"/>
                  </a:lnTo>
                  <a:lnTo>
                    <a:pt x="60142" y="331872"/>
                  </a:lnTo>
                  <a:lnTo>
                    <a:pt x="61645" y="341375"/>
                  </a:lnTo>
                  <a:lnTo>
                    <a:pt x="75902" y="340496"/>
                  </a:lnTo>
                  <a:lnTo>
                    <a:pt x="117192" y="322087"/>
                  </a:lnTo>
                  <a:lnTo>
                    <a:pt x="121712" y="296290"/>
                  </a:lnTo>
                  <a:lnTo>
                    <a:pt x="79413" y="296290"/>
                  </a:lnTo>
                  <a:lnTo>
                    <a:pt x="70358" y="296037"/>
                  </a:lnTo>
                  <a:lnTo>
                    <a:pt x="64312" y="295656"/>
                  </a:lnTo>
                  <a:lnTo>
                    <a:pt x="50152" y="294386"/>
                  </a:lnTo>
                  <a:close/>
                </a:path>
                <a:path w="1063625" h="348614">
                  <a:moveTo>
                    <a:pt x="203733" y="297180"/>
                  </a:moveTo>
                  <a:lnTo>
                    <a:pt x="206685" y="309885"/>
                  </a:lnTo>
                  <a:lnTo>
                    <a:pt x="209219" y="321278"/>
                  </a:lnTo>
                  <a:lnTo>
                    <a:pt x="211441" y="331872"/>
                  </a:lnTo>
                  <a:lnTo>
                    <a:pt x="213144" y="340613"/>
                  </a:lnTo>
                  <a:lnTo>
                    <a:pt x="238996" y="340804"/>
                  </a:lnTo>
                  <a:lnTo>
                    <a:pt x="293194" y="336540"/>
                  </a:lnTo>
                  <a:lnTo>
                    <a:pt x="326979" y="306770"/>
                  </a:lnTo>
                  <a:lnTo>
                    <a:pt x="328158" y="299593"/>
                  </a:lnTo>
                  <a:lnTo>
                    <a:pt x="252145" y="299593"/>
                  </a:lnTo>
                  <a:lnTo>
                    <a:pt x="242456" y="299430"/>
                  </a:lnTo>
                  <a:lnTo>
                    <a:pt x="231159" y="298957"/>
                  </a:lnTo>
                  <a:lnTo>
                    <a:pt x="218252" y="298199"/>
                  </a:lnTo>
                  <a:lnTo>
                    <a:pt x="203733" y="297180"/>
                  </a:lnTo>
                  <a:close/>
                </a:path>
                <a:path w="1063625" h="348614">
                  <a:moveTo>
                    <a:pt x="333148" y="73151"/>
                  </a:moveTo>
                  <a:lnTo>
                    <a:pt x="292544" y="73151"/>
                  </a:lnTo>
                  <a:lnTo>
                    <a:pt x="292438" y="143132"/>
                  </a:lnTo>
                  <a:lnTo>
                    <a:pt x="292092" y="203120"/>
                  </a:lnTo>
                  <a:lnTo>
                    <a:pt x="291564" y="242226"/>
                  </a:lnTo>
                  <a:lnTo>
                    <a:pt x="288188" y="283463"/>
                  </a:lnTo>
                  <a:lnTo>
                    <a:pt x="252145" y="299593"/>
                  </a:lnTo>
                  <a:lnTo>
                    <a:pt x="328158" y="299593"/>
                  </a:lnTo>
                  <a:lnTo>
                    <a:pt x="331848" y="238251"/>
                  </a:lnTo>
                  <a:lnTo>
                    <a:pt x="332379" y="191643"/>
                  </a:lnTo>
                  <a:lnTo>
                    <a:pt x="332797" y="141259"/>
                  </a:lnTo>
                  <a:lnTo>
                    <a:pt x="333018" y="102743"/>
                  </a:lnTo>
                  <a:lnTo>
                    <a:pt x="333148" y="73151"/>
                  </a:lnTo>
                  <a:close/>
                </a:path>
                <a:path w="1063625" h="348614">
                  <a:moveTo>
                    <a:pt x="121894" y="238251"/>
                  </a:moveTo>
                  <a:lnTo>
                    <a:pt x="83934" y="238251"/>
                  </a:lnTo>
                  <a:lnTo>
                    <a:pt x="83934" y="289432"/>
                  </a:lnTo>
                  <a:lnTo>
                    <a:pt x="79413" y="296290"/>
                  </a:lnTo>
                  <a:lnTo>
                    <a:pt x="121712" y="296290"/>
                  </a:lnTo>
                  <a:lnTo>
                    <a:pt x="121813" y="295020"/>
                  </a:lnTo>
                  <a:lnTo>
                    <a:pt x="121894" y="238251"/>
                  </a:lnTo>
                  <a:close/>
                </a:path>
                <a:path w="1063625" h="348614">
                  <a:moveTo>
                    <a:pt x="168909" y="128269"/>
                  </a:moveTo>
                  <a:lnTo>
                    <a:pt x="135470" y="128269"/>
                  </a:lnTo>
                  <a:lnTo>
                    <a:pt x="135470" y="282448"/>
                  </a:lnTo>
                  <a:lnTo>
                    <a:pt x="280352" y="282448"/>
                  </a:lnTo>
                  <a:lnTo>
                    <a:pt x="280352" y="246252"/>
                  </a:lnTo>
                  <a:lnTo>
                    <a:pt x="168909" y="246252"/>
                  </a:lnTo>
                  <a:lnTo>
                    <a:pt x="168909" y="225678"/>
                  </a:lnTo>
                  <a:lnTo>
                    <a:pt x="186125" y="225678"/>
                  </a:lnTo>
                  <a:lnTo>
                    <a:pt x="193373" y="214312"/>
                  </a:lnTo>
                  <a:lnTo>
                    <a:pt x="200186" y="203120"/>
                  </a:lnTo>
                  <a:lnTo>
                    <a:pt x="205686" y="193675"/>
                  </a:lnTo>
                  <a:lnTo>
                    <a:pt x="168909" y="193675"/>
                  </a:lnTo>
                  <a:lnTo>
                    <a:pt x="168909" y="128269"/>
                  </a:lnTo>
                  <a:close/>
                </a:path>
                <a:path w="1063625" h="348614">
                  <a:moveTo>
                    <a:pt x="280352" y="223265"/>
                  </a:moveTo>
                  <a:lnTo>
                    <a:pt x="246913" y="223265"/>
                  </a:lnTo>
                  <a:lnTo>
                    <a:pt x="246913" y="246252"/>
                  </a:lnTo>
                  <a:lnTo>
                    <a:pt x="280352" y="246252"/>
                  </a:lnTo>
                  <a:lnTo>
                    <a:pt x="280352" y="223265"/>
                  </a:lnTo>
                  <a:close/>
                </a:path>
                <a:path w="1063625" h="348614">
                  <a:moveTo>
                    <a:pt x="186125" y="225678"/>
                  </a:moveTo>
                  <a:lnTo>
                    <a:pt x="168909" y="225678"/>
                  </a:lnTo>
                  <a:lnTo>
                    <a:pt x="172389" y="228981"/>
                  </a:lnTo>
                  <a:lnTo>
                    <a:pt x="179362" y="235838"/>
                  </a:lnTo>
                  <a:lnTo>
                    <a:pt x="186125" y="225678"/>
                  </a:lnTo>
                  <a:close/>
                </a:path>
                <a:path w="1063625" h="348614">
                  <a:moveTo>
                    <a:pt x="242773" y="191643"/>
                  </a:moveTo>
                  <a:lnTo>
                    <a:pt x="206870" y="191643"/>
                  </a:lnTo>
                  <a:lnTo>
                    <a:pt x="211808" y="201945"/>
                  </a:lnTo>
                  <a:lnTo>
                    <a:pt x="216709" y="212328"/>
                  </a:lnTo>
                  <a:lnTo>
                    <a:pt x="221788" y="223265"/>
                  </a:lnTo>
                  <a:lnTo>
                    <a:pt x="226720" y="234061"/>
                  </a:lnTo>
                  <a:lnTo>
                    <a:pt x="235305" y="229488"/>
                  </a:lnTo>
                  <a:lnTo>
                    <a:pt x="242049" y="225806"/>
                  </a:lnTo>
                  <a:lnTo>
                    <a:pt x="246913" y="223265"/>
                  </a:lnTo>
                  <a:lnTo>
                    <a:pt x="280352" y="223265"/>
                  </a:lnTo>
                  <a:lnTo>
                    <a:pt x="280352" y="200025"/>
                  </a:lnTo>
                  <a:lnTo>
                    <a:pt x="246913" y="200025"/>
                  </a:lnTo>
                  <a:lnTo>
                    <a:pt x="242773" y="191643"/>
                  </a:lnTo>
                  <a:close/>
                </a:path>
                <a:path w="1063625" h="348614">
                  <a:moveTo>
                    <a:pt x="280352" y="128269"/>
                  </a:moveTo>
                  <a:lnTo>
                    <a:pt x="246913" y="128269"/>
                  </a:lnTo>
                  <a:lnTo>
                    <a:pt x="246913" y="200025"/>
                  </a:lnTo>
                  <a:lnTo>
                    <a:pt x="280352" y="200025"/>
                  </a:lnTo>
                  <a:lnTo>
                    <a:pt x="280352" y="128269"/>
                  </a:lnTo>
                  <a:close/>
                </a:path>
                <a:path w="1063625" h="348614">
                  <a:moveTo>
                    <a:pt x="121894" y="153288"/>
                  </a:moveTo>
                  <a:lnTo>
                    <a:pt x="83934" y="153288"/>
                  </a:lnTo>
                  <a:lnTo>
                    <a:pt x="83934" y="196850"/>
                  </a:lnTo>
                  <a:lnTo>
                    <a:pt x="121894" y="196850"/>
                  </a:lnTo>
                  <a:lnTo>
                    <a:pt x="121894" y="153288"/>
                  </a:lnTo>
                  <a:close/>
                </a:path>
                <a:path w="1063625" h="348614">
                  <a:moveTo>
                    <a:pt x="193434" y="98932"/>
                  </a:moveTo>
                  <a:lnTo>
                    <a:pt x="158813" y="98932"/>
                  </a:lnTo>
                  <a:lnTo>
                    <a:pt x="166420" y="112029"/>
                  </a:lnTo>
                  <a:lnTo>
                    <a:pt x="174223" y="126110"/>
                  </a:lnTo>
                  <a:lnTo>
                    <a:pt x="182253" y="141259"/>
                  </a:lnTo>
                  <a:lnTo>
                    <a:pt x="190500" y="157480"/>
                  </a:lnTo>
                  <a:lnTo>
                    <a:pt x="185363" y="166671"/>
                  </a:lnTo>
                  <a:lnTo>
                    <a:pt x="180052" y="175767"/>
                  </a:lnTo>
                  <a:lnTo>
                    <a:pt x="174567" y="184769"/>
                  </a:lnTo>
                  <a:lnTo>
                    <a:pt x="168909" y="193675"/>
                  </a:lnTo>
                  <a:lnTo>
                    <a:pt x="205686" y="193675"/>
                  </a:lnTo>
                  <a:lnTo>
                    <a:pt x="206870" y="191643"/>
                  </a:lnTo>
                  <a:lnTo>
                    <a:pt x="242773" y="191643"/>
                  </a:lnTo>
                  <a:lnTo>
                    <a:pt x="235946" y="177942"/>
                  </a:lnTo>
                  <a:lnTo>
                    <a:pt x="230593" y="167360"/>
                  </a:lnTo>
                  <a:lnTo>
                    <a:pt x="225323" y="157099"/>
                  </a:lnTo>
                  <a:lnTo>
                    <a:pt x="232724" y="141739"/>
                  </a:lnTo>
                  <a:lnTo>
                    <a:pt x="239952" y="125952"/>
                  </a:lnTo>
                  <a:lnTo>
                    <a:pt x="240767" y="124078"/>
                  </a:lnTo>
                  <a:lnTo>
                    <a:pt x="207568" y="124078"/>
                  </a:lnTo>
                  <a:lnTo>
                    <a:pt x="200812" y="111887"/>
                  </a:lnTo>
                  <a:lnTo>
                    <a:pt x="195641" y="102743"/>
                  </a:lnTo>
                  <a:lnTo>
                    <a:pt x="193434" y="98932"/>
                  </a:lnTo>
                  <a:close/>
                </a:path>
                <a:path w="1063625" h="348614">
                  <a:moveTo>
                    <a:pt x="152873" y="106933"/>
                  </a:moveTo>
                  <a:lnTo>
                    <a:pt x="121894" y="106933"/>
                  </a:lnTo>
                  <a:lnTo>
                    <a:pt x="127241" y="112268"/>
                  </a:lnTo>
                  <a:lnTo>
                    <a:pt x="132803" y="117982"/>
                  </a:lnTo>
                  <a:lnTo>
                    <a:pt x="138607" y="124078"/>
                  </a:lnTo>
                  <a:lnTo>
                    <a:pt x="143791" y="118167"/>
                  </a:lnTo>
                  <a:lnTo>
                    <a:pt x="148998" y="111887"/>
                  </a:lnTo>
                  <a:lnTo>
                    <a:pt x="152873" y="106933"/>
                  </a:lnTo>
                  <a:close/>
                </a:path>
                <a:path w="1063625" h="348614">
                  <a:moveTo>
                    <a:pt x="225323" y="81914"/>
                  </a:moveTo>
                  <a:lnTo>
                    <a:pt x="220892" y="93090"/>
                  </a:lnTo>
                  <a:lnTo>
                    <a:pt x="216708" y="103235"/>
                  </a:lnTo>
                  <a:lnTo>
                    <a:pt x="212202" y="113722"/>
                  </a:lnTo>
                  <a:lnTo>
                    <a:pt x="207568" y="124078"/>
                  </a:lnTo>
                  <a:lnTo>
                    <a:pt x="240767" y="124078"/>
                  </a:lnTo>
                  <a:lnTo>
                    <a:pt x="247006" y="109735"/>
                  </a:lnTo>
                  <a:lnTo>
                    <a:pt x="253885" y="93090"/>
                  </a:lnTo>
                  <a:lnTo>
                    <a:pt x="225323" y="81914"/>
                  </a:lnTo>
                  <a:close/>
                </a:path>
                <a:path w="1063625" h="348614">
                  <a:moveTo>
                    <a:pt x="121894" y="63753"/>
                  </a:moveTo>
                  <a:lnTo>
                    <a:pt x="83934" y="63753"/>
                  </a:lnTo>
                  <a:lnTo>
                    <a:pt x="83934" y="111887"/>
                  </a:lnTo>
                  <a:lnTo>
                    <a:pt x="121894" y="111887"/>
                  </a:lnTo>
                  <a:lnTo>
                    <a:pt x="121894" y="106933"/>
                  </a:lnTo>
                  <a:lnTo>
                    <a:pt x="152873" y="106933"/>
                  </a:lnTo>
                  <a:lnTo>
                    <a:pt x="153893" y="105630"/>
                  </a:lnTo>
                  <a:lnTo>
                    <a:pt x="158813" y="98932"/>
                  </a:lnTo>
                  <a:lnTo>
                    <a:pt x="193434" y="98932"/>
                  </a:lnTo>
                  <a:lnTo>
                    <a:pt x="191006" y="94742"/>
                  </a:lnTo>
                  <a:lnTo>
                    <a:pt x="161594" y="94742"/>
                  </a:lnTo>
                  <a:lnTo>
                    <a:pt x="165209" y="89618"/>
                  </a:lnTo>
                  <a:lnTo>
                    <a:pt x="168736" y="84328"/>
                  </a:lnTo>
                  <a:lnTo>
                    <a:pt x="172176" y="78847"/>
                  </a:lnTo>
                  <a:lnTo>
                    <a:pt x="172463" y="78358"/>
                  </a:lnTo>
                  <a:lnTo>
                    <a:pt x="121894" y="78358"/>
                  </a:lnTo>
                  <a:lnTo>
                    <a:pt x="121894" y="63753"/>
                  </a:lnTo>
                  <a:close/>
                </a:path>
                <a:path w="1063625" h="348614">
                  <a:moveTo>
                    <a:pt x="184238" y="83312"/>
                  </a:moveTo>
                  <a:lnTo>
                    <a:pt x="161594" y="94742"/>
                  </a:lnTo>
                  <a:lnTo>
                    <a:pt x="191006" y="94742"/>
                  </a:lnTo>
                  <a:lnTo>
                    <a:pt x="189779" y="92628"/>
                  </a:lnTo>
                  <a:lnTo>
                    <a:pt x="184238" y="83312"/>
                  </a:lnTo>
                  <a:close/>
                </a:path>
                <a:path w="1063625" h="348614">
                  <a:moveTo>
                    <a:pt x="168211" y="0"/>
                  </a:moveTo>
                  <a:lnTo>
                    <a:pt x="159179" y="20191"/>
                  </a:lnTo>
                  <a:lnTo>
                    <a:pt x="148448" y="39989"/>
                  </a:lnTo>
                  <a:lnTo>
                    <a:pt x="136019" y="59382"/>
                  </a:lnTo>
                  <a:lnTo>
                    <a:pt x="121894" y="78358"/>
                  </a:lnTo>
                  <a:lnTo>
                    <a:pt x="172463" y="78358"/>
                  </a:lnTo>
                  <a:lnTo>
                    <a:pt x="175526" y="73151"/>
                  </a:lnTo>
                  <a:lnTo>
                    <a:pt x="333148" y="73151"/>
                  </a:lnTo>
                  <a:lnTo>
                    <a:pt x="333286" y="32512"/>
                  </a:lnTo>
                  <a:lnTo>
                    <a:pt x="196773" y="32512"/>
                  </a:lnTo>
                  <a:lnTo>
                    <a:pt x="199691" y="26322"/>
                  </a:lnTo>
                  <a:lnTo>
                    <a:pt x="202518" y="19954"/>
                  </a:lnTo>
                  <a:lnTo>
                    <a:pt x="205258" y="13420"/>
                  </a:lnTo>
                  <a:lnTo>
                    <a:pt x="207911" y="6731"/>
                  </a:lnTo>
                  <a:lnTo>
                    <a:pt x="168211" y="0"/>
                  </a:lnTo>
                  <a:close/>
                </a:path>
                <a:path w="1063625" h="348614">
                  <a:moveTo>
                    <a:pt x="688911" y="17144"/>
                  </a:moveTo>
                  <a:lnTo>
                    <a:pt x="375081" y="17144"/>
                  </a:lnTo>
                  <a:lnTo>
                    <a:pt x="375081" y="343153"/>
                  </a:lnTo>
                  <a:lnTo>
                    <a:pt x="424878" y="343153"/>
                  </a:lnTo>
                  <a:lnTo>
                    <a:pt x="424878" y="328168"/>
                  </a:lnTo>
                  <a:lnTo>
                    <a:pt x="688911" y="328168"/>
                  </a:lnTo>
                  <a:lnTo>
                    <a:pt x="688911" y="285242"/>
                  </a:lnTo>
                  <a:lnTo>
                    <a:pt x="424878" y="285242"/>
                  </a:lnTo>
                  <a:lnTo>
                    <a:pt x="424878" y="59943"/>
                  </a:lnTo>
                  <a:lnTo>
                    <a:pt x="688911" y="59943"/>
                  </a:lnTo>
                  <a:lnTo>
                    <a:pt x="688911" y="17144"/>
                  </a:lnTo>
                  <a:close/>
                </a:path>
                <a:path w="1063625" h="348614">
                  <a:moveTo>
                    <a:pt x="688911" y="328168"/>
                  </a:moveTo>
                  <a:lnTo>
                    <a:pt x="639000" y="328168"/>
                  </a:lnTo>
                  <a:lnTo>
                    <a:pt x="639000" y="342773"/>
                  </a:lnTo>
                  <a:lnTo>
                    <a:pt x="688911" y="342773"/>
                  </a:lnTo>
                  <a:lnTo>
                    <a:pt x="688911" y="328168"/>
                  </a:lnTo>
                  <a:close/>
                </a:path>
                <a:path w="1063625" h="348614">
                  <a:moveTo>
                    <a:pt x="688911" y="59943"/>
                  </a:moveTo>
                  <a:lnTo>
                    <a:pt x="639000" y="59943"/>
                  </a:lnTo>
                  <a:lnTo>
                    <a:pt x="639000" y="285242"/>
                  </a:lnTo>
                  <a:lnTo>
                    <a:pt x="688911" y="285242"/>
                  </a:lnTo>
                  <a:lnTo>
                    <a:pt x="688911" y="59943"/>
                  </a:lnTo>
                  <a:close/>
                </a:path>
                <a:path w="1063625" h="348614">
                  <a:moveTo>
                    <a:pt x="610171" y="97917"/>
                  </a:moveTo>
                  <a:lnTo>
                    <a:pt x="453440" y="97917"/>
                  </a:lnTo>
                  <a:lnTo>
                    <a:pt x="453440" y="247014"/>
                  </a:lnTo>
                  <a:lnTo>
                    <a:pt x="610171" y="247014"/>
                  </a:lnTo>
                  <a:lnTo>
                    <a:pt x="610171" y="205486"/>
                  </a:lnTo>
                  <a:lnTo>
                    <a:pt x="501840" y="205486"/>
                  </a:lnTo>
                  <a:lnTo>
                    <a:pt x="501840" y="139319"/>
                  </a:lnTo>
                  <a:lnTo>
                    <a:pt x="610171" y="139319"/>
                  </a:lnTo>
                  <a:lnTo>
                    <a:pt x="610171" y="97917"/>
                  </a:lnTo>
                  <a:close/>
                </a:path>
                <a:path w="1063625" h="348614">
                  <a:moveTo>
                    <a:pt x="610171" y="139319"/>
                  </a:moveTo>
                  <a:lnTo>
                    <a:pt x="561784" y="139319"/>
                  </a:lnTo>
                  <a:lnTo>
                    <a:pt x="561784" y="205486"/>
                  </a:lnTo>
                  <a:lnTo>
                    <a:pt x="610171" y="205486"/>
                  </a:lnTo>
                  <a:lnTo>
                    <a:pt x="610171" y="139319"/>
                  </a:lnTo>
                  <a:close/>
                </a:path>
                <a:path w="1063625" h="348614">
                  <a:moveTo>
                    <a:pt x="970597" y="304419"/>
                  </a:moveTo>
                  <a:lnTo>
                    <a:pt x="926655" y="304419"/>
                  </a:lnTo>
                  <a:lnTo>
                    <a:pt x="926655" y="346582"/>
                  </a:lnTo>
                  <a:lnTo>
                    <a:pt x="970597" y="346582"/>
                  </a:lnTo>
                  <a:lnTo>
                    <a:pt x="970597" y="304419"/>
                  </a:lnTo>
                  <a:close/>
                </a:path>
                <a:path w="1063625" h="348614">
                  <a:moveTo>
                    <a:pt x="1063180" y="267462"/>
                  </a:moveTo>
                  <a:lnTo>
                    <a:pt x="834072" y="267462"/>
                  </a:lnTo>
                  <a:lnTo>
                    <a:pt x="834072" y="304419"/>
                  </a:lnTo>
                  <a:lnTo>
                    <a:pt x="1063180" y="304419"/>
                  </a:lnTo>
                  <a:lnTo>
                    <a:pt x="1063180" y="267462"/>
                  </a:lnTo>
                  <a:close/>
                </a:path>
                <a:path w="1063625" h="348614">
                  <a:moveTo>
                    <a:pt x="970597" y="250444"/>
                  </a:moveTo>
                  <a:lnTo>
                    <a:pt x="926655" y="250444"/>
                  </a:lnTo>
                  <a:lnTo>
                    <a:pt x="926655" y="267462"/>
                  </a:lnTo>
                  <a:lnTo>
                    <a:pt x="970597" y="267462"/>
                  </a:lnTo>
                  <a:lnTo>
                    <a:pt x="970597" y="250444"/>
                  </a:lnTo>
                  <a:close/>
                </a:path>
                <a:path w="1063625" h="348614">
                  <a:moveTo>
                    <a:pt x="1044765" y="114300"/>
                  </a:moveTo>
                  <a:lnTo>
                    <a:pt x="852487" y="114300"/>
                  </a:lnTo>
                  <a:lnTo>
                    <a:pt x="852487" y="250444"/>
                  </a:lnTo>
                  <a:lnTo>
                    <a:pt x="1044765" y="250444"/>
                  </a:lnTo>
                  <a:lnTo>
                    <a:pt x="1044765" y="219075"/>
                  </a:lnTo>
                  <a:lnTo>
                    <a:pt x="895032" y="219075"/>
                  </a:lnTo>
                  <a:lnTo>
                    <a:pt x="895032" y="196850"/>
                  </a:lnTo>
                  <a:lnTo>
                    <a:pt x="1044765" y="196850"/>
                  </a:lnTo>
                  <a:lnTo>
                    <a:pt x="1044765" y="167894"/>
                  </a:lnTo>
                  <a:lnTo>
                    <a:pt x="895032" y="167894"/>
                  </a:lnTo>
                  <a:lnTo>
                    <a:pt x="895032" y="145669"/>
                  </a:lnTo>
                  <a:lnTo>
                    <a:pt x="1044765" y="145669"/>
                  </a:lnTo>
                  <a:lnTo>
                    <a:pt x="1044765" y="114300"/>
                  </a:lnTo>
                  <a:close/>
                </a:path>
                <a:path w="1063625" h="348614">
                  <a:moveTo>
                    <a:pt x="970597" y="196850"/>
                  </a:moveTo>
                  <a:lnTo>
                    <a:pt x="926655" y="196850"/>
                  </a:lnTo>
                  <a:lnTo>
                    <a:pt x="926655" y="219075"/>
                  </a:lnTo>
                  <a:lnTo>
                    <a:pt x="970597" y="219075"/>
                  </a:lnTo>
                  <a:lnTo>
                    <a:pt x="970597" y="196850"/>
                  </a:lnTo>
                  <a:close/>
                </a:path>
                <a:path w="1063625" h="348614">
                  <a:moveTo>
                    <a:pt x="1044765" y="196850"/>
                  </a:moveTo>
                  <a:lnTo>
                    <a:pt x="1002347" y="196850"/>
                  </a:lnTo>
                  <a:lnTo>
                    <a:pt x="1002347" y="219075"/>
                  </a:lnTo>
                  <a:lnTo>
                    <a:pt x="1044765" y="219075"/>
                  </a:lnTo>
                  <a:lnTo>
                    <a:pt x="1044765" y="196850"/>
                  </a:lnTo>
                  <a:close/>
                </a:path>
                <a:path w="1063625" h="348614">
                  <a:moveTo>
                    <a:pt x="970597" y="145669"/>
                  </a:moveTo>
                  <a:lnTo>
                    <a:pt x="926655" y="145669"/>
                  </a:lnTo>
                  <a:lnTo>
                    <a:pt x="926655" y="167894"/>
                  </a:lnTo>
                  <a:lnTo>
                    <a:pt x="970597" y="167894"/>
                  </a:lnTo>
                  <a:lnTo>
                    <a:pt x="970597" y="145669"/>
                  </a:lnTo>
                  <a:close/>
                </a:path>
                <a:path w="1063625" h="348614">
                  <a:moveTo>
                    <a:pt x="1044765" y="145669"/>
                  </a:moveTo>
                  <a:lnTo>
                    <a:pt x="1002347" y="145669"/>
                  </a:lnTo>
                  <a:lnTo>
                    <a:pt x="1002347" y="167894"/>
                  </a:lnTo>
                  <a:lnTo>
                    <a:pt x="1044765" y="167894"/>
                  </a:lnTo>
                  <a:lnTo>
                    <a:pt x="1044765" y="145669"/>
                  </a:lnTo>
                  <a:close/>
                </a:path>
                <a:path w="1063625" h="348614">
                  <a:moveTo>
                    <a:pt x="721296" y="296037"/>
                  </a:moveTo>
                  <a:lnTo>
                    <a:pt x="724656" y="310135"/>
                  </a:lnTo>
                  <a:lnTo>
                    <a:pt x="727503" y="322722"/>
                  </a:lnTo>
                  <a:lnTo>
                    <a:pt x="729851" y="333809"/>
                  </a:lnTo>
                  <a:lnTo>
                    <a:pt x="731710" y="343407"/>
                  </a:lnTo>
                  <a:lnTo>
                    <a:pt x="743854" y="343310"/>
                  </a:lnTo>
                  <a:lnTo>
                    <a:pt x="784288" y="341756"/>
                  </a:lnTo>
                  <a:lnTo>
                    <a:pt x="817078" y="315325"/>
                  </a:lnTo>
                  <a:lnTo>
                    <a:pt x="820483" y="297180"/>
                  </a:lnTo>
                  <a:lnTo>
                    <a:pt x="756729" y="297180"/>
                  </a:lnTo>
                  <a:lnTo>
                    <a:pt x="730011" y="296394"/>
                  </a:lnTo>
                  <a:lnTo>
                    <a:pt x="721296" y="296037"/>
                  </a:lnTo>
                  <a:close/>
                </a:path>
                <a:path w="1063625" h="348614">
                  <a:moveTo>
                    <a:pt x="828484" y="14731"/>
                  </a:moveTo>
                  <a:lnTo>
                    <a:pt x="720915" y="14731"/>
                  </a:lnTo>
                  <a:lnTo>
                    <a:pt x="720915" y="56133"/>
                  </a:lnTo>
                  <a:lnTo>
                    <a:pt x="786066" y="56133"/>
                  </a:lnTo>
                  <a:lnTo>
                    <a:pt x="786066" y="96900"/>
                  </a:lnTo>
                  <a:lnTo>
                    <a:pt x="728154" y="96900"/>
                  </a:lnTo>
                  <a:lnTo>
                    <a:pt x="719137" y="220852"/>
                  </a:lnTo>
                  <a:lnTo>
                    <a:pt x="780478" y="220852"/>
                  </a:lnTo>
                  <a:lnTo>
                    <a:pt x="780047" y="235309"/>
                  </a:lnTo>
                  <a:lnTo>
                    <a:pt x="778065" y="276225"/>
                  </a:lnTo>
                  <a:lnTo>
                    <a:pt x="756729" y="297180"/>
                  </a:lnTo>
                  <a:lnTo>
                    <a:pt x="820483" y="297180"/>
                  </a:lnTo>
                  <a:lnTo>
                    <a:pt x="821959" y="269533"/>
                  </a:lnTo>
                  <a:lnTo>
                    <a:pt x="823150" y="240696"/>
                  </a:lnTo>
                  <a:lnTo>
                    <a:pt x="824055" y="210669"/>
                  </a:lnTo>
                  <a:lnTo>
                    <a:pt x="824674" y="179450"/>
                  </a:lnTo>
                  <a:lnTo>
                    <a:pt x="764730" y="179450"/>
                  </a:lnTo>
                  <a:lnTo>
                    <a:pt x="767905" y="138302"/>
                  </a:lnTo>
                  <a:lnTo>
                    <a:pt x="828484" y="138302"/>
                  </a:lnTo>
                  <a:lnTo>
                    <a:pt x="828484" y="14731"/>
                  </a:lnTo>
                  <a:close/>
                </a:path>
                <a:path w="1063625" h="348614">
                  <a:moveTo>
                    <a:pt x="1053147" y="13969"/>
                  </a:moveTo>
                  <a:lnTo>
                    <a:pt x="956627" y="13969"/>
                  </a:lnTo>
                  <a:lnTo>
                    <a:pt x="956627" y="97536"/>
                  </a:lnTo>
                  <a:lnTo>
                    <a:pt x="1053147" y="97536"/>
                  </a:lnTo>
                  <a:lnTo>
                    <a:pt x="1053147" y="68325"/>
                  </a:lnTo>
                  <a:lnTo>
                    <a:pt x="992949" y="68325"/>
                  </a:lnTo>
                  <a:lnTo>
                    <a:pt x="992949" y="45338"/>
                  </a:lnTo>
                  <a:lnTo>
                    <a:pt x="1053147" y="45338"/>
                  </a:lnTo>
                  <a:lnTo>
                    <a:pt x="1053147" y="13969"/>
                  </a:lnTo>
                  <a:close/>
                </a:path>
                <a:path w="1063625" h="348614">
                  <a:moveTo>
                    <a:pt x="1053147" y="45338"/>
                  </a:moveTo>
                  <a:lnTo>
                    <a:pt x="1016190" y="45338"/>
                  </a:lnTo>
                  <a:lnTo>
                    <a:pt x="1016190" y="68325"/>
                  </a:lnTo>
                  <a:lnTo>
                    <a:pt x="1053147" y="68325"/>
                  </a:lnTo>
                  <a:lnTo>
                    <a:pt x="1053147" y="45338"/>
                  </a:lnTo>
                  <a:close/>
                </a:path>
                <a:path w="1063625" h="348614">
                  <a:moveTo>
                    <a:pt x="939228" y="13969"/>
                  </a:moveTo>
                  <a:lnTo>
                    <a:pt x="843089" y="13969"/>
                  </a:lnTo>
                  <a:lnTo>
                    <a:pt x="843089" y="97536"/>
                  </a:lnTo>
                  <a:lnTo>
                    <a:pt x="939228" y="97536"/>
                  </a:lnTo>
                  <a:lnTo>
                    <a:pt x="939228" y="68325"/>
                  </a:lnTo>
                  <a:lnTo>
                    <a:pt x="880046" y="68325"/>
                  </a:lnTo>
                  <a:lnTo>
                    <a:pt x="880046" y="45338"/>
                  </a:lnTo>
                  <a:lnTo>
                    <a:pt x="939228" y="45338"/>
                  </a:lnTo>
                  <a:lnTo>
                    <a:pt x="939228" y="13969"/>
                  </a:lnTo>
                  <a:close/>
                </a:path>
                <a:path w="1063625" h="348614">
                  <a:moveTo>
                    <a:pt x="939228" y="45338"/>
                  </a:moveTo>
                  <a:lnTo>
                    <a:pt x="903033" y="45338"/>
                  </a:lnTo>
                  <a:lnTo>
                    <a:pt x="903033" y="68325"/>
                  </a:lnTo>
                  <a:lnTo>
                    <a:pt x="939228" y="68325"/>
                  </a:lnTo>
                  <a:lnTo>
                    <a:pt x="939228" y="4533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71853" y="4044237"/>
              <a:ext cx="103505" cy="40005"/>
            </a:xfrm>
            <a:custGeom>
              <a:avLst/>
              <a:gdLst/>
              <a:ahLst/>
              <a:cxnLst/>
              <a:rect l="l" t="t" r="r" b="b"/>
              <a:pathLst>
                <a:path w="103505" h="40004">
                  <a:moveTo>
                    <a:pt x="102910" y="0"/>
                  </a:moveTo>
                  <a:lnTo>
                    <a:pt x="0" y="0"/>
                  </a:lnTo>
                  <a:lnTo>
                    <a:pt x="0" y="39701"/>
                  </a:lnTo>
                  <a:lnTo>
                    <a:pt x="102910" y="39701"/>
                  </a:lnTo>
                  <a:lnTo>
                    <a:pt x="102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2917" y="3868039"/>
              <a:ext cx="2849498" cy="35064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82853" y="4508753"/>
            <a:ext cx="2638425" cy="348615"/>
            <a:chOff x="782853" y="4508753"/>
            <a:chExt cx="2638425" cy="348615"/>
          </a:xfrm>
        </p:grpSpPr>
        <p:sp>
          <p:nvSpPr>
            <p:cNvPr id="17" name="object 17"/>
            <p:cNvSpPr/>
            <p:nvPr/>
          </p:nvSpPr>
          <p:spPr>
            <a:xfrm>
              <a:off x="782853" y="4509896"/>
              <a:ext cx="1056640" cy="347980"/>
            </a:xfrm>
            <a:custGeom>
              <a:avLst/>
              <a:gdLst/>
              <a:ahLst/>
              <a:cxnLst/>
              <a:rect l="l" t="t" r="r" b="b"/>
              <a:pathLst>
                <a:path w="1056639" h="347979">
                  <a:moveTo>
                    <a:pt x="229254" y="280288"/>
                  </a:moveTo>
                  <a:lnTo>
                    <a:pt x="171335" y="280288"/>
                  </a:lnTo>
                  <a:lnTo>
                    <a:pt x="199110" y="307770"/>
                  </a:lnTo>
                  <a:lnTo>
                    <a:pt x="232979" y="328120"/>
                  </a:lnTo>
                  <a:lnTo>
                    <a:pt x="272943" y="341350"/>
                  </a:lnTo>
                  <a:lnTo>
                    <a:pt x="318998" y="347471"/>
                  </a:lnTo>
                  <a:lnTo>
                    <a:pt x="324049" y="337022"/>
                  </a:lnTo>
                  <a:lnTo>
                    <a:pt x="329447" y="326453"/>
                  </a:lnTo>
                  <a:lnTo>
                    <a:pt x="335193" y="315789"/>
                  </a:lnTo>
                  <a:lnTo>
                    <a:pt x="341287" y="305053"/>
                  </a:lnTo>
                  <a:lnTo>
                    <a:pt x="307006" y="302478"/>
                  </a:lnTo>
                  <a:lnTo>
                    <a:pt x="276251" y="297211"/>
                  </a:lnTo>
                  <a:lnTo>
                    <a:pt x="249023" y="289230"/>
                  </a:lnTo>
                  <a:lnTo>
                    <a:pt x="229254" y="280288"/>
                  </a:lnTo>
                  <a:close/>
                </a:path>
                <a:path w="1056639" h="347979">
                  <a:moveTo>
                    <a:pt x="225323" y="278510"/>
                  </a:moveTo>
                  <a:lnTo>
                    <a:pt x="120840" y="278510"/>
                  </a:lnTo>
                  <a:lnTo>
                    <a:pt x="101800" y="287609"/>
                  </a:lnTo>
                  <a:lnTo>
                    <a:pt x="75312" y="295290"/>
                  </a:lnTo>
                  <a:lnTo>
                    <a:pt x="41378" y="301567"/>
                  </a:lnTo>
                  <a:lnTo>
                    <a:pt x="0" y="306450"/>
                  </a:lnTo>
                  <a:lnTo>
                    <a:pt x="5157" y="314666"/>
                  </a:lnTo>
                  <a:lnTo>
                    <a:pt x="10533" y="324072"/>
                  </a:lnTo>
                  <a:lnTo>
                    <a:pt x="16125" y="334668"/>
                  </a:lnTo>
                  <a:lnTo>
                    <a:pt x="21932" y="346455"/>
                  </a:lnTo>
                  <a:lnTo>
                    <a:pt x="75805" y="337885"/>
                  </a:lnTo>
                  <a:lnTo>
                    <a:pt x="118665" y="323992"/>
                  </a:lnTo>
                  <a:lnTo>
                    <a:pt x="150509" y="304790"/>
                  </a:lnTo>
                  <a:lnTo>
                    <a:pt x="171335" y="280288"/>
                  </a:lnTo>
                  <a:lnTo>
                    <a:pt x="229254" y="280288"/>
                  </a:lnTo>
                  <a:lnTo>
                    <a:pt x="225323" y="278510"/>
                  </a:lnTo>
                  <a:close/>
                </a:path>
                <a:path w="1056639" h="347979">
                  <a:moveTo>
                    <a:pt x="339902" y="241300"/>
                  </a:moveTo>
                  <a:lnTo>
                    <a:pt x="3136" y="241300"/>
                  </a:lnTo>
                  <a:lnTo>
                    <a:pt x="3136" y="278510"/>
                  </a:lnTo>
                  <a:lnTo>
                    <a:pt x="339902" y="278510"/>
                  </a:lnTo>
                  <a:lnTo>
                    <a:pt x="339902" y="241300"/>
                  </a:lnTo>
                  <a:close/>
                </a:path>
                <a:path w="1056639" h="347979">
                  <a:moveTo>
                    <a:pt x="194678" y="224281"/>
                  </a:moveTo>
                  <a:lnTo>
                    <a:pt x="148361" y="224281"/>
                  </a:lnTo>
                  <a:lnTo>
                    <a:pt x="147891" y="230504"/>
                  </a:lnTo>
                  <a:lnTo>
                    <a:pt x="146964" y="236219"/>
                  </a:lnTo>
                  <a:lnTo>
                    <a:pt x="145567" y="241300"/>
                  </a:lnTo>
                  <a:lnTo>
                    <a:pt x="191541" y="241300"/>
                  </a:lnTo>
                  <a:lnTo>
                    <a:pt x="192697" y="235965"/>
                  </a:lnTo>
                  <a:lnTo>
                    <a:pt x="193751" y="230250"/>
                  </a:lnTo>
                  <a:lnTo>
                    <a:pt x="194678" y="224281"/>
                  </a:lnTo>
                  <a:close/>
                </a:path>
                <a:path w="1056639" h="347979">
                  <a:moveTo>
                    <a:pt x="302983" y="86359"/>
                  </a:moveTo>
                  <a:lnTo>
                    <a:pt x="38658" y="86359"/>
                  </a:lnTo>
                  <a:lnTo>
                    <a:pt x="38658" y="224281"/>
                  </a:lnTo>
                  <a:lnTo>
                    <a:pt x="302983" y="224281"/>
                  </a:lnTo>
                  <a:lnTo>
                    <a:pt x="302983" y="188721"/>
                  </a:lnTo>
                  <a:lnTo>
                    <a:pt x="86017" y="188721"/>
                  </a:lnTo>
                  <a:lnTo>
                    <a:pt x="86017" y="170560"/>
                  </a:lnTo>
                  <a:lnTo>
                    <a:pt x="302983" y="170560"/>
                  </a:lnTo>
                  <a:lnTo>
                    <a:pt x="302983" y="139572"/>
                  </a:lnTo>
                  <a:lnTo>
                    <a:pt x="86017" y="139572"/>
                  </a:lnTo>
                  <a:lnTo>
                    <a:pt x="86017" y="121792"/>
                  </a:lnTo>
                  <a:lnTo>
                    <a:pt x="302983" y="121792"/>
                  </a:lnTo>
                  <a:lnTo>
                    <a:pt x="302983" y="86359"/>
                  </a:lnTo>
                  <a:close/>
                </a:path>
                <a:path w="1056639" h="347979">
                  <a:moveTo>
                    <a:pt x="302983" y="170560"/>
                  </a:moveTo>
                  <a:lnTo>
                    <a:pt x="255625" y="170560"/>
                  </a:lnTo>
                  <a:lnTo>
                    <a:pt x="255625" y="188721"/>
                  </a:lnTo>
                  <a:lnTo>
                    <a:pt x="302983" y="188721"/>
                  </a:lnTo>
                  <a:lnTo>
                    <a:pt x="302983" y="170560"/>
                  </a:lnTo>
                  <a:close/>
                </a:path>
                <a:path w="1056639" h="347979">
                  <a:moveTo>
                    <a:pt x="302983" y="121792"/>
                  </a:moveTo>
                  <a:lnTo>
                    <a:pt x="255625" y="121792"/>
                  </a:lnTo>
                  <a:lnTo>
                    <a:pt x="255625" y="139572"/>
                  </a:lnTo>
                  <a:lnTo>
                    <a:pt x="302983" y="139572"/>
                  </a:lnTo>
                  <a:lnTo>
                    <a:pt x="302983" y="121792"/>
                  </a:lnTo>
                  <a:close/>
                </a:path>
                <a:path w="1056639" h="347979">
                  <a:moveTo>
                    <a:pt x="137210" y="62610"/>
                  </a:moveTo>
                  <a:lnTo>
                    <a:pt x="91236" y="62610"/>
                  </a:lnTo>
                  <a:lnTo>
                    <a:pt x="91236" y="80009"/>
                  </a:lnTo>
                  <a:lnTo>
                    <a:pt x="137210" y="80009"/>
                  </a:lnTo>
                  <a:lnTo>
                    <a:pt x="137210" y="62610"/>
                  </a:lnTo>
                  <a:close/>
                </a:path>
                <a:path w="1056639" h="347979">
                  <a:moveTo>
                    <a:pt x="251434" y="62610"/>
                  </a:moveTo>
                  <a:lnTo>
                    <a:pt x="205473" y="62610"/>
                  </a:lnTo>
                  <a:lnTo>
                    <a:pt x="205473" y="80009"/>
                  </a:lnTo>
                  <a:lnTo>
                    <a:pt x="251434" y="80009"/>
                  </a:lnTo>
                  <a:lnTo>
                    <a:pt x="251434" y="62610"/>
                  </a:lnTo>
                  <a:close/>
                </a:path>
                <a:path w="1056639" h="347979">
                  <a:moveTo>
                    <a:pt x="337807" y="24383"/>
                  </a:moveTo>
                  <a:lnTo>
                    <a:pt x="3479" y="24383"/>
                  </a:lnTo>
                  <a:lnTo>
                    <a:pt x="3479" y="62610"/>
                  </a:lnTo>
                  <a:lnTo>
                    <a:pt x="337807" y="62610"/>
                  </a:lnTo>
                  <a:lnTo>
                    <a:pt x="337807" y="24383"/>
                  </a:lnTo>
                  <a:close/>
                </a:path>
                <a:path w="1056639" h="347979">
                  <a:moveTo>
                    <a:pt x="137210" y="1650"/>
                  </a:moveTo>
                  <a:lnTo>
                    <a:pt x="91236" y="1650"/>
                  </a:lnTo>
                  <a:lnTo>
                    <a:pt x="91236" y="24383"/>
                  </a:lnTo>
                  <a:lnTo>
                    <a:pt x="137210" y="24383"/>
                  </a:lnTo>
                  <a:lnTo>
                    <a:pt x="137210" y="1650"/>
                  </a:lnTo>
                  <a:close/>
                </a:path>
                <a:path w="1056639" h="347979">
                  <a:moveTo>
                    <a:pt x="251434" y="1650"/>
                  </a:moveTo>
                  <a:lnTo>
                    <a:pt x="205473" y="1650"/>
                  </a:lnTo>
                  <a:lnTo>
                    <a:pt x="205473" y="24383"/>
                  </a:lnTo>
                  <a:lnTo>
                    <a:pt x="251434" y="24383"/>
                  </a:lnTo>
                  <a:lnTo>
                    <a:pt x="251434" y="1650"/>
                  </a:lnTo>
                  <a:close/>
                </a:path>
                <a:path w="1056639" h="347979">
                  <a:moveTo>
                    <a:pt x="553440" y="232917"/>
                  </a:moveTo>
                  <a:lnTo>
                    <a:pt x="500481" y="232917"/>
                  </a:lnTo>
                  <a:lnTo>
                    <a:pt x="500481" y="345058"/>
                  </a:lnTo>
                  <a:lnTo>
                    <a:pt x="553440" y="345058"/>
                  </a:lnTo>
                  <a:lnTo>
                    <a:pt x="553440" y="232917"/>
                  </a:lnTo>
                  <a:close/>
                </a:path>
                <a:path w="1056639" h="347979">
                  <a:moveTo>
                    <a:pt x="683234" y="61594"/>
                  </a:moveTo>
                  <a:lnTo>
                    <a:pt x="370547" y="61594"/>
                  </a:lnTo>
                  <a:lnTo>
                    <a:pt x="370547" y="258063"/>
                  </a:lnTo>
                  <a:lnTo>
                    <a:pt x="422084" y="258063"/>
                  </a:lnTo>
                  <a:lnTo>
                    <a:pt x="422084" y="232917"/>
                  </a:lnTo>
                  <a:lnTo>
                    <a:pt x="683234" y="232917"/>
                  </a:lnTo>
                  <a:lnTo>
                    <a:pt x="683234" y="184911"/>
                  </a:lnTo>
                  <a:lnTo>
                    <a:pt x="422084" y="184911"/>
                  </a:lnTo>
                  <a:lnTo>
                    <a:pt x="422084" y="109727"/>
                  </a:lnTo>
                  <a:lnTo>
                    <a:pt x="683234" y="109727"/>
                  </a:lnTo>
                  <a:lnTo>
                    <a:pt x="683234" y="61594"/>
                  </a:lnTo>
                  <a:close/>
                </a:path>
                <a:path w="1056639" h="347979">
                  <a:moveTo>
                    <a:pt x="683234" y="232917"/>
                  </a:moveTo>
                  <a:lnTo>
                    <a:pt x="631799" y="232917"/>
                  </a:lnTo>
                  <a:lnTo>
                    <a:pt x="631799" y="256920"/>
                  </a:lnTo>
                  <a:lnTo>
                    <a:pt x="683234" y="256920"/>
                  </a:lnTo>
                  <a:lnTo>
                    <a:pt x="683234" y="232917"/>
                  </a:lnTo>
                  <a:close/>
                </a:path>
                <a:path w="1056639" h="347979">
                  <a:moveTo>
                    <a:pt x="553440" y="109727"/>
                  </a:moveTo>
                  <a:lnTo>
                    <a:pt x="500481" y="109727"/>
                  </a:lnTo>
                  <a:lnTo>
                    <a:pt x="500481" y="184911"/>
                  </a:lnTo>
                  <a:lnTo>
                    <a:pt x="553440" y="184911"/>
                  </a:lnTo>
                  <a:lnTo>
                    <a:pt x="553440" y="109727"/>
                  </a:lnTo>
                  <a:close/>
                </a:path>
                <a:path w="1056639" h="347979">
                  <a:moveTo>
                    <a:pt x="683234" y="109727"/>
                  </a:moveTo>
                  <a:lnTo>
                    <a:pt x="631799" y="109727"/>
                  </a:lnTo>
                  <a:lnTo>
                    <a:pt x="631799" y="184911"/>
                  </a:lnTo>
                  <a:lnTo>
                    <a:pt x="683234" y="184911"/>
                  </a:lnTo>
                  <a:lnTo>
                    <a:pt x="683234" y="109727"/>
                  </a:lnTo>
                  <a:close/>
                </a:path>
                <a:path w="1056639" h="347979">
                  <a:moveTo>
                    <a:pt x="553440" y="0"/>
                  </a:moveTo>
                  <a:lnTo>
                    <a:pt x="500481" y="0"/>
                  </a:lnTo>
                  <a:lnTo>
                    <a:pt x="500481" y="61594"/>
                  </a:lnTo>
                  <a:lnTo>
                    <a:pt x="553440" y="61594"/>
                  </a:lnTo>
                  <a:lnTo>
                    <a:pt x="553440" y="0"/>
                  </a:lnTo>
                  <a:close/>
                </a:path>
                <a:path w="1056639" h="347979">
                  <a:moveTo>
                    <a:pt x="941350" y="318769"/>
                  </a:moveTo>
                  <a:lnTo>
                    <a:pt x="905865" y="318769"/>
                  </a:lnTo>
                  <a:lnTo>
                    <a:pt x="917581" y="331469"/>
                  </a:lnTo>
                  <a:lnTo>
                    <a:pt x="923367" y="339089"/>
                  </a:lnTo>
                  <a:lnTo>
                    <a:pt x="929106" y="345439"/>
                  </a:lnTo>
                  <a:lnTo>
                    <a:pt x="941350" y="318769"/>
                  </a:lnTo>
                  <a:close/>
                </a:path>
                <a:path w="1056639" h="347979">
                  <a:moveTo>
                    <a:pt x="1027404" y="158750"/>
                  </a:moveTo>
                  <a:lnTo>
                    <a:pt x="987018" y="158750"/>
                  </a:lnTo>
                  <a:lnTo>
                    <a:pt x="987018" y="342900"/>
                  </a:lnTo>
                  <a:lnTo>
                    <a:pt x="1027404" y="342900"/>
                  </a:lnTo>
                  <a:lnTo>
                    <a:pt x="1027404" y="158750"/>
                  </a:lnTo>
                  <a:close/>
                </a:path>
                <a:path w="1056639" h="347979">
                  <a:moveTo>
                    <a:pt x="762990" y="15239"/>
                  </a:moveTo>
                  <a:lnTo>
                    <a:pt x="722604" y="15239"/>
                  </a:lnTo>
                  <a:lnTo>
                    <a:pt x="722604" y="331469"/>
                  </a:lnTo>
                  <a:lnTo>
                    <a:pt x="905865" y="331469"/>
                  </a:lnTo>
                  <a:lnTo>
                    <a:pt x="905865" y="318769"/>
                  </a:lnTo>
                  <a:lnTo>
                    <a:pt x="941350" y="318769"/>
                  </a:lnTo>
                  <a:lnTo>
                    <a:pt x="944848" y="311150"/>
                  </a:lnTo>
                  <a:lnTo>
                    <a:pt x="947656" y="300989"/>
                  </a:lnTo>
                  <a:lnTo>
                    <a:pt x="762990" y="300989"/>
                  </a:lnTo>
                  <a:lnTo>
                    <a:pt x="762990" y="267969"/>
                  </a:lnTo>
                  <a:lnTo>
                    <a:pt x="956441" y="267969"/>
                  </a:lnTo>
                  <a:lnTo>
                    <a:pt x="956805" y="265429"/>
                  </a:lnTo>
                  <a:lnTo>
                    <a:pt x="913485" y="265429"/>
                  </a:lnTo>
                  <a:lnTo>
                    <a:pt x="912158" y="261619"/>
                  </a:lnTo>
                  <a:lnTo>
                    <a:pt x="791946" y="261619"/>
                  </a:lnTo>
                  <a:lnTo>
                    <a:pt x="793301" y="260350"/>
                  </a:lnTo>
                  <a:lnTo>
                    <a:pt x="762990" y="260350"/>
                  </a:lnTo>
                  <a:lnTo>
                    <a:pt x="762990" y="213359"/>
                  </a:lnTo>
                  <a:lnTo>
                    <a:pt x="910964" y="213359"/>
                  </a:lnTo>
                  <a:lnTo>
                    <a:pt x="913172" y="210819"/>
                  </a:lnTo>
                  <a:lnTo>
                    <a:pt x="762990" y="210819"/>
                  </a:lnTo>
                  <a:lnTo>
                    <a:pt x="762990" y="170179"/>
                  </a:lnTo>
                  <a:lnTo>
                    <a:pt x="920089" y="170179"/>
                  </a:lnTo>
                  <a:lnTo>
                    <a:pt x="920089" y="140969"/>
                  </a:lnTo>
                  <a:lnTo>
                    <a:pt x="762990" y="140969"/>
                  </a:lnTo>
                  <a:lnTo>
                    <a:pt x="762990" y="107950"/>
                  </a:lnTo>
                  <a:lnTo>
                    <a:pt x="911648" y="107950"/>
                  </a:lnTo>
                  <a:lnTo>
                    <a:pt x="910296" y="104139"/>
                  </a:lnTo>
                  <a:lnTo>
                    <a:pt x="791946" y="104139"/>
                  </a:lnTo>
                  <a:lnTo>
                    <a:pt x="793485" y="102869"/>
                  </a:lnTo>
                  <a:lnTo>
                    <a:pt x="762990" y="102869"/>
                  </a:lnTo>
                  <a:lnTo>
                    <a:pt x="762990" y="62229"/>
                  </a:lnTo>
                  <a:lnTo>
                    <a:pt x="831753" y="62229"/>
                  </a:lnTo>
                  <a:lnTo>
                    <a:pt x="832967" y="60959"/>
                  </a:lnTo>
                  <a:lnTo>
                    <a:pt x="903270" y="60959"/>
                  </a:lnTo>
                  <a:lnTo>
                    <a:pt x="906520" y="57150"/>
                  </a:lnTo>
                  <a:lnTo>
                    <a:pt x="762990" y="57150"/>
                  </a:lnTo>
                  <a:lnTo>
                    <a:pt x="762990" y="15239"/>
                  </a:lnTo>
                  <a:close/>
                </a:path>
                <a:path w="1056639" h="347979">
                  <a:moveTo>
                    <a:pt x="950463" y="290829"/>
                  </a:moveTo>
                  <a:lnTo>
                    <a:pt x="904722" y="290829"/>
                  </a:lnTo>
                  <a:lnTo>
                    <a:pt x="903325" y="293369"/>
                  </a:lnTo>
                  <a:lnTo>
                    <a:pt x="901801" y="297179"/>
                  </a:lnTo>
                  <a:lnTo>
                    <a:pt x="899896" y="300989"/>
                  </a:lnTo>
                  <a:lnTo>
                    <a:pt x="947656" y="300989"/>
                  </a:lnTo>
                  <a:lnTo>
                    <a:pt x="950463" y="290829"/>
                  </a:lnTo>
                  <a:close/>
                </a:path>
                <a:path w="1056639" h="347979">
                  <a:moveTo>
                    <a:pt x="879981" y="281939"/>
                  </a:moveTo>
                  <a:lnTo>
                    <a:pt x="821918" y="281939"/>
                  </a:lnTo>
                  <a:lnTo>
                    <a:pt x="823315" y="287019"/>
                  </a:lnTo>
                  <a:lnTo>
                    <a:pt x="826363" y="297179"/>
                  </a:lnTo>
                  <a:lnTo>
                    <a:pt x="849731" y="290829"/>
                  </a:lnTo>
                  <a:lnTo>
                    <a:pt x="848334" y="287019"/>
                  </a:lnTo>
                  <a:lnTo>
                    <a:pt x="857692" y="284479"/>
                  </a:lnTo>
                  <a:lnTo>
                    <a:pt x="868241" y="283209"/>
                  </a:lnTo>
                  <a:lnTo>
                    <a:pt x="879981" y="281939"/>
                  </a:lnTo>
                  <a:close/>
                </a:path>
                <a:path w="1056639" h="347979">
                  <a:moveTo>
                    <a:pt x="953270" y="280669"/>
                  </a:moveTo>
                  <a:lnTo>
                    <a:pt x="892911" y="280669"/>
                  </a:lnTo>
                  <a:lnTo>
                    <a:pt x="893800" y="284479"/>
                  </a:lnTo>
                  <a:lnTo>
                    <a:pt x="894816" y="288289"/>
                  </a:lnTo>
                  <a:lnTo>
                    <a:pt x="895705" y="293369"/>
                  </a:lnTo>
                  <a:lnTo>
                    <a:pt x="904722" y="290829"/>
                  </a:lnTo>
                  <a:lnTo>
                    <a:pt x="950463" y="290829"/>
                  </a:lnTo>
                  <a:lnTo>
                    <a:pt x="953270" y="280669"/>
                  </a:lnTo>
                  <a:close/>
                </a:path>
                <a:path w="1056639" h="347979">
                  <a:moveTo>
                    <a:pt x="956441" y="267969"/>
                  </a:moveTo>
                  <a:lnTo>
                    <a:pt x="762990" y="267969"/>
                  </a:lnTo>
                  <a:lnTo>
                    <a:pt x="771753" y="288289"/>
                  </a:lnTo>
                  <a:lnTo>
                    <a:pt x="781395" y="285750"/>
                  </a:lnTo>
                  <a:lnTo>
                    <a:pt x="792978" y="284479"/>
                  </a:lnTo>
                  <a:lnTo>
                    <a:pt x="806490" y="283209"/>
                  </a:lnTo>
                  <a:lnTo>
                    <a:pt x="821918" y="281939"/>
                  </a:lnTo>
                  <a:lnTo>
                    <a:pt x="879981" y="281939"/>
                  </a:lnTo>
                  <a:lnTo>
                    <a:pt x="892911" y="280669"/>
                  </a:lnTo>
                  <a:lnTo>
                    <a:pt x="953270" y="280669"/>
                  </a:lnTo>
                  <a:lnTo>
                    <a:pt x="956078" y="270509"/>
                  </a:lnTo>
                  <a:lnTo>
                    <a:pt x="956441" y="267969"/>
                  </a:lnTo>
                  <a:close/>
                </a:path>
                <a:path w="1056639" h="347979">
                  <a:moveTo>
                    <a:pt x="1042009" y="3809"/>
                  </a:moveTo>
                  <a:lnTo>
                    <a:pt x="1018337" y="10159"/>
                  </a:lnTo>
                  <a:lnTo>
                    <a:pt x="990939" y="15239"/>
                  </a:lnTo>
                  <a:lnTo>
                    <a:pt x="959802" y="19050"/>
                  </a:lnTo>
                  <a:lnTo>
                    <a:pt x="924915" y="22859"/>
                  </a:lnTo>
                  <a:lnTo>
                    <a:pt x="924788" y="184150"/>
                  </a:lnTo>
                  <a:lnTo>
                    <a:pt x="924111" y="204469"/>
                  </a:lnTo>
                  <a:lnTo>
                    <a:pt x="921915" y="226059"/>
                  </a:lnTo>
                  <a:lnTo>
                    <a:pt x="918361" y="246379"/>
                  </a:lnTo>
                  <a:lnTo>
                    <a:pt x="913485" y="265429"/>
                  </a:lnTo>
                  <a:lnTo>
                    <a:pt x="956805" y="265429"/>
                  </a:lnTo>
                  <a:lnTo>
                    <a:pt x="962807" y="223519"/>
                  </a:lnTo>
                  <a:lnTo>
                    <a:pt x="964938" y="173989"/>
                  </a:lnTo>
                  <a:lnTo>
                    <a:pt x="965047" y="158750"/>
                  </a:lnTo>
                  <a:lnTo>
                    <a:pt x="1054582" y="158750"/>
                  </a:lnTo>
                  <a:lnTo>
                    <a:pt x="1054582" y="114300"/>
                  </a:lnTo>
                  <a:lnTo>
                    <a:pt x="965047" y="114300"/>
                  </a:lnTo>
                  <a:lnTo>
                    <a:pt x="965047" y="60959"/>
                  </a:lnTo>
                  <a:lnTo>
                    <a:pt x="990832" y="57150"/>
                  </a:lnTo>
                  <a:lnTo>
                    <a:pt x="1014641" y="53339"/>
                  </a:lnTo>
                  <a:lnTo>
                    <a:pt x="1036449" y="49529"/>
                  </a:lnTo>
                  <a:lnTo>
                    <a:pt x="1056233" y="44450"/>
                  </a:lnTo>
                  <a:lnTo>
                    <a:pt x="1042009" y="3809"/>
                  </a:lnTo>
                  <a:close/>
                </a:path>
                <a:path w="1056639" h="347979">
                  <a:moveTo>
                    <a:pt x="829538" y="237489"/>
                  </a:moveTo>
                  <a:lnTo>
                    <a:pt x="810412" y="243740"/>
                  </a:lnTo>
                  <a:lnTo>
                    <a:pt x="810160" y="244005"/>
                  </a:lnTo>
                  <a:lnTo>
                    <a:pt x="813790" y="255269"/>
                  </a:lnTo>
                  <a:lnTo>
                    <a:pt x="815568" y="260350"/>
                  </a:lnTo>
                  <a:lnTo>
                    <a:pt x="801217" y="261619"/>
                  </a:lnTo>
                  <a:lnTo>
                    <a:pt x="865479" y="261619"/>
                  </a:lnTo>
                  <a:lnTo>
                    <a:pt x="867847" y="259079"/>
                  </a:lnTo>
                  <a:lnTo>
                    <a:pt x="837920" y="259079"/>
                  </a:lnTo>
                  <a:lnTo>
                    <a:pt x="832288" y="243740"/>
                  </a:lnTo>
                  <a:lnTo>
                    <a:pt x="829538" y="237489"/>
                  </a:lnTo>
                  <a:close/>
                </a:path>
                <a:path w="1056639" h="347979">
                  <a:moveTo>
                    <a:pt x="903706" y="237489"/>
                  </a:moveTo>
                  <a:lnTo>
                    <a:pt x="882497" y="243839"/>
                  </a:lnTo>
                  <a:lnTo>
                    <a:pt x="884148" y="247650"/>
                  </a:lnTo>
                  <a:lnTo>
                    <a:pt x="885672" y="252729"/>
                  </a:lnTo>
                  <a:lnTo>
                    <a:pt x="887323" y="259079"/>
                  </a:lnTo>
                  <a:lnTo>
                    <a:pt x="880592" y="260350"/>
                  </a:lnTo>
                  <a:lnTo>
                    <a:pt x="873353" y="260350"/>
                  </a:lnTo>
                  <a:lnTo>
                    <a:pt x="865479" y="261619"/>
                  </a:lnTo>
                  <a:lnTo>
                    <a:pt x="912158" y="261619"/>
                  </a:lnTo>
                  <a:lnTo>
                    <a:pt x="905520" y="242569"/>
                  </a:lnTo>
                  <a:lnTo>
                    <a:pt x="903706" y="237489"/>
                  </a:lnTo>
                  <a:close/>
                </a:path>
                <a:path w="1056639" h="347979">
                  <a:moveTo>
                    <a:pt x="822245" y="231139"/>
                  </a:moveTo>
                  <a:lnTo>
                    <a:pt x="791565" y="231139"/>
                  </a:lnTo>
                  <a:lnTo>
                    <a:pt x="784707" y="238759"/>
                  </a:lnTo>
                  <a:lnTo>
                    <a:pt x="777659" y="246379"/>
                  </a:lnTo>
                  <a:lnTo>
                    <a:pt x="770420" y="254000"/>
                  </a:lnTo>
                  <a:lnTo>
                    <a:pt x="762990" y="260350"/>
                  </a:lnTo>
                  <a:lnTo>
                    <a:pt x="793301" y="260350"/>
                  </a:lnTo>
                  <a:lnTo>
                    <a:pt x="805493" y="248919"/>
                  </a:lnTo>
                  <a:lnTo>
                    <a:pt x="810160" y="244005"/>
                  </a:lnTo>
                  <a:lnTo>
                    <a:pt x="810107" y="243839"/>
                  </a:lnTo>
                  <a:lnTo>
                    <a:pt x="810412" y="243740"/>
                  </a:lnTo>
                  <a:lnTo>
                    <a:pt x="817552" y="236219"/>
                  </a:lnTo>
                  <a:lnTo>
                    <a:pt x="822245" y="231139"/>
                  </a:lnTo>
                  <a:close/>
                </a:path>
                <a:path w="1056639" h="347979">
                  <a:moveTo>
                    <a:pt x="895572" y="229869"/>
                  </a:moveTo>
                  <a:lnTo>
                    <a:pt x="865733" y="229869"/>
                  </a:lnTo>
                  <a:lnTo>
                    <a:pt x="858923" y="237489"/>
                  </a:lnTo>
                  <a:lnTo>
                    <a:pt x="852017" y="245109"/>
                  </a:lnTo>
                  <a:lnTo>
                    <a:pt x="845016" y="251459"/>
                  </a:lnTo>
                  <a:lnTo>
                    <a:pt x="837920" y="259079"/>
                  </a:lnTo>
                  <a:lnTo>
                    <a:pt x="867847" y="259079"/>
                  </a:lnTo>
                  <a:lnTo>
                    <a:pt x="883241" y="242569"/>
                  </a:lnTo>
                  <a:lnTo>
                    <a:pt x="895572" y="229869"/>
                  </a:lnTo>
                  <a:close/>
                </a:path>
                <a:path w="1056639" h="347979">
                  <a:moveTo>
                    <a:pt x="810412" y="243740"/>
                  </a:moveTo>
                  <a:lnTo>
                    <a:pt x="810107" y="243839"/>
                  </a:lnTo>
                  <a:lnTo>
                    <a:pt x="810160" y="244005"/>
                  </a:lnTo>
                  <a:lnTo>
                    <a:pt x="810412" y="243740"/>
                  </a:lnTo>
                  <a:close/>
                </a:path>
                <a:path w="1056639" h="347979">
                  <a:moveTo>
                    <a:pt x="910964" y="213359"/>
                  </a:moveTo>
                  <a:lnTo>
                    <a:pt x="762990" y="213359"/>
                  </a:lnTo>
                  <a:lnTo>
                    <a:pt x="770737" y="233679"/>
                  </a:lnTo>
                  <a:lnTo>
                    <a:pt x="776071" y="232409"/>
                  </a:lnTo>
                  <a:lnTo>
                    <a:pt x="783056" y="232409"/>
                  </a:lnTo>
                  <a:lnTo>
                    <a:pt x="791565" y="231139"/>
                  </a:lnTo>
                  <a:lnTo>
                    <a:pt x="822245" y="231139"/>
                  </a:lnTo>
                  <a:lnTo>
                    <a:pt x="828111" y="224789"/>
                  </a:lnTo>
                  <a:lnTo>
                    <a:pt x="837158" y="214629"/>
                  </a:lnTo>
                  <a:lnTo>
                    <a:pt x="909860" y="214629"/>
                  </a:lnTo>
                  <a:lnTo>
                    <a:pt x="910964" y="213359"/>
                  </a:lnTo>
                  <a:close/>
                </a:path>
                <a:path w="1056639" h="347979">
                  <a:moveTo>
                    <a:pt x="909860" y="214629"/>
                  </a:moveTo>
                  <a:lnTo>
                    <a:pt x="837158" y="214629"/>
                  </a:lnTo>
                  <a:lnTo>
                    <a:pt x="844143" y="232409"/>
                  </a:lnTo>
                  <a:lnTo>
                    <a:pt x="849731" y="231139"/>
                  </a:lnTo>
                  <a:lnTo>
                    <a:pt x="856970" y="231139"/>
                  </a:lnTo>
                  <a:lnTo>
                    <a:pt x="865733" y="229869"/>
                  </a:lnTo>
                  <a:lnTo>
                    <a:pt x="895572" y="229869"/>
                  </a:lnTo>
                  <a:lnTo>
                    <a:pt x="898039" y="227329"/>
                  </a:lnTo>
                  <a:lnTo>
                    <a:pt x="909860" y="214629"/>
                  </a:lnTo>
                  <a:close/>
                </a:path>
                <a:path w="1056639" h="347979">
                  <a:moveTo>
                    <a:pt x="811377" y="170179"/>
                  </a:moveTo>
                  <a:lnTo>
                    <a:pt x="791946" y="170179"/>
                  </a:lnTo>
                  <a:lnTo>
                    <a:pt x="785421" y="181609"/>
                  </a:lnTo>
                  <a:lnTo>
                    <a:pt x="778421" y="191769"/>
                  </a:lnTo>
                  <a:lnTo>
                    <a:pt x="770943" y="201929"/>
                  </a:lnTo>
                  <a:lnTo>
                    <a:pt x="762990" y="210819"/>
                  </a:lnTo>
                  <a:lnTo>
                    <a:pt x="792327" y="210819"/>
                  </a:lnTo>
                  <a:lnTo>
                    <a:pt x="801421" y="199389"/>
                  </a:lnTo>
                  <a:lnTo>
                    <a:pt x="809266" y="190500"/>
                  </a:lnTo>
                  <a:lnTo>
                    <a:pt x="815848" y="181609"/>
                  </a:lnTo>
                  <a:lnTo>
                    <a:pt x="821156" y="175259"/>
                  </a:lnTo>
                  <a:lnTo>
                    <a:pt x="811377" y="170179"/>
                  </a:lnTo>
                  <a:close/>
                </a:path>
                <a:path w="1056639" h="347979">
                  <a:moveTo>
                    <a:pt x="894689" y="189229"/>
                  </a:moveTo>
                  <a:lnTo>
                    <a:pt x="890752" y="195579"/>
                  </a:lnTo>
                  <a:lnTo>
                    <a:pt x="886688" y="201929"/>
                  </a:lnTo>
                  <a:lnTo>
                    <a:pt x="882497" y="208279"/>
                  </a:lnTo>
                  <a:lnTo>
                    <a:pt x="875258" y="208279"/>
                  </a:lnTo>
                  <a:lnTo>
                    <a:pt x="869543" y="209550"/>
                  </a:lnTo>
                  <a:lnTo>
                    <a:pt x="801852" y="209550"/>
                  </a:lnTo>
                  <a:lnTo>
                    <a:pt x="796264" y="210819"/>
                  </a:lnTo>
                  <a:lnTo>
                    <a:pt x="913172" y="210819"/>
                  </a:lnTo>
                  <a:lnTo>
                    <a:pt x="918692" y="204469"/>
                  </a:lnTo>
                  <a:lnTo>
                    <a:pt x="894689" y="189229"/>
                  </a:lnTo>
                  <a:close/>
                </a:path>
                <a:path w="1056639" h="347979">
                  <a:moveTo>
                    <a:pt x="824966" y="186689"/>
                  </a:moveTo>
                  <a:lnTo>
                    <a:pt x="821108" y="193039"/>
                  </a:lnTo>
                  <a:lnTo>
                    <a:pt x="817156" y="198119"/>
                  </a:lnTo>
                  <a:lnTo>
                    <a:pt x="813107" y="204469"/>
                  </a:lnTo>
                  <a:lnTo>
                    <a:pt x="808964" y="209550"/>
                  </a:lnTo>
                  <a:lnTo>
                    <a:pt x="865479" y="209550"/>
                  </a:lnTo>
                  <a:lnTo>
                    <a:pt x="873234" y="199389"/>
                  </a:lnTo>
                  <a:lnTo>
                    <a:pt x="845159" y="199389"/>
                  </a:lnTo>
                  <a:lnTo>
                    <a:pt x="824966" y="186689"/>
                  </a:lnTo>
                  <a:close/>
                </a:path>
                <a:path w="1056639" h="347979">
                  <a:moveTo>
                    <a:pt x="883894" y="170179"/>
                  </a:moveTo>
                  <a:lnTo>
                    <a:pt x="861542" y="170179"/>
                  </a:lnTo>
                  <a:lnTo>
                    <a:pt x="858304" y="177800"/>
                  </a:lnTo>
                  <a:lnTo>
                    <a:pt x="854494" y="184150"/>
                  </a:lnTo>
                  <a:lnTo>
                    <a:pt x="850112" y="191769"/>
                  </a:lnTo>
                  <a:lnTo>
                    <a:pt x="845159" y="199389"/>
                  </a:lnTo>
                  <a:lnTo>
                    <a:pt x="873234" y="199389"/>
                  </a:lnTo>
                  <a:lnTo>
                    <a:pt x="875173" y="196850"/>
                  </a:lnTo>
                  <a:lnTo>
                    <a:pt x="882735" y="186689"/>
                  </a:lnTo>
                  <a:lnTo>
                    <a:pt x="888178" y="179069"/>
                  </a:lnTo>
                  <a:lnTo>
                    <a:pt x="891514" y="173989"/>
                  </a:lnTo>
                  <a:lnTo>
                    <a:pt x="883894" y="170179"/>
                  </a:lnTo>
                  <a:close/>
                </a:path>
                <a:path w="1056639" h="347979">
                  <a:moveTo>
                    <a:pt x="891895" y="121919"/>
                  </a:moveTo>
                  <a:lnTo>
                    <a:pt x="821156" y="121919"/>
                  </a:lnTo>
                  <a:lnTo>
                    <a:pt x="822299" y="127000"/>
                  </a:lnTo>
                  <a:lnTo>
                    <a:pt x="823569" y="130809"/>
                  </a:lnTo>
                  <a:lnTo>
                    <a:pt x="824712" y="135889"/>
                  </a:lnTo>
                  <a:lnTo>
                    <a:pt x="847699" y="128269"/>
                  </a:lnTo>
                  <a:lnTo>
                    <a:pt x="847445" y="128269"/>
                  </a:lnTo>
                  <a:lnTo>
                    <a:pt x="847318" y="127000"/>
                  </a:lnTo>
                  <a:lnTo>
                    <a:pt x="856534" y="125729"/>
                  </a:lnTo>
                  <a:lnTo>
                    <a:pt x="867035" y="124459"/>
                  </a:lnTo>
                  <a:lnTo>
                    <a:pt x="878822" y="123189"/>
                  </a:lnTo>
                  <a:lnTo>
                    <a:pt x="891895" y="121919"/>
                  </a:lnTo>
                  <a:close/>
                </a:path>
                <a:path w="1056639" h="347979">
                  <a:moveTo>
                    <a:pt x="916543" y="121919"/>
                  </a:moveTo>
                  <a:lnTo>
                    <a:pt x="891895" y="121919"/>
                  </a:lnTo>
                  <a:lnTo>
                    <a:pt x="892784" y="125729"/>
                  </a:lnTo>
                  <a:lnTo>
                    <a:pt x="893800" y="129539"/>
                  </a:lnTo>
                  <a:lnTo>
                    <a:pt x="895070" y="133350"/>
                  </a:lnTo>
                  <a:lnTo>
                    <a:pt x="918311" y="127000"/>
                  </a:lnTo>
                  <a:lnTo>
                    <a:pt x="916543" y="121919"/>
                  </a:lnTo>
                  <a:close/>
                </a:path>
                <a:path w="1056639" h="347979">
                  <a:moveTo>
                    <a:pt x="911648" y="107950"/>
                  </a:moveTo>
                  <a:lnTo>
                    <a:pt x="762990" y="107950"/>
                  </a:lnTo>
                  <a:lnTo>
                    <a:pt x="770991" y="128269"/>
                  </a:lnTo>
                  <a:lnTo>
                    <a:pt x="780419" y="127000"/>
                  </a:lnTo>
                  <a:lnTo>
                    <a:pt x="791930" y="124459"/>
                  </a:lnTo>
                  <a:lnTo>
                    <a:pt x="805513" y="123189"/>
                  </a:lnTo>
                  <a:lnTo>
                    <a:pt x="821156" y="121919"/>
                  </a:lnTo>
                  <a:lnTo>
                    <a:pt x="916543" y="121919"/>
                  </a:lnTo>
                  <a:lnTo>
                    <a:pt x="913449" y="113029"/>
                  </a:lnTo>
                  <a:lnTo>
                    <a:pt x="911648" y="107950"/>
                  </a:lnTo>
                  <a:close/>
                </a:path>
                <a:path w="1056639" h="347979">
                  <a:moveTo>
                    <a:pt x="833031" y="86359"/>
                  </a:moveTo>
                  <a:lnTo>
                    <a:pt x="809726" y="86359"/>
                  </a:lnTo>
                  <a:lnTo>
                    <a:pt x="811504" y="91439"/>
                  </a:lnTo>
                  <a:lnTo>
                    <a:pt x="813409" y="96519"/>
                  </a:lnTo>
                  <a:lnTo>
                    <a:pt x="815314" y="102869"/>
                  </a:lnTo>
                  <a:lnTo>
                    <a:pt x="807821" y="102869"/>
                  </a:lnTo>
                  <a:lnTo>
                    <a:pt x="791946" y="104139"/>
                  </a:lnTo>
                  <a:lnTo>
                    <a:pt x="861923" y="104139"/>
                  </a:lnTo>
                  <a:lnTo>
                    <a:pt x="865528" y="100329"/>
                  </a:lnTo>
                  <a:lnTo>
                    <a:pt x="837920" y="100329"/>
                  </a:lnTo>
                  <a:lnTo>
                    <a:pt x="833031" y="86359"/>
                  </a:lnTo>
                  <a:close/>
                </a:path>
                <a:path w="1056639" h="347979">
                  <a:moveTo>
                    <a:pt x="900912" y="78739"/>
                  </a:moveTo>
                  <a:lnTo>
                    <a:pt x="881481" y="85089"/>
                  </a:lnTo>
                  <a:lnTo>
                    <a:pt x="880338" y="85089"/>
                  </a:lnTo>
                  <a:lnTo>
                    <a:pt x="882497" y="90169"/>
                  </a:lnTo>
                  <a:lnTo>
                    <a:pt x="884529" y="96519"/>
                  </a:lnTo>
                  <a:lnTo>
                    <a:pt x="886688" y="102869"/>
                  </a:lnTo>
                  <a:lnTo>
                    <a:pt x="878941" y="102869"/>
                  </a:lnTo>
                  <a:lnTo>
                    <a:pt x="870813" y="104139"/>
                  </a:lnTo>
                  <a:lnTo>
                    <a:pt x="910296" y="104139"/>
                  </a:lnTo>
                  <a:lnTo>
                    <a:pt x="908945" y="100329"/>
                  </a:lnTo>
                  <a:lnTo>
                    <a:pt x="904774" y="88900"/>
                  </a:lnTo>
                  <a:lnTo>
                    <a:pt x="900912" y="78739"/>
                  </a:lnTo>
                  <a:close/>
                </a:path>
                <a:path w="1056639" h="347979">
                  <a:moveTo>
                    <a:pt x="820654" y="74929"/>
                  </a:moveTo>
                  <a:lnTo>
                    <a:pt x="789533" y="74929"/>
                  </a:lnTo>
                  <a:lnTo>
                    <a:pt x="783028" y="82550"/>
                  </a:lnTo>
                  <a:lnTo>
                    <a:pt x="776452" y="90169"/>
                  </a:lnTo>
                  <a:lnTo>
                    <a:pt x="769781" y="96519"/>
                  </a:lnTo>
                  <a:lnTo>
                    <a:pt x="762990" y="102869"/>
                  </a:lnTo>
                  <a:lnTo>
                    <a:pt x="793485" y="102869"/>
                  </a:lnTo>
                  <a:lnTo>
                    <a:pt x="796564" y="100329"/>
                  </a:lnTo>
                  <a:lnTo>
                    <a:pt x="801074" y="95250"/>
                  </a:lnTo>
                  <a:lnTo>
                    <a:pt x="805466" y="90169"/>
                  </a:lnTo>
                  <a:lnTo>
                    <a:pt x="809726" y="86359"/>
                  </a:lnTo>
                  <a:lnTo>
                    <a:pt x="833031" y="86359"/>
                  </a:lnTo>
                  <a:lnTo>
                    <a:pt x="832586" y="85089"/>
                  </a:lnTo>
                  <a:lnTo>
                    <a:pt x="811377" y="85089"/>
                  </a:lnTo>
                  <a:lnTo>
                    <a:pt x="817304" y="78739"/>
                  </a:lnTo>
                  <a:lnTo>
                    <a:pt x="820654" y="74929"/>
                  </a:lnTo>
                  <a:close/>
                </a:path>
                <a:path w="1056639" h="347979">
                  <a:moveTo>
                    <a:pt x="890540" y="74929"/>
                  </a:moveTo>
                  <a:lnTo>
                    <a:pt x="861288" y="74929"/>
                  </a:lnTo>
                  <a:lnTo>
                    <a:pt x="855333" y="81279"/>
                  </a:lnTo>
                  <a:lnTo>
                    <a:pt x="849461" y="87629"/>
                  </a:lnTo>
                  <a:lnTo>
                    <a:pt x="843661" y="93979"/>
                  </a:lnTo>
                  <a:lnTo>
                    <a:pt x="837920" y="100329"/>
                  </a:lnTo>
                  <a:lnTo>
                    <a:pt x="865528" y="100329"/>
                  </a:lnTo>
                  <a:lnTo>
                    <a:pt x="866729" y="99059"/>
                  </a:lnTo>
                  <a:lnTo>
                    <a:pt x="871416" y="95250"/>
                  </a:lnTo>
                  <a:lnTo>
                    <a:pt x="875961" y="90169"/>
                  </a:lnTo>
                  <a:lnTo>
                    <a:pt x="880338" y="85089"/>
                  </a:lnTo>
                  <a:lnTo>
                    <a:pt x="881481" y="85089"/>
                  </a:lnTo>
                  <a:lnTo>
                    <a:pt x="890540" y="74929"/>
                  </a:lnTo>
                  <a:close/>
                </a:path>
                <a:path w="1056639" h="347979">
                  <a:moveTo>
                    <a:pt x="829538" y="77469"/>
                  </a:moveTo>
                  <a:lnTo>
                    <a:pt x="811377" y="85089"/>
                  </a:lnTo>
                  <a:lnTo>
                    <a:pt x="832586" y="85089"/>
                  </a:lnTo>
                  <a:lnTo>
                    <a:pt x="831697" y="82550"/>
                  </a:lnTo>
                  <a:lnTo>
                    <a:pt x="829538" y="77469"/>
                  </a:lnTo>
                  <a:close/>
                </a:path>
                <a:path w="1056639" h="347979">
                  <a:moveTo>
                    <a:pt x="831753" y="62229"/>
                  </a:moveTo>
                  <a:lnTo>
                    <a:pt x="762990" y="62229"/>
                  </a:lnTo>
                  <a:lnTo>
                    <a:pt x="768959" y="78739"/>
                  </a:lnTo>
                  <a:lnTo>
                    <a:pt x="773531" y="77469"/>
                  </a:lnTo>
                  <a:lnTo>
                    <a:pt x="780389" y="76200"/>
                  </a:lnTo>
                  <a:lnTo>
                    <a:pt x="789533" y="74929"/>
                  </a:lnTo>
                  <a:lnTo>
                    <a:pt x="820654" y="74929"/>
                  </a:lnTo>
                  <a:lnTo>
                    <a:pt x="822886" y="72389"/>
                  </a:lnTo>
                  <a:lnTo>
                    <a:pt x="828111" y="66039"/>
                  </a:lnTo>
                  <a:lnTo>
                    <a:pt x="831753" y="62229"/>
                  </a:lnTo>
                  <a:close/>
                </a:path>
                <a:path w="1056639" h="347979">
                  <a:moveTo>
                    <a:pt x="903270" y="60959"/>
                  </a:moveTo>
                  <a:lnTo>
                    <a:pt x="832967" y="60959"/>
                  </a:lnTo>
                  <a:lnTo>
                    <a:pt x="839317" y="77469"/>
                  </a:lnTo>
                  <a:lnTo>
                    <a:pt x="843889" y="76200"/>
                  </a:lnTo>
                  <a:lnTo>
                    <a:pt x="851255" y="74929"/>
                  </a:lnTo>
                  <a:lnTo>
                    <a:pt x="890540" y="74929"/>
                  </a:lnTo>
                  <a:lnTo>
                    <a:pt x="891673" y="73659"/>
                  </a:lnTo>
                  <a:lnTo>
                    <a:pt x="901103" y="63500"/>
                  </a:lnTo>
                  <a:lnTo>
                    <a:pt x="903270" y="60959"/>
                  </a:lnTo>
                  <a:close/>
                </a:path>
                <a:path w="1056639" h="347979">
                  <a:moveTo>
                    <a:pt x="798550" y="1269"/>
                  </a:moveTo>
                  <a:lnTo>
                    <a:pt x="790976" y="15239"/>
                  </a:lnTo>
                  <a:lnTo>
                    <a:pt x="782532" y="29209"/>
                  </a:lnTo>
                  <a:lnTo>
                    <a:pt x="773208" y="43179"/>
                  </a:lnTo>
                  <a:lnTo>
                    <a:pt x="762990" y="57150"/>
                  </a:lnTo>
                  <a:lnTo>
                    <a:pt x="906520" y="57150"/>
                  </a:lnTo>
                  <a:lnTo>
                    <a:pt x="907603" y="55879"/>
                  </a:lnTo>
                  <a:lnTo>
                    <a:pt x="791184" y="55879"/>
                  </a:lnTo>
                  <a:lnTo>
                    <a:pt x="802977" y="40639"/>
                  </a:lnTo>
                  <a:lnTo>
                    <a:pt x="812472" y="27939"/>
                  </a:lnTo>
                  <a:lnTo>
                    <a:pt x="819706" y="19050"/>
                  </a:lnTo>
                  <a:lnTo>
                    <a:pt x="824712" y="11429"/>
                  </a:lnTo>
                  <a:lnTo>
                    <a:pt x="798550" y="1269"/>
                  </a:lnTo>
                  <a:close/>
                </a:path>
                <a:path w="1056639" h="347979">
                  <a:moveTo>
                    <a:pt x="823569" y="29209"/>
                  </a:moveTo>
                  <a:lnTo>
                    <a:pt x="819239" y="35559"/>
                  </a:lnTo>
                  <a:lnTo>
                    <a:pt x="814838" y="41909"/>
                  </a:lnTo>
                  <a:lnTo>
                    <a:pt x="805916" y="54609"/>
                  </a:lnTo>
                  <a:lnTo>
                    <a:pt x="799566" y="55879"/>
                  </a:lnTo>
                  <a:lnTo>
                    <a:pt x="907603" y="55879"/>
                  </a:lnTo>
                  <a:lnTo>
                    <a:pt x="908687" y="54609"/>
                  </a:lnTo>
                  <a:lnTo>
                    <a:pt x="860907" y="54609"/>
                  </a:lnTo>
                  <a:lnTo>
                    <a:pt x="870710" y="41909"/>
                  </a:lnTo>
                  <a:lnTo>
                    <a:pt x="843508" y="41909"/>
                  </a:lnTo>
                  <a:lnTo>
                    <a:pt x="823569" y="29209"/>
                  </a:lnTo>
                  <a:close/>
                </a:path>
                <a:path w="1056639" h="347979">
                  <a:moveTo>
                    <a:pt x="892911" y="30479"/>
                  </a:moveTo>
                  <a:lnTo>
                    <a:pt x="888934" y="36829"/>
                  </a:lnTo>
                  <a:lnTo>
                    <a:pt x="885005" y="43179"/>
                  </a:lnTo>
                  <a:lnTo>
                    <a:pt x="881124" y="48259"/>
                  </a:lnTo>
                  <a:lnTo>
                    <a:pt x="877290" y="53339"/>
                  </a:lnTo>
                  <a:lnTo>
                    <a:pt x="860907" y="54609"/>
                  </a:lnTo>
                  <a:lnTo>
                    <a:pt x="908687" y="54609"/>
                  </a:lnTo>
                  <a:lnTo>
                    <a:pt x="909770" y="53339"/>
                  </a:lnTo>
                  <a:lnTo>
                    <a:pt x="917676" y="44450"/>
                  </a:lnTo>
                  <a:lnTo>
                    <a:pt x="892911" y="30479"/>
                  </a:lnTo>
                  <a:close/>
                </a:path>
                <a:path w="1056639" h="347979">
                  <a:moveTo>
                    <a:pt x="866495" y="1269"/>
                  </a:moveTo>
                  <a:lnTo>
                    <a:pt x="861921" y="11429"/>
                  </a:lnTo>
                  <a:lnTo>
                    <a:pt x="843508" y="41909"/>
                  </a:lnTo>
                  <a:lnTo>
                    <a:pt x="870710" y="41909"/>
                  </a:lnTo>
                  <a:lnTo>
                    <a:pt x="872670" y="39369"/>
                  </a:lnTo>
                  <a:lnTo>
                    <a:pt x="881862" y="27939"/>
                  </a:lnTo>
                  <a:lnTo>
                    <a:pt x="888482" y="17779"/>
                  </a:lnTo>
                  <a:lnTo>
                    <a:pt x="892530" y="11429"/>
                  </a:lnTo>
                  <a:lnTo>
                    <a:pt x="866495" y="126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71852" y="4684317"/>
              <a:ext cx="103505" cy="40005"/>
            </a:xfrm>
            <a:custGeom>
              <a:avLst/>
              <a:gdLst/>
              <a:ahLst/>
              <a:cxnLst/>
              <a:rect l="l" t="t" r="r" b="b"/>
              <a:pathLst>
                <a:path w="103505" h="40004">
                  <a:moveTo>
                    <a:pt x="102910" y="0"/>
                  </a:moveTo>
                  <a:lnTo>
                    <a:pt x="0" y="0"/>
                  </a:lnTo>
                  <a:lnTo>
                    <a:pt x="0" y="39701"/>
                  </a:lnTo>
                  <a:lnTo>
                    <a:pt x="102910" y="39701"/>
                  </a:lnTo>
                  <a:lnTo>
                    <a:pt x="102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2916" y="4508753"/>
              <a:ext cx="1418082" cy="348360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3475863" y="4513326"/>
            <a:ext cx="1016635" cy="342900"/>
          </a:xfrm>
          <a:custGeom>
            <a:avLst/>
            <a:gdLst/>
            <a:ahLst/>
            <a:cxnLst/>
            <a:rect l="l" t="t" r="r" b="b"/>
            <a:pathLst>
              <a:path w="1016635" h="342900">
                <a:moveTo>
                  <a:pt x="173990" y="87630"/>
                </a:moveTo>
                <a:lnTo>
                  <a:pt x="0" y="172466"/>
                </a:lnTo>
                <a:lnTo>
                  <a:pt x="0" y="200660"/>
                </a:lnTo>
                <a:lnTo>
                  <a:pt x="173990" y="280924"/>
                </a:lnTo>
                <a:lnTo>
                  <a:pt x="173990" y="237998"/>
                </a:lnTo>
                <a:lnTo>
                  <a:pt x="49276" y="186690"/>
                </a:lnTo>
                <a:lnTo>
                  <a:pt x="49276" y="185674"/>
                </a:lnTo>
                <a:lnTo>
                  <a:pt x="173990" y="130429"/>
                </a:lnTo>
                <a:lnTo>
                  <a:pt x="173990" y="87630"/>
                </a:lnTo>
                <a:close/>
              </a:path>
              <a:path w="1016635" h="342900">
                <a:moveTo>
                  <a:pt x="373634" y="18415"/>
                </a:moveTo>
                <a:lnTo>
                  <a:pt x="337820" y="18415"/>
                </a:lnTo>
                <a:lnTo>
                  <a:pt x="319570" y="30873"/>
                </a:lnTo>
                <a:lnTo>
                  <a:pt x="299732" y="41770"/>
                </a:lnTo>
                <a:lnTo>
                  <a:pt x="278282" y="51117"/>
                </a:lnTo>
                <a:lnTo>
                  <a:pt x="255270" y="58928"/>
                </a:lnTo>
                <a:lnTo>
                  <a:pt x="255270" y="107061"/>
                </a:lnTo>
                <a:lnTo>
                  <a:pt x="297116" y="94437"/>
                </a:lnTo>
                <a:lnTo>
                  <a:pt x="317119" y="81915"/>
                </a:lnTo>
                <a:lnTo>
                  <a:pt x="317119" y="294132"/>
                </a:lnTo>
                <a:lnTo>
                  <a:pt x="373634" y="294132"/>
                </a:lnTo>
                <a:lnTo>
                  <a:pt x="373634" y="81915"/>
                </a:lnTo>
                <a:lnTo>
                  <a:pt x="373634" y="18415"/>
                </a:lnTo>
                <a:close/>
              </a:path>
              <a:path w="1016635" h="342900">
                <a:moveTo>
                  <a:pt x="648716" y="157480"/>
                </a:moveTo>
                <a:lnTo>
                  <a:pt x="642899" y="97243"/>
                </a:lnTo>
                <a:lnTo>
                  <a:pt x="625475" y="54216"/>
                </a:lnTo>
                <a:lnTo>
                  <a:pt x="596417" y="28422"/>
                </a:lnTo>
                <a:lnTo>
                  <a:pt x="591439" y="27368"/>
                </a:lnTo>
                <a:lnTo>
                  <a:pt x="591439" y="159512"/>
                </a:lnTo>
                <a:lnTo>
                  <a:pt x="588975" y="201599"/>
                </a:lnTo>
                <a:lnTo>
                  <a:pt x="581621" y="231635"/>
                </a:lnTo>
                <a:lnTo>
                  <a:pt x="569353" y="249656"/>
                </a:lnTo>
                <a:lnTo>
                  <a:pt x="552196" y="255651"/>
                </a:lnTo>
                <a:lnTo>
                  <a:pt x="534758" y="249821"/>
                </a:lnTo>
                <a:lnTo>
                  <a:pt x="522300" y="232321"/>
                </a:lnTo>
                <a:lnTo>
                  <a:pt x="514807" y="203149"/>
                </a:lnTo>
                <a:lnTo>
                  <a:pt x="512318" y="162306"/>
                </a:lnTo>
                <a:lnTo>
                  <a:pt x="514883" y="118884"/>
                </a:lnTo>
                <a:lnTo>
                  <a:pt x="522566" y="87845"/>
                </a:lnTo>
                <a:lnTo>
                  <a:pt x="535355" y="69215"/>
                </a:lnTo>
                <a:lnTo>
                  <a:pt x="553212" y="62992"/>
                </a:lnTo>
                <a:lnTo>
                  <a:pt x="569950" y="69037"/>
                </a:lnTo>
                <a:lnTo>
                  <a:pt x="581888" y="87160"/>
                </a:lnTo>
                <a:lnTo>
                  <a:pt x="589051" y="117322"/>
                </a:lnTo>
                <a:lnTo>
                  <a:pt x="591439" y="159512"/>
                </a:lnTo>
                <a:lnTo>
                  <a:pt x="591439" y="27368"/>
                </a:lnTo>
                <a:lnTo>
                  <a:pt x="555752" y="19812"/>
                </a:lnTo>
                <a:lnTo>
                  <a:pt x="532790" y="22123"/>
                </a:lnTo>
                <a:lnTo>
                  <a:pt x="512711" y="29057"/>
                </a:lnTo>
                <a:lnTo>
                  <a:pt x="481203" y="56769"/>
                </a:lnTo>
                <a:lnTo>
                  <a:pt x="461835" y="102006"/>
                </a:lnTo>
                <a:lnTo>
                  <a:pt x="455422" y="163703"/>
                </a:lnTo>
                <a:lnTo>
                  <a:pt x="461352" y="222808"/>
                </a:lnTo>
                <a:lnTo>
                  <a:pt x="479145" y="265036"/>
                </a:lnTo>
                <a:lnTo>
                  <a:pt x="508838" y="290385"/>
                </a:lnTo>
                <a:lnTo>
                  <a:pt x="550418" y="298831"/>
                </a:lnTo>
                <a:lnTo>
                  <a:pt x="572897" y="296532"/>
                </a:lnTo>
                <a:lnTo>
                  <a:pt x="609384" y="278104"/>
                </a:lnTo>
                <a:lnTo>
                  <a:pt x="634453" y="241681"/>
                </a:lnTo>
                <a:lnTo>
                  <a:pt x="647115" y="189395"/>
                </a:lnTo>
                <a:lnTo>
                  <a:pt x="648716" y="157480"/>
                </a:lnTo>
                <a:close/>
              </a:path>
              <a:path w="1016635" h="342900">
                <a:moveTo>
                  <a:pt x="866013" y="64770"/>
                </a:moveTo>
                <a:lnTo>
                  <a:pt x="825627" y="54737"/>
                </a:lnTo>
                <a:lnTo>
                  <a:pt x="821791" y="71247"/>
                </a:lnTo>
                <a:lnTo>
                  <a:pt x="817143" y="88569"/>
                </a:lnTo>
                <a:lnTo>
                  <a:pt x="811695" y="106730"/>
                </a:lnTo>
                <a:lnTo>
                  <a:pt x="805434" y="125730"/>
                </a:lnTo>
                <a:lnTo>
                  <a:pt x="805434" y="99949"/>
                </a:lnTo>
                <a:lnTo>
                  <a:pt x="760222" y="99949"/>
                </a:lnTo>
                <a:lnTo>
                  <a:pt x="760222" y="61849"/>
                </a:lnTo>
                <a:lnTo>
                  <a:pt x="760222" y="56769"/>
                </a:lnTo>
                <a:lnTo>
                  <a:pt x="772502" y="55105"/>
                </a:lnTo>
                <a:lnTo>
                  <a:pt x="784555" y="53340"/>
                </a:lnTo>
                <a:lnTo>
                  <a:pt x="796340" y="51485"/>
                </a:lnTo>
                <a:lnTo>
                  <a:pt x="807847" y="49530"/>
                </a:lnTo>
                <a:lnTo>
                  <a:pt x="797052" y="5969"/>
                </a:lnTo>
                <a:lnTo>
                  <a:pt x="763612" y="11163"/>
                </a:lnTo>
                <a:lnTo>
                  <a:pt x="730770" y="15328"/>
                </a:lnTo>
                <a:lnTo>
                  <a:pt x="698512" y="18453"/>
                </a:lnTo>
                <a:lnTo>
                  <a:pt x="666877" y="20574"/>
                </a:lnTo>
                <a:lnTo>
                  <a:pt x="668820" y="30289"/>
                </a:lnTo>
                <a:lnTo>
                  <a:pt x="670509" y="40957"/>
                </a:lnTo>
                <a:lnTo>
                  <a:pt x="671918" y="52578"/>
                </a:lnTo>
                <a:lnTo>
                  <a:pt x="673100" y="65151"/>
                </a:lnTo>
                <a:lnTo>
                  <a:pt x="693762" y="63652"/>
                </a:lnTo>
                <a:lnTo>
                  <a:pt x="713867" y="61849"/>
                </a:lnTo>
                <a:lnTo>
                  <a:pt x="713867" y="99949"/>
                </a:lnTo>
                <a:lnTo>
                  <a:pt x="667512" y="99949"/>
                </a:lnTo>
                <a:lnTo>
                  <a:pt x="667512" y="141351"/>
                </a:lnTo>
                <a:lnTo>
                  <a:pt x="707898" y="141351"/>
                </a:lnTo>
                <a:lnTo>
                  <a:pt x="698347" y="165531"/>
                </a:lnTo>
                <a:lnTo>
                  <a:pt x="688187" y="187388"/>
                </a:lnTo>
                <a:lnTo>
                  <a:pt x="677443" y="206971"/>
                </a:lnTo>
                <a:lnTo>
                  <a:pt x="666115" y="224282"/>
                </a:lnTo>
                <a:lnTo>
                  <a:pt x="671499" y="240512"/>
                </a:lnTo>
                <a:lnTo>
                  <a:pt x="676059" y="255663"/>
                </a:lnTo>
                <a:lnTo>
                  <a:pt x="679843" y="269760"/>
                </a:lnTo>
                <a:lnTo>
                  <a:pt x="682879" y="282829"/>
                </a:lnTo>
                <a:lnTo>
                  <a:pt x="691743" y="265074"/>
                </a:lnTo>
                <a:lnTo>
                  <a:pt x="699744" y="247230"/>
                </a:lnTo>
                <a:lnTo>
                  <a:pt x="707148" y="228739"/>
                </a:lnTo>
                <a:lnTo>
                  <a:pt x="713867" y="209804"/>
                </a:lnTo>
                <a:lnTo>
                  <a:pt x="713867" y="342392"/>
                </a:lnTo>
                <a:lnTo>
                  <a:pt x="760222" y="342392"/>
                </a:lnTo>
                <a:lnTo>
                  <a:pt x="760222" y="212852"/>
                </a:lnTo>
                <a:lnTo>
                  <a:pt x="766711" y="219887"/>
                </a:lnTo>
                <a:lnTo>
                  <a:pt x="773633" y="227431"/>
                </a:lnTo>
                <a:lnTo>
                  <a:pt x="780948" y="235508"/>
                </a:lnTo>
                <a:lnTo>
                  <a:pt x="788670" y="244094"/>
                </a:lnTo>
                <a:lnTo>
                  <a:pt x="819785" y="214249"/>
                </a:lnTo>
                <a:lnTo>
                  <a:pt x="818197" y="212852"/>
                </a:lnTo>
                <a:lnTo>
                  <a:pt x="814755" y="209804"/>
                </a:lnTo>
                <a:lnTo>
                  <a:pt x="794131" y="191668"/>
                </a:lnTo>
                <a:lnTo>
                  <a:pt x="781329" y="180594"/>
                </a:lnTo>
                <a:lnTo>
                  <a:pt x="779106" y="178689"/>
                </a:lnTo>
                <a:lnTo>
                  <a:pt x="768858" y="169926"/>
                </a:lnTo>
                <a:lnTo>
                  <a:pt x="760222" y="178689"/>
                </a:lnTo>
                <a:lnTo>
                  <a:pt x="760222" y="141351"/>
                </a:lnTo>
                <a:lnTo>
                  <a:pt x="799846" y="141351"/>
                </a:lnTo>
                <a:lnTo>
                  <a:pt x="797394" y="148336"/>
                </a:lnTo>
                <a:lnTo>
                  <a:pt x="794829" y="155371"/>
                </a:lnTo>
                <a:lnTo>
                  <a:pt x="792162" y="162483"/>
                </a:lnTo>
                <a:lnTo>
                  <a:pt x="789432" y="169672"/>
                </a:lnTo>
                <a:lnTo>
                  <a:pt x="799198" y="172935"/>
                </a:lnTo>
                <a:lnTo>
                  <a:pt x="809282" y="176580"/>
                </a:lnTo>
                <a:lnTo>
                  <a:pt x="819734" y="180594"/>
                </a:lnTo>
                <a:lnTo>
                  <a:pt x="830580" y="184912"/>
                </a:lnTo>
                <a:lnTo>
                  <a:pt x="841006" y="152984"/>
                </a:lnTo>
                <a:lnTo>
                  <a:pt x="849337" y="125730"/>
                </a:lnTo>
                <a:lnTo>
                  <a:pt x="850392" y="122326"/>
                </a:lnTo>
                <a:lnTo>
                  <a:pt x="858723" y="92925"/>
                </a:lnTo>
                <a:lnTo>
                  <a:pt x="866013" y="64770"/>
                </a:lnTo>
                <a:close/>
              </a:path>
              <a:path w="1016635" h="342900">
                <a:moveTo>
                  <a:pt x="1001903" y="180467"/>
                </a:moveTo>
                <a:lnTo>
                  <a:pt x="960374" y="158877"/>
                </a:lnTo>
                <a:lnTo>
                  <a:pt x="953160" y="174713"/>
                </a:lnTo>
                <a:lnTo>
                  <a:pt x="944473" y="189826"/>
                </a:lnTo>
                <a:lnTo>
                  <a:pt x="934351" y="204190"/>
                </a:lnTo>
                <a:lnTo>
                  <a:pt x="922782" y="217805"/>
                </a:lnTo>
                <a:lnTo>
                  <a:pt x="922782" y="0"/>
                </a:lnTo>
                <a:lnTo>
                  <a:pt x="875792" y="0"/>
                </a:lnTo>
                <a:lnTo>
                  <a:pt x="875792" y="220091"/>
                </a:lnTo>
                <a:lnTo>
                  <a:pt x="920750" y="220091"/>
                </a:lnTo>
                <a:lnTo>
                  <a:pt x="894816" y="243814"/>
                </a:lnTo>
                <a:lnTo>
                  <a:pt x="863879" y="265074"/>
                </a:lnTo>
                <a:lnTo>
                  <a:pt x="827951" y="283870"/>
                </a:lnTo>
                <a:lnTo>
                  <a:pt x="787019" y="300228"/>
                </a:lnTo>
                <a:lnTo>
                  <a:pt x="793229" y="309753"/>
                </a:lnTo>
                <a:lnTo>
                  <a:pt x="799299" y="319836"/>
                </a:lnTo>
                <a:lnTo>
                  <a:pt x="805230" y="330466"/>
                </a:lnTo>
                <a:lnTo>
                  <a:pt x="811022" y="341630"/>
                </a:lnTo>
                <a:lnTo>
                  <a:pt x="861999" y="320497"/>
                </a:lnTo>
                <a:lnTo>
                  <a:pt x="906576" y="293814"/>
                </a:lnTo>
                <a:lnTo>
                  <a:pt x="944753" y="261581"/>
                </a:lnTo>
                <a:lnTo>
                  <a:pt x="976528" y="223799"/>
                </a:lnTo>
                <a:lnTo>
                  <a:pt x="980033" y="217805"/>
                </a:lnTo>
                <a:lnTo>
                  <a:pt x="1001903" y="180467"/>
                </a:lnTo>
                <a:close/>
              </a:path>
              <a:path w="1016635" h="342900">
                <a:moveTo>
                  <a:pt x="1016127" y="140335"/>
                </a:moveTo>
                <a:lnTo>
                  <a:pt x="1004951" y="119227"/>
                </a:lnTo>
                <a:lnTo>
                  <a:pt x="992632" y="97205"/>
                </a:lnTo>
                <a:lnTo>
                  <a:pt x="979157" y="74320"/>
                </a:lnTo>
                <a:lnTo>
                  <a:pt x="964565" y="50546"/>
                </a:lnTo>
                <a:lnTo>
                  <a:pt x="929132" y="67564"/>
                </a:lnTo>
                <a:lnTo>
                  <a:pt x="940904" y="87833"/>
                </a:lnTo>
                <a:lnTo>
                  <a:pt x="953020" y="109969"/>
                </a:lnTo>
                <a:lnTo>
                  <a:pt x="965428" y="133985"/>
                </a:lnTo>
                <a:lnTo>
                  <a:pt x="978154" y="159893"/>
                </a:lnTo>
                <a:lnTo>
                  <a:pt x="1016127" y="140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71271" y="221107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心肺復甦術重點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1045463" y="883919"/>
            <a:ext cx="5026660" cy="460375"/>
            <a:chOff x="1045463" y="883919"/>
            <a:chExt cx="5026660" cy="460375"/>
          </a:xfrm>
        </p:grpSpPr>
        <p:sp>
          <p:nvSpPr>
            <p:cNvPr id="24" name="object 24"/>
            <p:cNvSpPr/>
            <p:nvPr/>
          </p:nvSpPr>
          <p:spPr>
            <a:xfrm>
              <a:off x="1045463" y="883919"/>
              <a:ext cx="5026660" cy="460375"/>
            </a:xfrm>
            <a:custGeom>
              <a:avLst/>
              <a:gdLst/>
              <a:ahLst/>
              <a:cxnLst/>
              <a:rect l="l" t="t" r="r" b="b"/>
              <a:pathLst>
                <a:path w="5026660" h="460375">
                  <a:moveTo>
                    <a:pt x="5026152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5026152" y="460248"/>
                  </a:lnTo>
                  <a:lnTo>
                    <a:pt x="5026152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79065" y="965072"/>
              <a:ext cx="1728470" cy="297815"/>
            </a:xfrm>
            <a:custGeom>
              <a:avLst/>
              <a:gdLst/>
              <a:ahLst/>
              <a:cxnLst/>
              <a:rect l="l" t="t" r="r" b="b"/>
              <a:pathLst>
                <a:path w="1728470" h="297815">
                  <a:moveTo>
                    <a:pt x="213487" y="190500"/>
                  </a:moveTo>
                  <a:lnTo>
                    <a:pt x="177673" y="190500"/>
                  </a:lnTo>
                  <a:lnTo>
                    <a:pt x="177673" y="215519"/>
                  </a:lnTo>
                  <a:lnTo>
                    <a:pt x="177673" y="233045"/>
                  </a:lnTo>
                  <a:lnTo>
                    <a:pt x="115189" y="233045"/>
                  </a:lnTo>
                  <a:lnTo>
                    <a:pt x="115189" y="215519"/>
                  </a:lnTo>
                  <a:lnTo>
                    <a:pt x="177673" y="215519"/>
                  </a:lnTo>
                  <a:lnTo>
                    <a:pt x="177673" y="190500"/>
                  </a:lnTo>
                  <a:lnTo>
                    <a:pt x="79502" y="190500"/>
                  </a:lnTo>
                  <a:lnTo>
                    <a:pt x="79502" y="267335"/>
                  </a:lnTo>
                  <a:lnTo>
                    <a:pt x="115189" y="267335"/>
                  </a:lnTo>
                  <a:lnTo>
                    <a:pt x="115189" y="258064"/>
                  </a:lnTo>
                  <a:lnTo>
                    <a:pt x="213487" y="258064"/>
                  </a:lnTo>
                  <a:lnTo>
                    <a:pt x="213487" y="233045"/>
                  </a:lnTo>
                  <a:lnTo>
                    <a:pt x="213487" y="215519"/>
                  </a:lnTo>
                  <a:lnTo>
                    <a:pt x="213487" y="190500"/>
                  </a:lnTo>
                  <a:close/>
                </a:path>
                <a:path w="1728470" h="297815">
                  <a:moveTo>
                    <a:pt x="250317" y="68199"/>
                  </a:moveTo>
                  <a:lnTo>
                    <a:pt x="210439" y="68199"/>
                  </a:lnTo>
                  <a:lnTo>
                    <a:pt x="210439" y="93726"/>
                  </a:lnTo>
                  <a:lnTo>
                    <a:pt x="210439" y="109220"/>
                  </a:lnTo>
                  <a:lnTo>
                    <a:pt x="82423" y="109220"/>
                  </a:lnTo>
                  <a:lnTo>
                    <a:pt x="82423" y="93726"/>
                  </a:lnTo>
                  <a:lnTo>
                    <a:pt x="210439" y="93726"/>
                  </a:lnTo>
                  <a:lnTo>
                    <a:pt x="210439" y="68199"/>
                  </a:lnTo>
                  <a:lnTo>
                    <a:pt x="42545" y="68199"/>
                  </a:lnTo>
                  <a:lnTo>
                    <a:pt x="42545" y="134874"/>
                  </a:lnTo>
                  <a:lnTo>
                    <a:pt x="250317" y="134874"/>
                  </a:lnTo>
                  <a:lnTo>
                    <a:pt x="250317" y="109220"/>
                  </a:lnTo>
                  <a:lnTo>
                    <a:pt x="250317" y="93726"/>
                  </a:lnTo>
                  <a:lnTo>
                    <a:pt x="250317" y="68199"/>
                  </a:lnTo>
                  <a:close/>
                </a:path>
                <a:path w="1728470" h="297815">
                  <a:moveTo>
                    <a:pt x="279273" y="147574"/>
                  </a:moveTo>
                  <a:lnTo>
                    <a:pt x="14351" y="147574"/>
                  </a:lnTo>
                  <a:lnTo>
                    <a:pt x="14351" y="294386"/>
                  </a:lnTo>
                  <a:lnTo>
                    <a:pt x="53594" y="294386"/>
                  </a:lnTo>
                  <a:lnTo>
                    <a:pt x="53594" y="177419"/>
                  </a:lnTo>
                  <a:lnTo>
                    <a:pt x="239903" y="177419"/>
                  </a:lnTo>
                  <a:lnTo>
                    <a:pt x="239903" y="242570"/>
                  </a:lnTo>
                  <a:lnTo>
                    <a:pt x="238658" y="251053"/>
                  </a:lnTo>
                  <a:lnTo>
                    <a:pt x="234924" y="257086"/>
                  </a:lnTo>
                  <a:lnTo>
                    <a:pt x="228701" y="260680"/>
                  </a:lnTo>
                  <a:lnTo>
                    <a:pt x="219964" y="261874"/>
                  </a:lnTo>
                  <a:lnTo>
                    <a:pt x="210464" y="261810"/>
                  </a:lnTo>
                  <a:lnTo>
                    <a:pt x="201231" y="261556"/>
                  </a:lnTo>
                  <a:lnTo>
                    <a:pt x="192278" y="261124"/>
                  </a:lnTo>
                  <a:lnTo>
                    <a:pt x="183642" y="260477"/>
                  </a:lnTo>
                  <a:lnTo>
                    <a:pt x="185826" y="268884"/>
                  </a:lnTo>
                  <a:lnTo>
                    <a:pt x="187845" y="277495"/>
                  </a:lnTo>
                  <a:lnTo>
                    <a:pt x="189687" y="286308"/>
                  </a:lnTo>
                  <a:lnTo>
                    <a:pt x="191389" y="295275"/>
                  </a:lnTo>
                  <a:lnTo>
                    <a:pt x="211175" y="295122"/>
                  </a:lnTo>
                  <a:lnTo>
                    <a:pt x="255206" y="291058"/>
                  </a:lnTo>
                  <a:lnTo>
                    <a:pt x="277685" y="261874"/>
                  </a:lnTo>
                  <a:lnTo>
                    <a:pt x="278739" y="255930"/>
                  </a:lnTo>
                  <a:lnTo>
                    <a:pt x="279273" y="245872"/>
                  </a:lnTo>
                  <a:lnTo>
                    <a:pt x="279273" y="177419"/>
                  </a:lnTo>
                  <a:lnTo>
                    <a:pt x="279273" y="147574"/>
                  </a:lnTo>
                  <a:close/>
                </a:path>
                <a:path w="1728470" h="297815">
                  <a:moveTo>
                    <a:pt x="292354" y="25273"/>
                  </a:moveTo>
                  <a:lnTo>
                    <a:pt x="173482" y="25273"/>
                  </a:lnTo>
                  <a:lnTo>
                    <a:pt x="171221" y="19253"/>
                  </a:lnTo>
                  <a:lnTo>
                    <a:pt x="168821" y="13030"/>
                  </a:lnTo>
                  <a:lnTo>
                    <a:pt x="166319" y="6604"/>
                  </a:lnTo>
                  <a:lnTo>
                    <a:pt x="163703" y="0"/>
                  </a:lnTo>
                  <a:lnTo>
                    <a:pt x="115824" y="7112"/>
                  </a:lnTo>
                  <a:lnTo>
                    <a:pt x="118364" y="12573"/>
                  </a:lnTo>
                  <a:lnTo>
                    <a:pt x="120904" y="18669"/>
                  </a:lnTo>
                  <a:lnTo>
                    <a:pt x="123698" y="25273"/>
                  </a:lnTo>
                  <a:lnTo>
                    <a:pt x="0" y="25273"/>
                  </a:lnTo>
                  <a:lnTo>
                    <a:pt x="0" y="55626"/>
                  </a:lnTo>
                  <a:lnTo>
                    <a:pt x="292354" y="55626"/>
                  </a:lnTo>
                  <a:lnTo>
                    <a:pt x="292354" y="25273"/>
                  </a:lnTo>
                  <a:close/>
                </a:path>
                <a:path w="1728470" h="297815">
                  <a:moveTo>
                    <a:pt x="479552" y="151511"/>
                  </a:moveTo>
                  <a:lnTo>
                    <a:pt x="438531" y="151511"/>
                  </a:lnTo>
                  <a:lnTo>
                    <a:pt x="438531" y="187833"/>
                  </a:lnTo>
                  <a:lnTo>
                    <a:pt x="438531" y="240792"/>
                  </a:lnTo>
                  <a:lnTo>
                    <a:pt x="396875" y="240792"/>
                  </a:lnTo>
                  <a:lnTo>
                    <a:pt x="396875" y="187833"/>
                  </a:lnTo>
                  <a:lnTo>
                    <a:pt x="438531" y="187833"/>
                  </a:lnTo>
                  <a:lnTo>
                    <a:pt x="438531" y="151511"/>
                  </a:lnTo>
                  <a:lnTo>
                    <a:pt x="355727" y="151511"/>
                  </a:lnTo>
                  <a:lnTo>
                    <a:pt x="355727" y="291084"/>
                  </a:lnTo>
                  <a:lnTo>
                    <a:pt x="396875" y="291084"/>
                  </a:lnTo>
                  <a:lnTo>
                    <a:pt x="396875" y="277114"/>
                  </a:lnTo>
                  <a:lnTo>
                    <a:pt x="438531" y="277114"/>
                  </a:lnTo>
                  <a:lnTo>
                    <a:pt x="438531" y="291084"/>
                  </a:lnTo>
                  <a:lnTo>
                    <a:pt x="479552" y="291084"/>
                  </a:lnTo>
                  <a:lnTo>
                    <a:pt x="479552" y="277114"/>
                  </a:lnTo>
                  <a:lnTo>
                    <a:pt x="479552" y="240792"/>
                  </a:lnTo>
                  <a:lnTo>
                    <a:pt x="479552" y="187833"/>
                  </a:lnTo>
                  <a:lnTo>
                    <a:pt x="479552" y="151511"/>
                  </a:lnTo>
                  <a:close/>
                </a:path>
                <a:path w="1728470" h="297815">
                  <a:moveTo>
                    <a:pt x="598043" y="14605"/>
                  </a:moveTo>
                  <a:lnTo>
                    <a:pt x="553974" y="14605"/>
                  </a:lnTo>
                  <a:lnTo>
                    <a:pt x="553974" y="52070"/>
                  </a:lnTo>
                  <a:lnTo>
                    <a:pt x="553974" y="90805"/>
                  </a:lnTo>
                  <a:lnTo>
                    <a:pt x="427863" y="90805"/>
                  </a:lnTo>
                  <a:lnTo>
                    <a:pt x="427863" y="52070"/>
                  </a:lnTo>
                  <a:lnTo>
                    <a:pt x="553974" y="52070"/>
                  </a:lnTo>
                  <a:lnTo>
                    <a:pt x="553974" y="14605"/>
                  </a:lnTo>
                  <a:lnTo>
                    <a:pt x="383794" y="14605"/>
                  </a:lnTo>
                  <a:lnTo>
                    <a:pt x="383794" y="128270"/>
                  </a:lnTo>
                  <a:lnTo>
                    <a:pt x="598043" y="128270"/>
                  </a:lnTo>
                  <a:lnTo>
                    <a:pt x="598043" y="90805"/>
                  </a:lnTo>
                  <a:lnTo>
                    <a:pt x="598043" y="52070"/>
                  </a:lnTo>
                  <a:lnTo>
                    <a:pt x="598043" y="14605"/>
                  </a:lnTo>
                  <a:close/>
                </a:path>
                <a:path w="1728470" h="297815">
                  <a:moveTo>
                    <a:pt x="625729" y="151511"/>
                  </a:moveTo>
                  <a:lnTo>
                    <a:pt x="584708" y="151511"/>
                  </a:lnTo>
                  <a:lnTo>
                    <a:pt x="584708" y="187833"/>
                  </a:lnTo>
                  <a:lnTo>
                    <a:pt x="584708" y="240792"/>
                  </a:lnTo>
                  <a:lnTo>
                    <a:pt x="542671" y="240792"/>
                  </a:lnTo>
                  <a:lnTo>
                    <a:pt x="542671" y="187833"/>
                  </a:lnTo>
                  <a:lnTo>
                    <a:pt x="584708" y="187833"/>
                  </a:lnTo>
                  <a:lnTo>
                    <a:pt x="584708" y="151511"/>
                  </a:lnTo>
                  <a:lnTo>
                    <a:pt x="501650" y="151511"/>
                  </a:lnTo>
                  <a:lnTo>
                    <a:pt x="501650" y="291084"/>
                  </a:lnTo>
                  <a:lnTo>
                    <a:pt x="542671" y="291084"/>
                  </a:lnTo>
                  <a:lnTo>
                    <a:pt x="542671" y="277114"/>
                  </a:lnTo>
                  <a:lnTo>
                    <a:pt x="584708" y="277114"/>
                  </a:lnTo>
                  <a:lnTo>
                    <a:pt x="584708" y="291084"/>
                  </a:lnTo>
                  <a:lnTo>
                    <a:pt x="625729" y="291084"/>
                  </a:lnTo>
                  <a:lnTo>
                    <a:pt x="625729" y="277114"/>
                  </a:lnTo>
                  <a:lnTo>
                    <a:pt x="625729" y="240792"/>
                  </a:lnTo>
                  <a:lnTo>
                    <a:pt x="625729" y="187833"/>
                  </a:lnTo>
                  <a:lnTo>
                    <a:pt x="625729" y="151511"/>
                  </a:lnTo>
                  <a:close/>
                </a:path>
                <a:path w="1728470" h="297815">
                  <a:moveTo>
                    <a:pt x="820166" y="274193"/>
                  </a:moveTo>
                  <a:lnTo>
                    <a:pt x="795782" y="250571"/>
                  </a:lnTo>
                  <a:lnTo>
                    <a:pt x="769442" y="255384"/>
                  </a:lnTo>
                  <a:lnTo>
                    <a:pt x="742835" y="259930"/>
                  </a:lnTo>
                  <a:lnTo>
                    <a:pt x="715962" y="264198"/>
                  </a:lnTo>
                  <a:lnTo>
                    <a:pt x="688848" y="268224"/>
                  </a:lnTo>
                  <a:lnTo>
                    <a:pt x="693889" y="275945"/>
                  </a:lnTo>
                  <a:lnTo>
                    <a:pt x="698563" y="283438"/>
                  </a:lnTo>
                  <a:lnTo>
                    <a:pt x="702843" y="290703"/>
                  </a:lnTo>
                  <a:lnTo>
                    <a:pt x="706755" y="297688"/>
                  </a:lnTo>
                  <a:lnTo>
                    <a:pt x="740486" y="291439"/>
                  </a:lnTo>
                  <a:lnTo>
                    <a:pt x="770648" y="285419"/>
                  </a:lnTo>
                  <a:lnTo>
                    <a:pt x="797204" y="279679"/>
                  </a:lnTo>
                  <a:lnTo>
                    <a:pt x="820166" y="274193"/>
                  </a:lnTo>
                  <a:close/>
                </a:path>
                <a:path w="1728470" h="297815">
                  <a:moveTo>
                    <a:pt x="975233" y="55626"/>
                  </a:moveTo>
                  <a:lnTo>
                    <a:pt x="876046" y="55626"/>
                  </a:lnTo>
                  <a:lnTo>
                    <a:pt x="876274" y="51435"/>
                  </a:lnTo>
                  <a:lnTo>
                    <a:pt x="876350" y="48768"/>
                  </a:lnTo>
                  <a:lnTo>
                    <a:pt x="876427" y="41402"/>
                  </a:lnTo>
                  <a:lnTo>
                    <a:pt x="903135" y="39649"/>
                  </a:lnTo>
                  <a:lnTo>
                    <a:pt x="928255" y="37617"/>
                  </a:lnTo>
                  <a:lnTo>
                    <a:pt x="951763" y="35318"/>
                  </a:lnTo>
                  <a:lnTo>
                    <a:pt x="973709" y="32766"/>
                  </a:lnTo>
                  <a:lnTo>
                    <a:pt x="958850" y="4699"/>
                  </a:lnTo>
                  <a:lnTo>
                    <a:pt x="929195" y="8775"/>
                  </a:lnTo>
                  <a:lnTo>
                    <a:pt x="899706" y="12039"/>
                  </a:lnTo>
                  <a:lnTo>
                    <a:pt x="870381" y="14490"/>
                  </a:lnTo>
                  <a:lnTo>
                    <a:pt x="841248" y="16129"/>
                  </a:lnTo>
                  <a:lnTo>
                    <a:pt x="841248" y="48768"/>
                  </a:lnTo>
                  <a:lnTo>
                    <a:pt x="839863" y="65011"/>
                  </a:lnTo>
                  <a:lnTo>
                    <a:pt x="835736" y="79463"/>
                  </a:lnTo>
                  <a:lnTo>
                    <a:pt x="828865" y="92113"/>
                  </a:lnTo>
                  <a:lnTo>
                    <a:pt x="819277" y="102997"/>
                  </a:lnTo>
                  <a:lnTo>
                    <a:pt x="827087" y="108839"/>
                  </a:lnTo>
                  <a:lnTo>
                    <a:pt x="834732" y="114706"/>
                  </a:lnTo>
                  <a:lnTo>
                    <a:pt x="842238" y="120599"/>
                  </a:lnTo>
                  <a:lnTo>
                    <a:pt x="849630" y="126492"/>
                  </a:lnTo>
                  <a:lnTo>
                    <a:pt x="721868" y="126492"/>
                  </a:lnTo>
                  <a:lnTo>
                    <a:pt x="727189" y="116751"/>
                  </a:lnTo>
                  <a:lnTo>
                    <a:pt x="731596" y="106514"/>
                  </a:lnTo>
                  <a:lnTo>
                    <a:pt x="735203" y="95542"/>
                  </a:lnTo>
                  <a:lnTo>
                    <a:pt x="737997" y="83947"/>
                  </a:lnTo>
                  <a:lnTo>
                    <a:pt x="766826" y="83947"/>
                  </a:lnTo>
                  <a:lnTo>
                    <a:pt x="766826" y="121158"/>
                  </a:lnTo>
                  <a:lnTo>
                    <a:pt x="802640" y="121158"/>
                  </a:lnTo>
                  <a:lnTo>
                    <a:pt x="802640" y="83947"/>
                  </a:lnTo>
                  <a:lnTo>
                    <a:pt x="832358" y="83947"/>
                  </a:lnTo>
                  <a:lnTo>
                    <a:pt x="832358" y="55626"/>
                  </a:lnTo>
                  <a:lnTo>
                    <a:pt x="741553" y="55626"/>
                  </a:lnTo>
                  <a:lnTo>
                    <a:pt x="741807" y="51435"/>
                  </a:lnTo>
                  <a:lnTo>
                    <a:pt x="741807" y="41656"/>
                  </a:lnTo>
                  <a:lnTo>
                    <a:pt x="764451" y="40525"/>
                  </a:lnTo>
                  <a:lnTo>
                    <a:pt x="787044" y="38836"/>
                  </a:lnTo>
                  <a:lnTo>
                    <a:pt x="809599" y="36626"/>
                  </a:lnTo>
                  <a:lnTo>
                    <a:pt x="832104" y="33909"/>
                  </a:lnTo>
                  <a:lnTo>
                    <a:pt x="817753" y="4445"/>
                  </a:lnTo>
                  <a:lnTo>
                    <a:pt x="789292" y="8382"/>
                  </a:lnTo>
                  <a:lnTo>
                    <a:pt x="761301" y="11582"/>
                  </a:lnTo>
                  <a:lnTo>
                    <a:pt x="733767" y="14046"/>
                  </a:lnTo>
                  <a:lnTo>
                    <a:pt x="706755" y="15748"/>
                  </a:lnTo>
                  <a:lnTo>
                    <a:pt x="706628" y="46355"/>
                  </a:lnTo>
                  <a:lnTo>
                    <a:pt x="705459" y="62801"/>
                  </a:lnTo>
                  <a:lnTo>
                    <a:pt x="701611" y="79349"/>
                  </a:lnTo>
                  <a:lnTo>
                    <a:pt x="695172" y="94322"/>
                  </a:lnTo>
                  <a:lnTo>
                    <a:pt x="686181" y="107696"/>
                  </a:lnTo>
                  <a:lnTo>
                    <a:pt x="694702" y="116827"/>
                  </a:lnTo>
                  <a:lnTo>
                    <a:pt x="702068" y="124828"/>
                  </a:lnTo>
                  <a:lnTo>
                    <a:pt x="708482" y="131940"/>
                  </a:lnTo>
                  <a:lnTo>
                    <a:pt x="713867" y="138049"/>
                  </a:lnTo>
                  <a:lnTo>
                    <a:pt x="716661" y="134493"/>
                  </a:lnTo>
                  <a:lnTo>
                    <a:pt x="719201" y="130810"/>
                  </a:lnTo>
                  <a:lnTo>
                    <a:pt x="721614" y="127127"/>
                  </a:lnTo>
                  <a:lnTo>
                    <a:pt x="721614" y="249428"/>
                  </a:lnTo>
                  <a:lnTo>
                    <a:pt x="948436" y="249428"/>
                  </a:lnTo>
                  <a:lnTo>
                    <a:pt x="948436" y="227076"/>
                  </a:lnTo>
                  <a:lnTo>
                    <a:pt x="948436" y="213106"/>
                  </a:lnTo>
                  <a:lnTo>
                    <a:pt x="948436" y="126492"/>
                  </a:lnTo>
                  <a:lnTo>
                    <a:pt x="907415" y="126492"/>
                  </a:lnTo>
                  <a:lnTo>
                    <a:pt x="907415" y="227076"/>
                  </a:lnTo>
                  <a:lnTo>
                    <a:pt x="762762" y="227076"/>
                  </a:lnTo>
                  <a:lnTo>
                    <a:pt x="762762" y="213106"/>
                  </a:lnTo>
                  <a:lnTo>
                    <a:pt x="907415" y="213106"/>
                  </a:lnTo>
                  <a:lnTo>
                    <a:pt x="907415" y="194691"/>
                  </a:lnTo>
                  <a:lnTo>
                    <a:pt x="762762" y="194691"/>
                  </a:lnTo>
                  <a:lnTo>
                    <a:pt x="762762" y="180721"/>
                  </a:lnTo>
                  <a:lnTo>
                    <a:pt x="907415" y="180721"/>
                  </a:lnTo>
                  <a:lnTo>
                    <a:pt x="907415" y="162179"/>
                  </a:lnTo>
                  <a:lnTo>
                    <a:pt x="762762" y="162179"/>
                  </a:lnTo>
                  <a:lnTo>
                    <a:pt x="762762" y="148463"/>
                  </a:lnTo>
                  <a:lnTo>
                    <a:pt x="907415" y="148463"/>
                  </a:lnTo>
                  <a:lnTo>
                    <a:pt x="907415" y="126492"/>
                  </a:lnTo>
                  <a:lnTo>
                    <a:pt x="851408" y="126492"/>
                  </a:lnTo>
                  <a:lnTo>
                    <a:pt x="858431" y="117475"/>
                  </a:lnTo>
                  <a:lnTo>
                    <a:pt x="864273" y="107365"/>
                  </a:lnTo>
                  <a:lnTo>
                    <a:pt x="868959" y="96189"/>
                  </a:lnTo>
                  <a:lnTo>
                    <a:pt x="872490" y="83947"/>
                  </a:lnTo>
                  <a:lnTo>
                    <a:pt x="902589" y="83947"/>
                  </a:lnTo>
                  <a:lnTo>
                    <a:pt x="902589" y="121793"/>
                  </a:lnTo>
                  <a:lnTo>
                    <a:pt x="938276" y="121793"/>
                  </a:lnTo>
                  <a:lnTo>
                    <a:pt x="938276" y="83947"/>
                  </a:lnTo>
                  <a:lnTo>
                    <a:pt x="975233" y="83947"/>
                  </a:lnTo>
                  <a:lnTo>
                    <a:pt x="975233" y="55626"/>
                  </a:lnTo>
                  <a:close/>
                </a:path>
                <a:path w="1728470" h="297815">
                  <a:moveTo>
                    <a:pt x="979424" y="267335"/>
                  </a:moveTo>
                  <a:lnTo>
                    <a:pt x="952868" y="262788"/>
                  </a:lnTo>
                  <a:lnTo>
                    <a:pt x="925601" y="258457"/>
                  </a:lnTo>
                  <a:lnTo>
                    <a:pt x="868934" y="250317"/>
                  </a:lnTo>
                  <a:lnTo>
                    <a:pt x="850519" y="274193"/>
                  </a:lnTo>
                  <a:lnTo>
                    <a:pt x="879640" y="279247"/>
                  </a:lnTo>
                  <a:lnTo>
                    <a:pt x="907783" y="284695"/>
                  </a:lnTo>
                  <a:lnTo>
                    <a:pt x="934986" y="290537"/>
                  </a:lnTo>
                  <a:lnTo>
                    <a:pt x="961263" y="296799"/>
                  </a:lnTo>
                  <a:lnTo>
                    <a:pt x="979424" y="267335"/>
                  </a:lnTo>
                  <a:close/>
                </a:path>
                <a:path w="1728470" h="297815">
                  <a:moveTo>
                    <a:pt x="1217803" y="30861"/>
                  </a:moveTo>
                  <a:lnTo>
                    <a:pt x="1205750" y="26962"/>
                  </a:lnTo>
                  <a:lnTo>
                    <a:pt x="1192301" y="24180"/>
                  </a:lnTo>
                  <a:lnTo>
                    <a:pt x="1177467" y="22529"/>
                  </a:lnTo>
                  <a:lnTo>
                    <a:pt x="1161288" y="21971"/>
                  </a:lnTo>
                  <a:lnTo>
                    <a:pt x="1135494" y="24168"/>
                  </a:lnTo>
                  <a:lnTo>
                    <a:pt x="1091438" y="41592"/>
                  </a:lnTo>
                  <a:lnTo>
                    <a:pt x="1058164" y="75374"/>
                  </a:lnTo>
                  <a:lnTo>
                    <a:pt x="1041107" y="120091"/>
                  </a:lnTo>
                  <a:lnTo>
                    <a:pt x="1038987" y="146177"/>
                  </a:lnTo>
                  <a:lnTo>
                    <a:pt x="1040892" y="170827"/>
                  </a:lnTo>
                  <a:lnTo>
                    <a:pt x="1056182" y="212382"/>
                  </a:lnTo>
                  <a:lnTo>
                    <a:pt x="1086180" y="242912"/>
                  </a:lnTo>
                  <a:lnTo>
                    <a:pt x="1127518" y="258533"/>
                  </a:lnTo>
                  <a:lnTo>
                    <a:pt x="1152271" y="260477"/>
                  </a:lnTo>
                  <a:lnTo>
                    <a:pt x="1171511" y="259702"/>
                  </a:lnTo>
                  <a:lnTo>
                    <a:pt x="1188847" y="257352"/>
                  </a:lnTo>
                  <a:lnTo>
                    <a:pt x="1204277" y="253466"/>
                  </a:lnTo>
                  <a:lnTo>
                    <a:pt x="1217803" y="248031"/>
                  </a:lnTo>
                  <a:lnTo>
                    <a:pt x="1217803" y="217932"/>
                  </a:lnTo>
                  <a:lnTo>
                    <a:pt x="1217803" y="202946"/>
                  </a:lnTo>
                  <a:lnTo>
                    <a:pt x="1204849" y="209524"/>
                  </a:lnTo>
                  <a:lnTo>
                    <a:pt x="1191171" y="214210"/>
                  </a:lnTo>
                  <a:lnTo>
                    <a:pt x="1176807" y="217004"/>
                  </a:lnTo>
                  <a:lnTo>
                    <a:pt x="1161796" y="217932"/>
                  </a:lnTo>
                  <a:lnTo>
                    <a:pt x="1146238" y="216636"/>
                  </a:lnTo>
                  <a:lnTo>
                    <a:pt x="1109853" y="197231"/>
                  </a:lnTo>
                  <a:lnTo>
                    <a:pt x="1091755" y="158750"/>
                  </a:lnTo>
                  <a:lnTo>
                    <a:pt x="1090549" y="142621"/>
                  </a:lnTo>
                  <a:lnTo>
                    <a:pt x="1091819" y="126022"/>
                  </a:lnTo>
                  <a:lnTo>
                    <a:pt x="1110869" y="86106"/>
                  </a:lnTo>
                  <a:lnTo>
                    <a:pt x="1148816" y="65989"/>
                  </a:lnTo>
                  <a:lnTo>
                    <a:pt x="1164844" y="64643"/>
                  </a:lnTo>
                  <a:lnTo>
                    <a:pt x="1179296" y="65481"/>
                  </a:lnTo>
                  <a:lnTo>
                    <a:pt x="1192936" y="68008"/>
                  </a:lnTo>
                  <a:lnTo>
                    <a:pt x="1205776" y="72263"/>
                  </a:lnTo>
                  <a:lnTo>
                    <a:pt x="1217803" y="78232"/>
                  </a:lnTo>
                  <a:lnTo>
                    <a:pt x="1217803" y="64643"/>
                  </a:lnTo>
                  <a:lnTo>
                    <a:pt x="1217803" y="30861"/>
                  </a:lnTo>
                  <a:close/>
                </a:path>
                <a:path w="1728470" h="297815">
                  <a:moveTo>
                    <a:pt x="1462532" y="98806"/>
                  </a:moveTo>
                  <a:lnTo>
                    <a:pt x="1441069" y="44119"/>
                  </a:lnTo>
                  <a:lnTo>
                    <a:pt x="1410970" y="30086"/>
                  </a:lnTo>
                  <a:lnTo>
                    <a:pt x="1410970" y="100711"/>
                  </a:lnTo>
                  <a:lnTo>
                    <a:pt x="1408252" y="117221"/>
                  </a:lnTo>
                  <a:lnTo>
                    <a:pt x="1400124" y="129006"/>
                  </a:lnTo>
                  <a:lnTo>
                    <a:pt x="1386586" y="136080"/>
                  </a:lnTo>
                  <a:lnTo>
                    <a:pt x="1367663" y="138430"/>
                  </a:lnTo>
                  <a:lnTo>
                    <a:pt x="1346327" y="138430"/>
                  </a:lnTo>
                  <a:lnTo>
                    <a:pt x="1346327" y="64008"/>
                  </a:lnTo>
                  <a:lnTo>
                    <a:pt x="1368044" y="64008"/>
                  </a:lnTo>
                  <a:lnTo>
                    <a:pt x="1386801" y="66306"/>
                  </a:lnTo>
                  <a:lnTo>
                    <a:pt x="1400213" y="73177"/>
                  </a:lnTo>
                  <a:lnTo>
                    <a:pt x="1408277" y="84645"/>
                  </a:lnTo>
                  <a:lnTo>
                    <a:pt x="1410970" y="100711"/>
                  </a:lnTo>
                  <a:lnTo>
                    <a:pt x="1410970" y="30086"/>
                  </a:lnTo>
                  <a:lnTo>
                    <a:pt x="1376553" y="25908"/>
                  </a:lnTo>
                  <a:lnTo>
                    <a:pt x="1297178" y="25908"/>
                  </a:lnTo>
                  <a:lnTo>
                    <a:pt x="1297178" y="256413"/>
                  </a:lnTo>
                  <a:lnTo>
                    <a:pt x="1346327" y="256413"/>
                  </a:lnTo>
                  <a:lnTo>
                    <a:pt x="1346327" y="176022"/>
                  </a:lnTo>
                  <a:lnTo>
                    <a:pt x="1371600" y="176022"/>
                  </a:lnTo>
                  <a:lnTo>
                    <a:pt x="1422831" y="164871"/>
                  </a:lnTo>
                  <a:lnTo>
                    <a:pt x="1451356" y="138430"/>
                  </a:lnTo>
                  <a:lnTo>
                    <a:pt x="1456055" y="130721"/>
                  </a:lnTo>
                  <a:lnTo>
                    <a:pt x="1460906" y="115646"/>
                  </a:lnTo>
                  <a:lnTo>
                    <a:pt x="1462532" y="98806"/>
                  </a:lnTo>
                  <a:close/>
                </a:path>
                <a:path w="1728470" h="297815">
                  <a:moveTo>
                    <a:pt x="1728216" y="256413"/>
                  </a:moveTo>
                  <a:lnTo>
                    <a:pt x="1684693" y="187972"/>
                  </a:lnTo>
                  <a:lnTo>
                    <a:pt x="1675295" y="174752"/>
                  </a:lnTo>
                  <a:lnTo>
                    <a:pt x="1668602" y="167132"/>
                  </a:lnTo>
                  <a:lnTo>
                    <a:pt x="1666265" y="164465"/>
                  </a:lnTo>
                  <a:lnTo>
                    <a:pt x="1657667" y="157226"/>
                  </a:lnTo>
                  <a:lnTo>
                    <a:pt x="1649476" y="153035"/>
                  </a:lnTo>
                  <a:lnTo>
                    <a:pt x="1649476" y="152400"/>
                  </a:lnTo>
                  <a:lnTo>
                    <a:pt x="1660906" y="148361"/>
                  </a:lnTo>
                  <a:lnTo>
                    <a:pt x="1671015" y="143065"/>
                  </a:lnTo>
                  <a:lnTo>
                    <a:pt x="1679816" y="136550"/>
                  </a:lnTo>
                  <a:lnTo>
                    <a:pt x="1686458" y="129667"/>
                  </a:lnTo>
                  <a:lnTo>
                    <a:pt x="1687322" y="128778"/>
                  </a:lnTo>
                  <a:lnTo>
                    <a:pt x="1693392" y="119900"/>
                  </a:lnTo>
                  <a:lnTo>
                    <a:pt x="1697710" y="110210"/>
                  </a:lnTo>
                  <a:lnTo>
                    <a:pt x="1700301" y="99707"/>
                  </a:lnTo>
                  <a:lnTo>
                    <a:pt x="1701165" y="88392"/>
                  </a:lnTo>
                  <a:lnTo>
                    <a:pt x="1696427" y="63246"/>
                  </a:lnTo>
                  <a:lnTo>
                    <a:pt x="1696008" y="61061"/>
                  </a:lnTo>
                  <a:lnTo>
                    <a:pt x="1680591" y="41529"/>
                  </a:lnTo>
                  <a:lnTo>
                    <a:pt x="1654873" y="29819"/>
                  </a:lnTo>
                  <a:lnTo>
                    <a:pt x="1649476" y="29235"/>
                  </a:lnTo>
                  <a:lnTo>
                    <a:pt x="1649476" y="94488"/>
                  </a:lnTo>
                  <a:lnTo>
                    <a:pt x="1648828" y="101714"/>
                  </a:lnTo>
                  <a:lnTo>
                    <a:pt x="1619478" y="129032"/>
                  </a:lnTo>
                  <a:lnTo>
                    <a:pt x="1611249" y="129667"/>
                  </a:lnTo>
                  <a:lnTo>
                    <a:pt x="1587119" y="129667"/>
                  </a:lnTo>
                  <a:lnTo>
                    <a:pt x="1587119" y="63246"/>
                  </a:lnTo>
                  <a:lnTo>
                    <a:pt x="1612138" y="63246"/>
                  </a:lnTo>
                  <a:lnTo>
                    <a:pt x="1628470" y="65201"/>
                  </a:lnTo>
                  <a:lnTo>
                    <a:pt x="1640141" y="71056"/>
                  </a:lnTo>
                  <a:lnTo>
                    <a:pt x="1647139" y="80822"/>
                  </a:lnTo>
                  <a:lnTo>
                    <a:pt x="1649476" y="94488"/>
                  </a:lnTo>
                  <a:lnTo>
                    <a:pt x="1649476" y="29235"/>
                  </a:lnTo>
                  <a:lnTo>
                    <a:pt x="1618869" y="25908"/>
                  </a:lnTo>
                  <a:lnTo>
                    <a:pt x="1537970" y="25908"/>
                  </a:lnTo>
                  <a:lnTo>
                    <a:pt x="1537970" y="256413"/>
                  </a:lnTo>
                  <a:lnTo>
                    <a:pt x="1587119" y="256413"/>
                  </a:lnTo>
                  <a:lnTo>
                    <a:pt x="1587119" y="167132"/>
                  </a:lnTo>
                  <a:lnTo>
                    <a:pt x="1607439" y="167132"/>
                  </a:lnTo>
                  <a:lnTo>
                    <a:pt x="1635506" y="196469"/>
                  </a:lnTo>
                  <a:lnTo>
                    <a:pt x="1671701" y="256413"/>
                  </a:lnTo>
                  <a:lnTo>
                    <a:pt x="1728216" y="256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7384" y="1002791"/>
              <a:ext cx="454152" cy="2987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6327" y="1649983"/>
            <a:ext cx="5327116" cy="3486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1271" y="221107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心肺復甦術重點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45463" y="883919"/>
            <a:ext cx="5026660" cy="460375"/>
            <a:chOff x="1045463" y="883919"/>
            <a:chExt cx="5026660" cy="460375"/>
          </a:xfrm>
        </p:grpSpPr>
        <p:sp>
          <p:nvSpPr>
            <p:cNvPr id="6" name="object 6"/>
            <p:cNvSpPr/>
            <p:nvPr/>
          </p:nvSpPr>
          <p:spPr>
            <a:xfrm>
              <a:off x="1045463" y="883919"/>
              <a:ext cx="5026660" cy="460375"/>
            </a:xfrm>
            <a:custGeom>
              <a:avLst/>
              <a:gdLst/>
              <a:ahLst/>
              <a:cxnLst/>
              <a:rect l="l" t="t" r="r" b="b"/>
              <a:pathLst>
                <a:path w="5026660" h="460375">
                  <a:moveTo>
                    <a:pt x="5026152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5026152" y="460248"/>
                  </a:lnTo>
                  <a:lnTo>
                    <a:pt x="5026152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9065" y="965072"/>
              <a:ext cx="1728470" cy="297815"/>
            </a:xfrm>
            <a:custGeom>
              <a:avLst/>
              <a:gdLst/>
              <a:ahLst/>
              <a:cxnLst/>
              <a:rect l="l" t="t" r="r" b="b"/>
              <a:pathLst>
                <a:path w="1728470" h="297815">
                  <a:moveTo>
                    <a:pt x="213487" y="190500"/>
                  </a:moveTo>
                  <a:lnTo>
                    <a:pt x="177673" y="190500"/>
                  </a:lnTo>
                  <a:lnTo>
                    <a:pt x="177673" y="215519"/>
                  </a:lnTo>
                  <a:lnTo>
                    <a:pt x="177673" y="233045"/>
                  </a:lnTo>
                  <a:lnTo>
                    <a:pt x="115189" y="233045"/>
                  </a:lnTo>
                  <a:lnTo>
                    <a:pt x="115189" y="215519"/>
                  </a:lnTo>
                  <a:lnTo>
                    <a:pt x="177673" y="215519"/>
                  </a:lnTo>
                  <a:lnTo>
                    <a:pt x="177673" y="190500"/>
                  </a:lnTo>
                  <a:lnTo>
                    <a:pt x="79502" y="190500"/>
                  </a:lnTo>
                  <a:lnTo>
                    <a:pt x="79502" y="267335"/>
                  </a:lnTo>
                  <a:lnTo>
                    <a:pt x="115189" y="267335"/>
                  </a:lnTo>
                  <a:lnTo>
                    <a:pt x="115189" y="258064"/>
                  </a:lnTo>
                  <a:lnTo>
                    <a:pt x="213487" y="258064"/>
                  </a:lnTo>
                  <a:lnTo>
                    <a:pt x="213487" y="233045"/>
                  </a:lnTo>
                  <a:lnTo>
                    <a:pt x="213487" y="215519"/>
                  </a:lnTo>
                  <a:lnTo>
                    <a:pt x="213487" y="190500"/>
                  </a:lnTo>
                  <a:close/>
                </a:path>
                <a:path w="1728470" h="297815">
                  <a:moveTo>
                    <a:pt x="250317" y="68199"/>
                  </a:moveTo>
                  <a:lnTo>
                    <a:pt x="210439" y="68199"/>
                  </a:lnTo>
                  <a:lnTo>
                    <a:pt x="210439" y="93726"/>
                  </a:lnTo>
                  <a:lnTo>
                    <a:pt x="210439" y="109220"/>
                  </a:lnTo>
                  <a:lnTo>
                    <a:pt x="82423" y="109220"/>
                  </a:lnTo>
                  <a:lnTo>
                    <a:pt x="82423" y="93726"/>
                  </a:lnTo>
                  <a:lnTo>
                    <a:pt x="210439" y="93726"/>
                  </a:lnTo>
                  <a:lnTo>
                    <a:pt x="210439" y="68199"/>
                  </a:lnTo>
                  <a:lnTo>
                    <a:pt x="42545" y="68199"/>
                  </a:lnTo>
                  <a:lnTo>
                    <a:pt x="42545" y="134874"/>
                  </a:lnTo>
                  <a:lnTo>
                    <a:pt x="250317" y="134874"/>
                  </a:lnTo>
                  <a:lnTo>
                    <a:pt x="250317" y="109220"/>
                  </a:lnTo>
                  <a:lnTo>
                    <a:pt x="250317" y="93726"/>
                  </a:lnTo>
                  <a:lnTo>
                    <a:pt x="250317" y="68199"/>
                  </a:lnTo>
                  <a:close/>
                </a:path>
                <a:path w="1728470" h="297815">
                  <a:moveTo>
                    <a:pt x="279273" y="147574"/>
                  </a:moveTo>
                  <a:lnTo>
                    <a:pt x="14351" y="147574"/>
                  </a:lnTo>
                  <a:lnTo>
                    <a:pt x="14351" y="294386"/>
                  </a:lnTo>
                  <a:lnTo>
                    <a:pt x="53594" y="294386"/>
                  </a:lnTo>
                  <a:lnTo>
                    <a:pt x="53594" y="177419"/>
                  </a:lnTo>
                  <a:lnTo>
                    <a:pt x="239903" y="177419"/>
                  </a:lnTo>
                  <a:lnTo>
                    <a:pt x="239903" y="242570"/>
                  </a:lnTo>
                  <a:lnTo>
                    <a:pt x="238658" y="251053"/>
                  </a:lnTo>
                  <a:lnTo>
                    <a:pt x="234924" y="257086"/>
                  </a:lnTo>
                  <a:lnTo>
                    <a:pt x="228701" y="260680"/>
                  </a:lnTo>
                  <a:lnTo>
                    <a:pt x="219964" y="261874"/>
                  </a:lnTo>
                  <a:lnTo>
                    <a:pt x="210464" y="261810"/>
                  </a:lnTo>
                  <a:lnTo>
                    <a:pt x="201231" y="261556"/>
                  </a:lnTo>
                  <a:lnTo>
                    <a:pt x="192278" y="261124"/>
                  </a:lnTo>
                  <a:lnTo>
                    <a:pt x="183642" y="260477"/>
                  </a:lnTo>
                  <a:lnTo>
                    <a:pt x="185826" y="268884"/>
                  </a:lnTo>
                  <a:lnTo>
                    <a:pt x="187845" y="277495"/>
                  </a:lnTo>
                  <a:lnTo>
                    <a:pt x="189687" y="286308"/>
                  </a:lnTo>
                  <a:lnTo>
                    <a:pt x="191389" y="295275"/>
                  </a:lnTo>
                  <a:lnTo>
                    <a:pt x="211175" y="295122"/>
                  </a:lnTo>
                  <a:lnTo>
                    <a:pt x="255206" y="291058"/>
                  </a:lnTo>
                  <a:lnTo>
                    <a:pt x="277685" y="261874"/>
                  </a:lnTo>
                  <a:lnTo>
                    <a:pt x="278739" y="255930"/>
                  </a:lnTo>
                  <a:lnTo>
                    <a:pt x="279273" y="245872"/>
                  </a:lnTo>
                  <a:lnTo>
                    <a:pt x="279273" y="177419"/>
                  </a:lnTo>
                  <a:lnTo>
                    <a:pt x="279273" y="147574"/>
                  </a:lnTo>
                  <a:close/>
                </a:path>
                <a:path w="1728470" h="297815">
                  <a:moveTo>
                    <a:pt x="292354" y="25273"/>
                  </a:moveTo>
                  <a:lnTo>
                    <a:pt x="173482" y="25273"/>
                  </a:lnTo>
                  <a:lnTo>
                    <a:pt x="171221" y="19253"/>
                  </a:lnTo>
                  <a:lnTo>
                    <a:pt x="168821" y="13030"/>
                  </a:lnTo>
                  <a:lnTo>
                    <a:pt x="166319" y="6604"/>
                  </a:lnTo>
                  <a:lnTo>
                    <a:pt x="163703" y="0"/>
                  </a:lnTo>
                  <a:lnTo>
                    <a:pt x="115824" y="7112"/>
                  </a:lnTo>
                  <a:lnTo>
                    <a:pt x="118364" y="12573"/>
                  </a:lnTo>
                  <a:lnTo>
                    <a:pt x="120904" y="18669"/>
                  </a:lnTo>
                  <a:lnTo>
                    <a:pt x="123698" y="25273"/>
                  </a:lnTo>
                  <a:lnTo>
                    <a:pt x="0" y="25273"/>
                  </a:lnTo>
                  <a:lnTo>
                    <a:pt x="0" y="55626"/>
                  </a:lnTo>
                  <a:lnTo>
                    <a:pt x="292354" y="55626"/>
                  </a:lnTo>
                  <a:lnTo>
                    <a:pt x="292354" y="25273"/>
                  </a:lnTo>
                  <a:close/>
                </a:path>
                <a:path w="1728470" h="297815">
                  <a:moveTo>
                    <a:pt x="479552" y="151511"/>
                  </a:moveTo>
                  <a:lnTo>
                    <a:pt x="438531" y="151511"/>
                  </a:lnTo>
                  <a:lnTo>
                    <a:pt x="438531" y="187833"/>
                  </a:lnTo>
                  <a:lnTo>
                    <a:pt x="438531" y="240792"/>
                  </a:lnTo>
                  <a:lnTo>
                    <a:pt x="396875" y="240792"/>
                  </a:lnTo>
                  <a:lnTo>
                    <a:pt x="396875" y="187833"/>
                  </a:lnTo>
                  <a:lnTo>
                    <a:pt x="438531" y="187833"/>
                  </a:lnTo>
                  <a:lnTo>
                    <a:pt x="438531" y="151511"/>
                  </a:lnTo>
                  <a:lnTo>
                    <a:pt x="355727" y="151511"/>
                  </a:lnTo>
                  <a:lnTo>
                    <a:pt x="355727" y="291084"/>
                  </a:lnTo>
                  <a:lnTo>
                    <a:pt x="396875" y="291084"/>
                  </a:lnTo>
                  <a:lnTo>
                    <a:pt x="396875" y="277114"/>
                  </a:lnTo>
                  <a:lnTo>
                    <a:pt x="438531" y="277114"/>
                  </a:lnTo>
                  <a:lnTo>
                    <a:pt x="438531" y="291084"/>
                  </a:lnTo>
                  <a:lnTo>
                    <a:pt x="479552" y="291084"/>
                  </a:lnTo>
                  <a:lnTo>
                    <a:pt x="479552" y="277114"/>
                  </a:lnTo>
                  <a:lnTo>
                    <a:pt x="479552" y="240792"/>
                  </a:lnTo>
                  <a:lnTo>
                    <a:pt x="479552" y="187833"/>
                  </a:lnTo>
                  <a:lnTo>
                    <a:pt x="479552" y="151511"/>
                  </a:lnTo>
                  <a:close/>
                </a:path>
                <a:path w="1728470" h="297815">
                  <a:moveTo>
                    <a:pt x="598043" y="14605"/>
                  </a:moveTo>
                  <a:lnTo>
                    <a:pt x="553974" y="14605"/>
                  </a:lnTo>
                  <a:lnTo>
                    <a:pt x="553974" y="52070"/>
                  </a:lnTo>
                  <a:lnTo>
                    <a:pt x="553974" y="90805"/>
                  </a:lnTo>
                  <a:lnTo>
                    <a:pt x="427863" y="90805"/>
                  </a:lnTo>
                  <a:lnTo>
                    <a:pt x="427863" y="52070"/>
                  </a:lnTo>
                  <a:lnTo>
                    <a:pt x="553974" y="52070"/>
                  </a:lnTo>
                  <a:lnTo>
                    <a:pt x="553974" y="14605"/>
                  </a:lnTo>
                  <a:lnTo>
                    <a:pt x="383794" y="14605"/>
                  </a:lnTo>
                  <a:lnTo>
                    <a:pt x="383794" y="128270"/>
                  </a:lnTo>
                  <a:lnTo>
                    <a:pt x="598043" y="128270"/>
                  </a:lnTo>
                  <a:lnTo>
                    <a:pt x="598043" y="90805"/>
                  </a:lnTo>
                  <a:lnTo>
                    <a:pt x="598043" y="52070"/>
                  </a:lnTo>
                  <a:lnTo>
                    <a:pt x="598043" y="14605"/>
                  </a:lnTo>
                  <a:close/>
                </a:path>
                <a:path w="1728470" h="297815">
                  <a:moveTo>
                    <a:pt x="625729" y="151511"/>
                  </a:moveTo>
                  <a:lnTo>
                    <a:pt x="584708" y="151511"/>
                  </a:lnTo>
                  <a:lnTo>
                    <a:pt x="584708" y="187833"/>
                  </a:lnTo>
                  <a:lnTo>
                    <a:pt x="584708" y="240792"/>
                  </a:lnTo>
                  <a:lnTo>
                    <a:pt x="542671" y="240792"/>
                  </a:lnTo>
                  <a:lnTo>
                    <a:pt x="542671" y="187833"/>
                  </a:lnTo>
                  <a:lnTo>
                    <a:pt x="584708" y="187833"/>
                  </a:lnTo>
                  <a:lnTo>
                    <a:pt x="584708" y="151511"/>
                  </a:lnTo>
                  <a:lnTo>
                    <a:pt x="501650" y="151511"/>
                  </a:lnTo>
                  <a:lnTo>
                    <a:pt x="501650" y="291084"/>
                  </a:lnTo>
                  <a:lnTo>
                    <a:pt x="542671" y="291084"/>
                  </a:lnTo>
                  <a:lnTo>
                    <a:pt x="542671" y="277114"/>
                  </a:lnTo>
                  <a:lnTo>
                    <a:pt x="584708" y="277114"/>
                  </a:lnTo>
                  <a:lnTo>
                    <a:pt x="584708" y="291084"/>
                  </a:lnTo>
                  <a:lnTo>
                    <a:pt x="625729" y="291084"/>
                  </a:lnTo>
                  <a:lnTo>
                    <a:pt x="625729" y="277114"/>
                  </a:lnTo>
                  <a:lnTo>
                    <a:pt x="625729" y="240792"/>
                  </a:lnTo>
                  <a:lnTo>
                    <a:pt x="625729" y="187833"/>
                  </a:lnTo>
                  <a:lnTo>
                    <a:pt x="625729" y="151511"/>
                  </a:lnTo>
                  <a:close/>
                </a:path>
                <a:path w="1728470" h="297815">
                  <a:moveTo>
                    <a:pt x="820166" y="274193"/>
                  </a:moveTo>
                  <a:lnTo>
                    <a:pt x="795782" y="250571"/>
                  </a:lnTo>
                  <a:lnTo>
                    <a:pt x="769442" y="255384"/>
                  </a:lnTo>
                  <a:lnTo>
                    <a:pt x="742835" y="259930"/>
                  </a:lnTo>
                  <a:lnTo>
                    <a:pt x="715962" y="264198"/>
                  </a:lnTo>
                  <a:lnTo>
                    <a:pt x="688848" y="268224"/>
                  </a:lnTo>
                  <a:lnTo>
                    <a:pt x="693889" y="275945"/>
                  </a:lnTo>
                  <a:lnTo>
                    <a:pt x="698563" y="283438"/>
                  </a:lnTo>
                  <a:lnTo>
                    <a:pt x="702843" y="290703"/>
                  </a:lnTo>
                  <a:lnTo>
                    <a:pt x="706755" y="297688"/>
                  </a:lnTo>
                  <a:lnTo>
                    <a:pt x="740486" y="291439"/>
                  </a:lnTo>
                  <a:lnTo>
                    <a:pt x="770648" y="285419"/>
                  </a:lnTo>
                  <a:lnTo>
                    <a:pt x="797204" y="279679"/>
                  </a:lnTo>
                  <a:lnTo>
                    <a:pt x="820166" y="274193"/>
                  </a:lnTo>
                  <a:close/>
                </a:path>
                <a:path w="1728470" h="297815">
                  <a:moveTo>
                    <a:pt x="975233" y="55626"/>
                  </a:moveTo>
                  <a:lnTo>
                    <a:pt x="876046" y="55626"/>
                  </a:lnTo>
                  <a:lnTo>
                    <a:pt x="876274" y="51435"/>
                  </a:lnTo>
                  <a:lnTo>
                    <a:pt x="876350" y="48768"/>
                  </a:lnTo>
                  <a:lnTo>
                    <a:pt x="876427" y="41402"/>
                  </a:lnTo>
                  <a:lnTo>
                    <a:pt x="903135" y="39649"/>
                  </a:lnTo>
                  <a:lnTo>
                    <a:pt x="928255" y="37617"/>
                  </a:lnTo>
                  <a:lnTo>
                    <a:pt x="951763" y="35318"/>
                  </a:lnTo>
                  <a:lnTo>
                    <a:pt x="973709" y="32766"/>
                  </a:lnTo>
                  <a:lnTo>
                    <a:pt x="958850" y="4699"/>
                  </a:lnTo>
                  <a:lnTo>
                    <a:pt x="929195" y="8775"/>
                  </a:lnTo>
                  <a:lnTo>
                    <a:pt x="899706" y="12039"/>
                  </a:lnTo>
                  <a:lnTo>
                    <a:pt x="870381" y="14490"/>
                  </a:lnTo>
                  <a:lnTo>
                    <a:pt x="841248" y="16129"/>
                  </a:lnTo>
                  <a:lnTo>
                    <a:pt x="841248" y="48768"/>
                  </a:lnTo>
                  <a:lnTo>
                    <a:pt x="839863" y="65011"/>
                  </a:lnTo>
                  <a:lnTo>
                    <a:pt x="835736" y="79463"/>
                  </a:lnTo>
                  <a:lnTo>
                    <a:pt x="828865" y="92113"/>
                  </a:lnTo>
                  <a:lnTo>
                    <a:pt x="819277" y="102997"/>
                  </a:lnTo>
                  <a:lnTo>
                    <a:pt x="827087" y="108839"/>
                  </a:lnTo>
                  <a:lnTo>
                    <a:pt x="834732" y="114706"/>
                  </a:lnTo>
                  <a:lnTo>
                    <a:pt x="842238" y="120599"/>
                  </a:lnTo>
                  <a:lnTo>
                    <a:pt x="849630" y="126492"/>
                  </a:lnTo>
                  <a:lnTo>
                    <a:pt x="721868" y="126492"/>
                  </a:lnTo>
                  <a:lnTo>
                    <a:pt x="727189" y="116751"/>
                  </a:lnTo>
                  <a:lnTo>
                    <a:pt x="731596" y="106514"/>
                  </a:lnTo>
                  <a:lnTo>
                    <a:pt x="735203" y="95542"/>
                  </a:lnTo>
                  <a:lnTo>
                    <a:pt x="737997" y="83947"/>
                  </a:lnTo>
                  <a:lnTo>
                    <a:pt x="766826" y="83947"/>
                  </a:lnTo>
                  <a:lnTo>
                    <a:pt x="766826" y="121158"/>
                  </a:lnTo>
                  <a:lnTo>
                    <a:pt x="802640" y="121158"/>
                  </a:lnTo>
                  <a:lnTo>
                    <a:pt x="802640" y="83947"/>
                  </a:lnTo>
                  <a:lnTo>
                    <a:pt x="832358" y="83947"/>
                  </a:lnTo>
                  <a:lnTo>
                    <a:pt x="832358" y="55626"/>
                  </a:lnTo>
                  <a:lnTo>
                    <a:pt x="741553" y="55626"/>
                  </a:lnTo>
                  <a:lnTo>
                    <a:pt x="741807" y="51435"/>
                  </a:lnTo>
                  <a:lnTo>
                    <a:pt x="741807" y="41656"/>
                  </a:lnTo>
                  <a:lnTo>
                    <a:pt x="764451" y="40525"/>
                  </a:lnTo>
                  <a:lnTo>
                    <a:pt x="787044" y="38836"/>
                  </a:lnTo>
                  <a:lnTo>
                    <a:pt x="809599" y="36626"/>
                  </a:lnTo>
                  <a:lnTo>
                    <a:pt x="832104" y="33909"/>
                  </a:lnTo>
                  <a:lnTo>
                    <a:pt x="817753" y="4445"/>
                  </a:lnTo>
                  <a:lnTo>
                    <a:pt x="789292" y="8382"/>
                  </a:lnTo>
                  <a:lnTo>
                    <a:pt x="761301" y="11582"/>
                  </a:lnTo>
                  <a:lnTo>
                    <a:pt x="733767" y="14046"/>
                  </a:lnTo>
                  <a:lnTo>
                    <a:pt x="706755" y="15748"/>
                  </a:lnTo>
                  <a:lnTo>
                    <a:pt x="706628" y="46355"/>
                  </a:lnTo>
                  <a:lnTo>
                    <a:pt x="705459" y="62801"/>
                  </a:lnTo>
                  <a:lnTo>
                    <a:pt x="701611" y="79349"/>
                  </a:lnTo>
                  <a:lnTo>
                    <a:pt x="695172" y="94322"/>
                  </a:lnTo>
                  <a:lnTo>
                    <a:pt x="686181" y="107696"/>
                  </a:lnTo>
                  <a:lnTo>
                    <a:pt x="694702" y="116827"/>
                  </a:lnTo>
                  <a:lnTo>
                    <a:pt x="702068" y="124828"/>
                  </a:lnTo>
                  <a:lnTo>
                    <a:pt x="708482" y="131940"/>
                  </a:lnTo>
                  <a:lnTo>
                    <a:pt x="713867" y="138049"/>
                  </a:lnTo>
                  <a:lnTo>
                    <a:pt x="716661" y="134493"/>
                  </a:lnTo>
                  <a:lnTo>
                    <a:pt x="719201" y="130810"/>
                  </a:lnTo>
                  <a:lnTo>
                    <a:pt x="721614" y="127127"/>
                  </a:lnTo>
                  <a:lnTo>
                    <a:pt x="721614" y="249428"/>
                  </a:lnTo>
                  <a:lnTo>
                    <a:pt x="948436" y="249428"/>
                  </a:lnTo>
                  <a:lnTo>
                    <a:pt x="948436" y="227076"/>
                  </a:lnTo>
                  <a:lnTo>
                    <a:pt x="948436" y="213106"/>
                  </a:lnTo>
                  <a:lnTo>
                    <a:pt x="948436" y="126492"/>
                  </a:lnTo>
                  <a:lnTo>
                    <a:pt x="907415" y="126492"/>
                  </a:lnTo>
                  <a:lnTo>
                    <a:pt x="907415" y="227076"/>
                  </a:lnTo>
                  <a:lnTo>
                    <a:pt x="762762" y="227076"/>
                  </a:lnTo>
                  <a:lnTo>
                    <a:pt x="762762" y="213106"/>
                  </a:lnTo>
                  <a:lnTo>
                    <a:pt x="907415" y="213106"/>
                  </a:lnTo>
                  <a:lnTo>
                    <a:pt x="907415" y="194691"/>
                  </a:lnTo>
                  <a:lnTo>
                    <a:pt x="762762" y="194691"/>
                  </a:lnTo>
                  <a:lnTo>
                    <a:pt x="762762" y="180721"/>
                  </a:lnTo>
                  <a:lnTo>
                    <a:pt x="907415" y="180721"/>
                  </a:lnTo>
                  <a:lnTo>
                    <a:pt x="907415" y="162179"/>
                  </a:lnTo>
                  <a:lnTo>
                    <a:pt x="762762" y="162179"/>
                  </a:lnTo>
                  <a:lnTo>
                    <a:pt x="762762" y="148463"/>
                  </a:lnTo>
                  <a:lnTo>
                    <a:pt x="907415" y="148463"/>
                  </a:lnTo>
                  <a:lnTo>
                    <a:pt x="907415" y="126492"/>
                  </a:lnTo>
                  <a:lnTo>
                    <a:pt x="851408" y="126492"/>
                  </a:lnTo>
                  <a:lnTo>
                    <a:pt x="858431" y="117475"/>
                  </a:lnTo>
                  <a:lnTo>
                    <a:pt x="864273" y="107365"/>
                  </a:lnTo>
                  <a:lnTo>
                    <a:pt x="868959" y="96189"/>
                  </a:lnTo>
                  <a:lnTo>
                    <a:pt x="872490" y="83947"/>
                  </a:lnTo>
                  <a:lnTo>
                    <a:pt x="902589" y="83947"/>
                  </a:lnTo>
                  <a:lnTo>
                    <a:pt x="902589" y="121793"/>
                  </a:lnTo>
                  <a:lnTo>
                    <a:pt x="938276" y="121793"/>
                  </a:lnTo>
                  <a:lnTo>
                    <a:pt x="938276" y="83947"/>
                  </a:lnTo>
                  <a:lnTo>
                    <a:pt x="975233" y="83947"/>
                  </a:lnTo>
                  <a:lnTo>
                    <a:pt x="975233" y="55626"/>
                  </a:lnTo>
                  <a:close/>
                </a:path>
                <a:path w="1728470" h="297815">
                  <a:moveTo>
                    <a:pt x="979424" y="267335"/>
                  </a:moveTo>
                  <a:lnTo>
                    <a:pt x="952868" y="262788"/>
                  </a:lnTo>
                  <a:lnTo>
                    <a:pt x="925601" y="258457"/>
                  </a:lnTo>
                  <a:lnTo>
                    <a:pt x="868934" y="250317"/>
                  </a:lnTo>
                  <a:lnTo>
                    <a:pt x="850519" y="274193"/>
                  </a:lnTo>
                  <a:lnTo>
                    <a:pt x="879640" y="279247"/>
                  </a:lnTo>
                  <a:lnTo>
                    <a:pt x="907783" y="284695"/>
                  </a:lnTo>
                  <a:lnTo>
                    <a:pt x="934986" y="290537"/>
                  </a:lnTo>
                  <a:lnTo>
                    <a:pt x="961263" y="296799"/>
                  </a:lnTo>
                  <a:lnTo>
                    <a:pt x="979424" y="267335"/>
                  </a:lnTo>
                  <a:close/>
                </a:path>
                <a:path w="1728470" h="297815">
                  <a:moveTo>
                    <a:pt x="1217803" y="30861"/>
                  </a:moveTo>
                  <a:lnTo>
                    <a:pt x="1205750" y="26962"/>
                  </a:lnTo>
                  <a:lnTo>
                    <a:pt x="1192301" y="24180"/>
                  </a:lnTo>
                  <a:lnTo>
                    <a:pt x="1177467" y="22529"/>
                  </a:lnTo>
                  <a:lnTo>
                    <a:pt x="1161288" y="21971"/>
                  </a:lnTo>
                  <a:lnTo>
                    <a:pt x="1135494" y="24168"/>
                  </a:lnTo>
                  <a:lnTo>
                    <a:pt x="1091438" y="41592"/>
                  </a:lnTo>
                  <a:lnTo>
                    <a:pt x="1058164" y="75374"/>
                  </a:lnTo>
                  <a:lnTo>
                    <a:pt x="1041107" y="120091"/>
                  </a:lnTo>
                  <a:lnTo>
                    <a:pt x="1038987" y="146177"/>
                  </a:lnTo>
                  <a:lnTo>
                    <a:pt x="1040892" y="170827"/>
                  </a:lnTo>
                  <a:lnTo>
                    <a:pt x="1056182" y="212382"/>
                  </a:lnTo>
                  <a:lnTo>
                    <a:pt x="1086180" y="242912"/>
                  </a:lnTo>
                  <a:lnTo>
                    <a:pt x="1127518" y="258533"/>
                  </a:lnTo>
                  <a:lnTo>
                    <a:pt x="1152271" y="260477"/>
                  </a:lnTo>
                  <a:lnTo>
                    <a:pt x="1171511" y="259702"/>
                  </a:lnTo>
                  <a:lnTo>
                    <a:pt x="1188847" y="257352"/>
                  </a:lnTo>
                  <a:lnTo>
                    <a:pt x="1204277" y="253466"/>
                  </a:lnTo>
                  <a:lnTo>
                    <a:pt x="1217803" y="248031"/>
                  </a:lnTo>
                  <a:lnTo>
                    <a:pt x="1217803" y="217932"/>
                  </a:lnTo>
                  <a:lnTo>
                    <a:pt x="1217803" y="202946"/>
                  </a:lnTo>
                  <a:lnTo>
                    <a:pt x="1204849" y="209524"/>
                  </a:lnTo>
                  <a:lnTo>
                    <a:pt x="1191171" y="214210"/>
                  </a:lnTo>
                  <a:lnTo>
                    <a:pt x="1176807" y="217004"/>
                  </a:lnTo>
                  <a:lnTo>
                    <a:pt x="1161796" y="217932"/>
                  </a:lnTo>
                  <a:lnTo>
                    <a:pt x="1146238" y="216636"/>
                  </a:lnTo>
                  <a:lnTo>
                    <a:pt x="1109853" y="197231"/>
                  </a:lnTo>
                  <a:lnTo>
                    <a:pt x="1091755" y="158750"/>
                  </a:lnTo>
                  <a:lnTo>
                    <a:pt x="1090549" y="142621"/>
                  </a:lnTo>
                  <a:lnTo>
                    <a:pt x="1091819" y="126022"/>
                  </a:lnTo>
                  <a:lnTo>
                    <a:pt x="1110869" y="86106"/>
                  </a:lnTo>
                  <a:lnTo>
                    <a:pt x="1148816" y="65989"/>
                  </a:lnTo>
                  <a:lnTo>
                    <a:pt x="1164844" y="64643"/>
                  </a:lnTo>
                  <a:lnTo>
                    <a:pt x="1179296" y="65481"/>
                  </a:lnTo>
                  <a:lnTo>
                    <a:pt x="1192936" y="68008"/>
                  </a:lnTo>
                  <a:lnTo>
                    <a:pt x="1205776" y="72263"/>
                  </a:lnTo>
                  <a:lnTo>
                    <a:pt x="1217803" y="78232"/>
                  </a:lnTo>
                  <a:lnTo>
                    <a:pt x="1217803" y="64643"/>
                  </a:lnTo>
                  <a:lnTo>
                    <a:pt x="1217803" y="30861"/>
                  </a:lnTo>
                  <a:close/>
                </a:path>
                <a:path w="1728470" h="297815">
                  <a:moveTo>
                    <a:pt x="1462532" y="98806"/>
                  </a:moveTo>
                  <a:lnTo>
                    <a:pt x="1441069" y="44119"/>
                  </a:lnTo>
                  <a:lnTo>
                    <a:pt x="1410970" y="30086"/>
                  </a:lnTo>
                  <a:lnTo>
                    <a:pt x="1410970" y="100711"/>
                  </a:lnTo>
                  <a:lnTo>
                    <a:pt x="1408252" y="117221"/>
                  </a:lnTo>
                  <a:lnTo>
                    <a:pt x="1400124" y="129006"/>
                  </a:lnTo>
                  <a:lnTo>
                    <a:pt x="1386586" y="136080"/>
                  </a:lnTo>
                  <a:lnTo>
                    <a:pt x="1367663" y="138430"/>
                  </a:lnTo>
                  <a:lnTo>
                    <a:pt x="1346327" y="138430"/>
                  </a:lnTo>
                  <a:lnTo>
                    <a:pt x="1346327" y="64008"/>
                  </a:lnTo>
                  <a:lnTo>
                    <a:pt x="1368044" y="64008"/>
                  </a:lnTo>
                  <a:lnTo>
                    <a:pt x="1386801" y="66306"/>
                  </a:lnTo>
                  <a:lnTo>
                    <a:pt x="1400213" y="73177"/>
                  </a:lnTo>
                  <a:lnTo>
                    <a:pt x="1408277" y="84645"/>
                  </a:lnTo>
                  <a:lnTo>
                    <a:pt x="1410970" y="100711"/>
                  </a:lnTo>
                  <a:lnTo>
                    <a:pt x="1410970" y="30086"/>
                  </a:lnTo>
                  <a:lnTo>
                    <a:pt x="1376553" y="25908"/>
                  </a:lnTo>
                  <a:lnTo>
                    <a:pt x="1297178" y="25908"/>
                  </a:lnTo>
                  <a:lnTo>
                    <a:pt x="1297178" y="256413"/>
                  </a:lnTo>
                  <a:lnTo>
                    <a:pt x="1346327" y="256413"/>
                  </a:lnTo>
                  <a:lnTo>
                    <a:pt x="1346327" y="176022"/>
                  </a:lnTo>
                  <a:lnTo>
                    <a:pt x="1371600" y="176022"/>
                  </a:lnTo>
                  <a:lnTo>
                    <a:pt x="1422831" y="164871"/>
                  </a:lnTo>
                  <a:lnTo>
                    <a:pt x="1451356" y="138430"/>
                  </a:lnTo>
                  <a:lnTo>
                    <a:pt x="1456055" y="130721"/>
                  </a:lnTo>
                  <a:lnTo>
                    <a:pt x="1460906" y="115646"/>
                  </a:lnTo>
                  <a:lnTo>
                    <a:pt x="1462532" y="98806"/>
                  </a:lnTo>
                  <a:close/>
                </a:path>
                <a:path w="1728470" h="297815">
                  <a:moveTo>
                    <a:pt x="1728216" y="256413"/>
                  </a:moveTo>
                  <a:lnTo>
                    <a:pt x="1684693" y="187972"/>
                  </a:lnTo>
                  <a:lnTo>
                    <a:pt x="1675295" y="174752"/>
                  </a:lnTo>
                  <a:lnTo>
                    <a:pt x="1668602" y="167132"/>
                  </a:lnTo>
                  <a:lnTo>
                    <a:pt x="1666265" y="164465"/>
                  </a:lnTo>
                  <a:lnTo>
                    <a:pt x="1657667" y="157226"/>
                  </a:lnTo>
                  <a:lnTo>
                    <a:pt x="1649476" y="153035"/>
                  </a:lnTo>
                  <a:lnTo>
                    <a:pt x="1649476" y="152400"/>
                  </a:lnTo>
                  <a:lnTo>
                    <a:pt x="1660906" y="148361"/>
                  </a:lnTo>
                  <a:lnTo>
                    <a:pt x="1671015" y="143065"/>
                  </a:lnTo>
                  <a:lnTo>
                    <a:pt x="1679816" y="136550"/>
                  </a:lnTo>
                  <a:lnTo>
                    <a:pt x="1686458" y="129667"/>
                  </a:lnTo>
                  <a:lnTo>
                    <a:pt x="1687322" y="128778"/>
                  </a:lnTo>
                  <a:lnTo>
                    <a:pt x="1693392" y="119900"/>
                  </a:lnTo>
                  <a:lnTo>
                    <a:pt x="1697710" y="110210"/>
                  </a:lnTo>
                  <a:lnTo>
                    <a:pt x="1700301" y="99707"/>
                  </a:lnTo>
                  <a:lnTo>
                    <a:pt x="1701165" y="88392"/>
                  </a:lnTo>
                  <a:lnTo>
                    <a:pt x="1696427" y="63246"/>
                  </a:lnTo>
                  <a:lnTo>
                    <a:pt x="1696008" y="61061"/>
                  </a:lnTo>
                  <a:lnTo>
                    <a:pt x="1680591" y="41529"/>
                  </a:lnTo>
                  <a:lnTo>
                    <a:pt x="1654873" y="29819"/>
                  </a:lnTo>
                  <a:lnTo>
                    <a:pt x="1649476" y="29235"/>
                  </a:lnTo>
                  <a:lnTo>
                    <a:pt x="1649476" y="94488"/>
                  </a:lnTo>
                  <a:lnTo>
                    <a:pt x="1648828" y="101714"/>
                  </a:lnTo>
                  <a:lnTo>
                    <a:pt x="1619478" y="129032"/>
                  </a:lnTo>
                  <a:lnTo>
                    <a:pt x="1611249" y="129667"/>
                  </a:lnTo>
                  <a:lnTo>
                    <a:pt x="1587119" y="129667"/>
                  </a:lnTo>
                  <a:lnTo>
                    <a:pt x="1587119" y="63246"/>
                  </a:lnTo>
                  <a:lnTo>
                    <a:pt x="1612138" y="63246"/>
                  </a:lnTo>
                  <a:lnTo>
                    <a:pt x="1628470" y="65201"/>
                  </a:lnTo>
                  <a:lnTo>
                    <a:pt x="1640141" y="71056"/>
                  </a:lnTo>
                  <a:lnTo>
                    <a:pt x="1647139" y="80822"/>
                  </a:lnTo>
                  <a:lnTo>
                    <a:pt x="1649476" y="94488"/>
                  </a:lnTo>
                  <a:lnTo>
                    <a:pt x="1649476" y="29235"/>
                  </a:lnTo>
                  <a:lnTo>
                    <a:pt x="1618869" y="25908"/>
                  </a:lnTo>
                  <a:lnTo>
                    <a:pt x="1537970" y="25908"/>
                  </a:lnTo>
                  <a:lnTo>
                    <a:pt x="1537970" y="256413"/>
                  </a:lnTo>
                  <a:lnTo>
                    <a:pt x="1587119" y="256413"/>
                  </a:lnTo>
                  <a:lnTo>
                    <a:pt x="1587119" y="167132"/>
                  </a:lnTo>
                  <a:lnTo>
                    <a:pt x="1607439" y="167132"/>
                  </a:lnTo>
                  <a:lnTo>
                    <a:pt x="1635506" y="196469"/>
                  </a:lnTo>
                  <a:lnTo>
                    <a:pt x="1671701" y="256413"/>
                  </a:lnTo>
                  <a:lnTo>
                    <a:pt x="1728216" y="256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7384" y="1002791"/>
              <a:ext cx="454152" cy="29870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231135"/>
            <a:ext cx="12191999" cy="462686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心肺復甦術重點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45463" y="883919"/>
            <a:ext cx="5026660" cy="460375"/>
            <a:chOff x="1045463" y="883919"/>
            <a:chExt cx="5026660" cy="460375"/>
          </a:xfrm>
        </p:grpSpPr>
        <p:sp>
          <p:nvSpPr>
            <p:cNvPr id="5" name="object 5"/>
            <p:cNvSpPr/>
            <p:nvPr/>
          </p:nvSpPr>
          <p:spPr>
            <a:xfrm>
              <a:off x="1045463" y="883919"/>
              <a:ext cx="5026660" cy="460375"/>
            </a:xfrm>
            <a:custGeom>
              <a:avLst/>
              <a:gdLst/>
              <a:ahLst/>
              <a:cxnLst/>
              <a:rect l="l" t="t" r="r" b="b"/>
              <a:pathLst>
                <a:path w="5026660" h="460375">
                  <a:moveTo>
                    <a:pt x="5026152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5026152" y="460248"/>
                  </a:lnTo>
                  <a:lnTo>
                    <a:pt x="5026152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79065" y="965072"/>
              <a:ext cx="1728470" cy="297815"/>
            </a:xfrm>
            <a:custGeom>
              <a:avLst/>
              <a:gdLst/>
              <a:ahLst/>
              <a:cxnLst/>
              <a:rect l="l" t="t" r="r" b="b"/>
              <a:pathLst>
                <a:path w="1728470" h="297815">
                  <a:moveTo>
                    <a:pt x="213487" y="190500"/>
                  </a:moveTo>
                  <a:lnTo>
                    <a:pt x="177673" y="190500"/>
                  </a:lnTo>
                  <a:lnTo>
                    <a:pt x="177673" y="215519"/>
                  </a:lnTo>
                  <a:lnTo>
                    <a:pt x="177673" y="233045"/>
                  </a:lnTo>
                  <a:lnTo>
                    <a:pt x="115189" y="233045"/>
                  </a:lnTo>
                  <a:lnTo>
                    <a:pt x="115189" y="215519"/>
                  </a:lnTo>
                  <a:lnTo>
                    <a:pt x="177673" y="215519"/>
                  </a:lnTo>
                  <a:lnTo>
                    <a:pt x="177673" y="190500"/>
                  </a:lnTo>
                  <a:lnTo>
                    <a:pt x="79502" y="190500"/>
                  </a:lnTo>
                  <a:lnTo>
                    <a:pt x="79502" y="267335"/>
                  </a:lnTo>
                  <a:lnTo>
                    <a:pt x="115189" y="267335"/>
                  </a:lnTo>
                  <a:lnTo>
                    <a:pt x="115189" y="258064"/>
                  </a:lnTo>
                  <a:lnTo>
                    <a:pt x="213487" y="258064"/>
                  </a:lnTo>
                  <a:lnTo>
                    <a:pt x="213487" y="233045"/>
                  </a:lnTo>
                  <a:lnTo>
                    <a:pt x="213487" y="215519"/>
                  </a:lnTo>
                  <a:lnTo>
                    <a:pt x="213487" y="190500"/>
                  </a:lnTo>
                  <a:close/>
                </a:path>
                <a:path w="1728470" h="297815">
                  <a:moveTo>
                    <a:pt x="250317" y="68199"/>
                  </a:moveTo>
                  <a:lnTo>
                    <a:pt x="210439" y="68199"/>
                  </a:lnTo>
                  <a:lnTo>
                    <a:pt x="210439" y="93726"/>
                  </a:lnTo>
                  <a:lnTo>
                    <a:pt x="210439" y="109220"/>
                  </a:lnTo>
                  <a:lnTo>
                    <a:pt x="82423" y="109220"/>
                  </a:lnTo>
                  <a:lnTo>
                    <a:pt x="82423" y="93726"/>
                  </a:lnTo>
                  <a:lnTo>
                    <a:pt x="210439" y="93726"/>
                  </a:lnTo>
                  <a:lnTo>
                    <a:pt x="210439" y="68199"/>
                  </a:lnTo>
                  <a:lnTo>
                    <a:pt x="42545" y="68199"/>
                  </a:lnTo>
                  <a:lnTo>
                    <a:pt x="42545" y="134874"/>
                  </a:lnTo>
                  <a:lnTo>
                    <a:pt x="250317" y="134874"/>
                  </a:lnTo>
                  <a:lnTo>
                    <a:pt x="250317" y="109220"/>
                  </a:lnTo>
                  <a:lnTo>
                    <a:pt x="250317" y="93726"/>
                  </a:lnTo>
                  <a:lnTo>
                    <a:pt x="250317" y="68199"/>
                  </a:lnTo>
                  <a:close/>
                </a:path>
                <a:path w="1728470" h="297815">
                  <a:moveTo>
                    <a:pt x="279273" y="147574"/>
                  </a:moveTo>
                  <a:lnTo>
                    <a:pt x="14351" y="147574"/>
                  </a:lnTo>
                  <a:lnTo>
                    <a:pt x="14351" y="294386"/>
                  </a:lnTo>
                  <a:lnTo>
                    <a:pt x="53594" y="294386"/>
                  </a:lnTo>
                  <a:lnTo>
                    <a:pt x="53594" y="177419"/>
                  </a:lnTo>
                  <a:lnTo>
                    <a:pt x="239903" y="177419"/>
                  </a:lnTo>
                  <a:lnTo>
                    <a:pt x="239903" y="242570"/>
                  </a:lnTo>
                  <a:lnTo>
                    <a:pt x="238658" y="251053"/>
                  </a:lnTo>
                  <a:lnTo>
                    <a:pt x="234924" y="257086"/>
                  </a:lnTo>
                  <a:lnTo>
                    <a:pt x="228701" y="260680"/>
                  </a:lnTo>
                  <a:lnTo>
                    <a:pt x="219964" y="261874"/>
                  </a:lnTo>
                  <a:lnTo>
                    <a:pt x="210464" y="261810"/>
                  </a:lnTo>
                  <a:lnTo>
                    <a:pt x="201231" y="261556"/>
                  </a:lnTo>
                  <a:lnTo>
                    <a:pt x="192278" y="261124"/>
                  </a:lnTo>
                  <a:lnTo>
                    <a:pt x="183642" y="260477"/>
                  </a:lnTo>
                  <a:lnTo>
                    <a:pt x="185826" y="268884"/>
                  </a:lnTo>
                  <a:lnTo>
                    <a:pt x="187845" y="277495"/>
                  </a:lnTo>
                  <a:lnTo>
                    <a:pt x="189687" y="286308"/>
                  </a:lnTo>
                  <a:lnTo>
                    <a:pt x="191389" y="295275"/>
                  </a:lnTo>
                  <a:lnTo>
                    <a:pt x="211175" y="295122"/>
                  </a:lnTo>
                  <a:lnTo>
                    <a:pt x="255206" y="291058"/>
                  </a:lnTo>
                  <a:lnTo>
                    <a:pt x="277685" y="261874"/>
                  </a:lnTo>
                  <a:lnTo>
                    <a:pt x="278739" y="255930"/>
                  </a:lnTo>
                  <a:lnTo>
                    <a:pt x="279273" y="245872"/>
                  </a:lnTo>
                  <a:lnTo>
                    <a:pt x="279273" y="177419"/>
                  </a:lnTo>
                  <a:lnTo>
                    <a:pt x="279273" y="147574"/>
                  </a:lnTo>
                  <a:close/>
                </a:path>
                <a:path w="1728470" h="297815">
                  <a:moveTo>
                    <a:pt x="292354" y="25273"/>
                  </a:moveTo>
                  <a:lnTo>
                    <a:pt x="173482" y="25273"/>
                  </a:lnTo>
                  <a:lnTo>
                    <a:pt x="171221" y="19253"/>
                  </a:lnTo>
                  <a:lnTo>
                    <a:pt x="168821" y="13030"/>
                  </a:lnTo>
                  <a:lnTo>
                    <a:pt x="166319" y="6604"/>
                  </a:lnTo>
                  <a:lnTo>
                    <a:pt x="163703" y="0"/>
                  </a:lnTo>
                  <a:lnTo>
                    <a:pt x="115824" y="7112"/>
                  </a:lnTo>
                  <a:lnTo>
                    <a:pt x="118364" y="12573"/>
                  </a:lnTo>
                  <a:lnTo>
                    <a:pt x="120904" y="18669"/>
                  </a:lnTo>
                  <a:lnTo>
                    <a:pt x="123698" y="25273"/>
                  </a:lnTo>
                  <a:lnTo>
                    <a:pt x="0" y="25273"/>
                  </a:lnTo>
                  <a:lnTo>
                    <a:pt x="0" y="55626"/>
                  </a:lnTo>
                  <a:lnTo>
                    <a:pt x="292354" y="55626"/>
                  </a:lnTo>
                  <a:lnTo>
                    <a:pt x="292354" y="25273"/>
                  </a:lnTo>
                  <a:close/>
                </a:path>
                <a:path w="1728470" h="297815">
                  <a:moveTo>
                    <a:pt x="479552" y="151511"/>
                  </a:moveTo>
                  <a:lnTo>
                    <a:pt x="438531" y="151511"/>
                  </a:lnTo>
                  <a:lnTo>
                    <a:pt x="438531" y="187833"/>
                  </a:lnTo>
                  <a:lnTo>
                    <a:pt x="438531" y="240792"/>
                  </a:lnTo>
                  <a:lnTo>
                    <a:pt x="396875" y="240792"/>
                  </a:lnTo>
                  <a:lnTo>
                    <a:pt x="396875" y="187833"/>
                  </a:lnTo>
                  <a:lnTo>
                    <a:pt x="438531" y="187833"/>
                  </a:lnTo>
                  <a:lnTo>
                    <a:pt x="438531" y="151511"/>
                  </a:lnTo>
                  <a:lnTo>
                    <a:pt x="355727" y="151511"/>
                  </a:lnTo>
                  <a:lnTo>
                    <a:pt x="355727" y="291084"/>
                  </a:lnTo>
                  <a:lnTo>
                    <a:pt x="396875" y="291084"/>
                  </a:lnTo>
                  <a:lnTo>
                    <a:pt x="396875" y="277114"/>
                  </a:lnTo>
                  <a:lnTo>
                    <a:pt x="438531" y="277114"/>
                  </a:lnTo>
                  <a:lnTo>
                    <a:pt x="438531" y="291084"/>
                  </a:lnTo>
                  <a:lnTo>
                    <a:pt x="479552" y="291084"/>
                  </a:lnTo>
                  <a:lnTo>
                    <a:pt x="479552" y="277114"/>
                  </a:lnTo>
                  <a:lnTo>
                    <a:pt x="479552" y="240792"/>
                  </a:lnTo>
                  <a:lnTo>
                    <a:pt x="479552" y="187833"/>
                  </a:lnTo>
                  <a:lnTo>
                    <a:pt x="479552" y="151511"/>
                  </a:lnTo>
                  <a:close/>
                </a:path>
                <a:path w="1728470" h="297815">
                  <a:moveTo>
                    <a:pt x="598043" y="14605"/>
                  </a:moveTo>
                  <a:lnTo>
                    <a:pt x="553974" y="14605"/>
                  </a:lnTo>
                  <a:lnTo>
                    <a:pt x="553974" y="52070"/>
                  </a:lnTo>
                  <a:lnTo>
                    <a:pt x="553974" y="90805"/>
                  </a:lnTo>
                  <a:lnTo>
                    <a:pt x="427863" y="90805"/>
                  </a:lnTo>
                  <a:lnTo>
                    <a:pt x="427863" y="52070"/>
                  </a:lnTo>
                  <a:lnTo>
                    <a:pt x="553974" y="52070"/>
                  </a:lnTo>
                  <a:lnTo>
                    <a:pt x="553974" y="14605"/>
                  </a:lnTo>
                  <a:lnTo>
                    <a:pt x="383794" y="14605"/>
                  </a:lnTo>
                  <a:lnTo>
                    <a:pt x="383794" y="128270"/>
                  </a:lnTo>
                  <a:lnTo>
                    <a:pt x="598043" y="128270"/>
                  </a:lnTo>
                  <a:lnTo>
                    <a:pt x="598043" y="90805"/>
                  </a:lnTo>
                  <a:lnTo>
                    <a:pt x="598043" y="52070"/>
                  </a:lnTo>
                  <a:lnTo>
                    <a:pt x="598043" y="14605"/>
                  </a:lnTo>
                  <a:close/>
                </a:path>
                <a:path w="1728470" h="297815">
                  <a:moveTo>
                    <a:pt x="625729" y="151511"/>
                  </a:moveTo>
                  <a:lnTo>
                    <a:pt x="584708" y="151511"/>
                  </a:lnTo>
                  <a:lnTo>
                    <a:pt x="584708" y="187833"/>
                  </a:lnTo>
                  <a:lnTo>
                    <a:pt x="584708" y="240792"/>
                  </a:lnTo>
                  <a:lnTo>
                    <a:pt x="542671" y="240792"/>
                  </a:lnTo>
                  <a:lnTo>
                    <a:pt x="542671" y="187833"/>
                  </a:lnTo>
                  <a:lnTo>
                    <a:pt x="584708" y="187833"/>
                  </a:lnTo>
                  <a:lnTo>
                    <a:pt x="584708" y="151511"/>
                  </a:lnTo>
                  <a:lnTo>
                    <a:pt x="501650" y="151511"/>
                  </a:lnTo>
                  <a:lnTo>
                    <a:pt x="501650" y="291084"/>
                  </a:lnTo>
                  <a:lnTo>
                    <a:pt x="542671" y="291084"/>
                  </a:lnTo>
                  <a:lnTo>
                    <a:pt x="542671" y="277114"/>
                  </a:lnTo>
                  <a:lnTo>
                    <a:pt x="584708" y="277114"/>
                  </a:lnTo>
                  <a:lnTo>
                    <a:pt x="584708" y="291084"/>
                  </a:lnTo>
                  <a:lnTo>
                    <a:pt x="625729" y="291084"/>
                  </a:lnTo>
                  <a:lnTo>
                    <a:pt x="625729" y="277114"/>
                  </a:lnTo>
                  <a:lnTo>
                    <a:pt x="625729" y="240792"/>
                  </a:lnTo>
                  <a:lnTo>
                    <a:pt x="625729" y="187833"/>
                  </a:lnTo>
                  <a:lnTo>
                    <a:pt x="625729" y="151511"/>
                  </a:lnTo>
                  <a:close/>
                </a:path>
                <a:path w="1728470" h="297815">
                  <a:moveTo>
                    <a:pt x="820166" y="274193"/>
                  </a:moveTo>
                  <a:lnTo>
                    <a:pt x="795782" y="250571"/>
                  </a:lnTo>
                  <a:lnTo>
                    <a:pt x="769442" y="255384"/>
                  </a:lnTo>
                  <a:lnTo>
                    <a:pt x="742835" y="259930"/>
                  </a:lnTo>
                  <a:lnTo>
                    <a:pt x="715962" y="264198"/>
                  </a:lnTo>
                  <a:lnTo>
                    <a:pt x="688848" y="268224"/>
                  </a:lnTo>
                  <a:lnTo>
                    <a:pt x="693889" y="275945"/>
                  </a:lnTo>
                  <a:lnTo>
                    <a:pt x="698563" y="283438"/>
                  </a:lnTo>
                  <a:lnTo>
                    <a:pt x="702843" y="290703"/>
                  </a:lnTo>
                  <a:lnTo>
                    <a:pt x="706755" y="297688"/>
                  </a:lnTo>
                  <a:lnTo>
                    <a:pt x="740486" y="291439"/>
                  </a:lnTo>
                  <a:lnTo>
                    <a:pt x="770648" y="285419"/>
                  </a:lnTo>
                  <a:lnTo>
                    <a:pt x="797204" y="279679"/>
                  </a:lnTo>
                  <a:lnTo>
                    <a:pt x="820166" y="274193"/>
                  </a:lnTo>
                  <a:close/>
                </a:path>
                <a:path w="1728470" h="297815">
                  <a:moveTo>
                    <a:pt x="975233" y="55626"/>
                  </a:moveTo>
                  <a:lnTo>
                    <a:pt x="876046" y="55626"/>
                  </a:lnTo>
                  <a:lnTo>
                    <a:pt x="876274" y="51435"/>
                  </a:lnTo>
                  <a:lnTo>
                    <a:pt x="876350" y="48768"/>
                  </a:lnTo>
                  <a:lnTo>
                    <a:pt x="876427" y="41402"/>
                  </a:lnTo>
                  <a:lnTo>
                    <a:pt x="903135" y="39649"/>
                  </a:lnTo>
                  <a:lnTo>
                    <a:pt x="928255" y="37617"/>
                  </a:lnTo>
                  <a:lnTo>
                    <a:pt x="951763" y="35318"/>
                  </a:lnTo>
                  <a:lnTo>
                    <a:pt x="973709" y="32766"/>
                  </a:lnTo>
                  <a:lnTo>
                    <a:pt x="958850" y="4699"/>
                  </a:lnTo>
                  <a:lnTo>
                    <a:pt x="929195" y="8775"/>
                  </a:lnTo>
                  <a:lnTo>
                    <a:pt x="899706" y="12039"/>
                  </a:lnTo>
                  <a:lnTo>
                    <a:pt x="870381" y="14490"/>
                  </a:lnTo>
                  <a:lnTo>
                    <a:pt x="841248" y="16129"/>
                  </a:lnTo>
                  <a:lnTo>
                    <a:pt x="841248" y="48768"/>
                  </a:lnTo>
                  <a:lnTo>
                    <a:pt x="839863" y="65011"/>
                  </a:lnTo>
                  <a:lnTo>
                    <a:pt x="835736" y="79463"/>
                  </a:lnTo>
                  <a:lnTo>
                    <a:pt x="828865" y="92113"/>
                  </a:lnTo>
                  <a:lnTo>
                    <a:pt x="819277" y="102997"/>
                  </a:lnTo>
                  <a:lnTo>
                    <a:pt x="827087" y="108839"/>
                  </a:lnTo>
                  <a:lnTo>
                    <a:pt x="834732" y="114706"/>
                  </a:lnTo>
                  <a:lnTo>
                    <a:pt x="842238" y="120599"/>
                  </a:lnTo>
                  <a:lnTo>
                    <a:pt x="849630" y="126492"/>
                  </a:lnTo>
                  <a:lnTo>
                    <a:pt x="721868" y="126492"/>
                  </a:lnTo>
                  <a:lnTo>
                    <a:pt x="727189" y="116751"/>
                  </a:lnTo>
                  <a:lnTo>
                    <a:pt x="731596" y="106514"/>
                  </a:lnTo>
                  <a:lnTo>
                    <a:pt x="735203" y="95542"/>
                  </a:lnTo>
                  <a:lnTo>
                    <a:pt x="737997" y="83947"/>
                  </a:lnTo>
                  <a:lnTo>
                    <a:pt x="766826" y="83947"/>
                  </a:lnTo>
                  <a:lnTo>
                    <a:pt x="766826" y="121158"/>
                  </a:lnTo>
                  <a:lnTo>
                    <a:pt x="802640" y="121158"/>
                  </a:lnTo>
                  <a:lnTo>
                    <a:pt x="802640" y="83947"/>
                  </a:lnTo>
                  <a:lnTo>
                    <a:pt x="832358" y="83947"/>
                  </a:lnTo>
                  <a:lnTo>
                    <a:pt x="832358" y="55626"/>
                  </a:lnTo>
                  <a:lnTo>
                    <a:pt x="741553" y="55626"/>
                  </a:lnTo>
                  <a:lnTo>
                    <a:pt x="741807" y="51435"/>
                  </a:lnTo>
                  <a:lnTo>
                    <a:pt x="741807" y="41656"/>
                  </a:lnTo>
                  <a:lnTo>
                    <a:pt x="764451" y="40525"/>
                  </a:lnTo>
                  <a:lnTo>
                    <a:pt x="787044" y="38836"/>
                  </a:lnTo>
                  <a:lnTo>
                    <a:pt x="809599" y="36626"/>
                  </a:lnTo>
                  <a:lnTo>
                    <a:pt x="832104" y="33909"/>
                  </a:lnTo>
                  <a:lnTo>
                    <a:pt x="817753" y="4445"/>
                  </a:lnTo>
                  <a:lnTo>
                    <a:pt x="789292" y="8382"/>
                  </a:lnTo>
                  <a:lnTo>
                    <a:pt x="761301" y="11582"/>
                  </a:lnTo>
                  <a:lnTo>
                    <a:pt x="733767" y="14046"/>
                  </a:lnTo>
                  <a:lnTo>
                    <a:pt x="706755" y="15748"/>
                  </a:lnTo>
                  <a:lnTo>
                    <a:pt x="706628" y="46355"/>
                  </a:lnTo>
                  <a:lnTo>
                    <a:pt x="705459" y="62801"/>
                  </a:lnTo>
                  <a:lnTo>
                    <a:pt x="701611" y="79349"/>
                  </a:lnTo>
                  <a:lnTo>
                    <a:pt x="695172" y="94322"/>
                  </a:lnTo>
                  <a:lnTo>
                    <a:pt x="686181" y="107696"/>
                  </a:lnTo>
                  <a:lnTo>
                    <a:pt x="694702" y="116827"/>
                  </a:lnTo>
                  <a:lnTo>
                    <a:pt x="702068" y="124828"/>
                  </a:lnTo>
                  <a:lnTo>
                    <a:pt x="708482" y="131940"/>
                  </a:lnTo>
                  <a:lnTo>
                    <a:pt x="713867" y="138049"/>
                  </a:lnTo>
                  <a:lnTo>
                    <a:pt x="716661" y="134493"/>
                  </a:lnTo>
                  <a:lnTo>
                    <a:pt x="719201" y="130810"/>
                  </a:lnTo>
                  <a:lnTo>
                    <a:pt x="721614" y="127127"/>
                  </a:lnTo>
                  <a:lnTo>
                    <a:pt x="721614" y="249428"/>
                  </a:lnTo>
                  <a:lnTo>
                    <a:pt x="948436" y="249428"/>
                  </a:lnTo>
                  <a:lnTo>
                    <a:pt x="948436" y="227076"/>
                  </a:lnTo>
                  <a:lnTo>
                    <a:pt x="948436" y="213106"/>
                  </a:lnTo>
                  <a:lnTo>
                    <a:pt x="948436" y="126492"/>
                  </a:lnTo>
                  <a:lnTo>
                    <a:pt x="907415" y="126492"/>
                  </a:lnTo>
                  <a:lnTo>
                    <a:pt x="907415" y="227076"/>
                  </a:lnTo>
                  <a:lnTo>
                    <a:pt x="762762" y="227076"/>
                  </a:lnTo>
                  <a:lnTo>
                    <a:pt x="762762" y="213106"/>
                  </a:lnTo>
                  <a:lnTo>
                    <a:pt x="907415" y="213106"/>
                  </a:lnTo>
                  <a:lnTo>
                    <a:pt x="907415" y="194691"/>
                  </a:lnTo>
                  <a:lnTo>
                    <a:pt x="762762" y="194691"/>
                  </a:lnTo>
                  <a:lnTo>
                    <a:pt x="762762" y="180721"/>
                  </a:lnTo>
                  <a:lnTo>
                    <a:pt x="907415" y="180721"/>
                  </a:lnTo>
                  <a:lnTo>
                    <a:pt x="907415" y="162179"/>
                  </a:lnTo>
                  <a:lnTo>
                    <a:pt x="762762" y="162179"/>
                  </a:lnTo>
                  <a:lnTo>
                    <a:pt x="762762" y="148463"/>
                  </a:lnTo>
                  <a:lnTo>
                    <a:pt x="907415" y="148463"/>
                  </a:lnTo>
                  <a:lnTo>
                    <a:pt x="907415" y="126492"/>
                  </a:lnTo>
                  <a:lnTo>
                    <a:pt x="851408" y="126492"/>
                  </a:lnTo>
                  <a:lnTo>
                    <a:pt x="858431" y="117475"/>
                  </a:lnTo>
                  <a:lnTo>
                    <a:pt x="864273" y="107365"/>
                  </a:lnTo>
                  <a:lnTo>
                    <a:pt x="868959" y="96189"/>
                  </a:lnTo>
                  <a:lnTo>
                    <a:pt x="872490" y="83947"/>
                  </a:lnTo>
                  <a:lnTo>
                    <a:pt x="902589" y="83947"/>
                  </a:lnTo>
                  <a:lnTo>
                    <a:pt x="902589" y="121793"/>
                  </a:lnTo>
                  <a:lnTo>
                    <a:pt x="938276" y="121793"/>
                  </a:lnTo>
                  <a:lnTo>
                    <a:pt x="938276" y="83947"/>
                  </a:lnTo>
                  <a:lnTo>
                    <a:pt x="975233" y="83947"/>
                  </a:lnTo>
                  <a:lnTo>
                    <a:pt x="975233" y="55626"/>
                  </a:lnTo>
                  <a:close/>
                </a:path>
                <a:path w="1728470" h="297815">
                  <a:moveTo>
                    <a:pt x="979424" y="267335"/>
                  </a:moveTo>
                  <a:lnTo>
                    <a:pt x="952868" y="262788"/>
                  </a:lnTo>
                  <a:lnTo>
                    <a:pt x="925601" y="258457"/>
                  </a:lnTo>
                  <a:lnTo>
                    <a:pt x="868934" y="250317"/>
                  </a:lnTo>
                  <a:lnTo>
                    <a:pt x="850519" y="274193"/>
                  </a:lnTo>
                  <a:lnTo>
                    <a:pt x="879640" y="279247"/>
                  </a:lnTo>
                  <a:lnTo>
                    <a:pt x="907783" y="284695"/>
                  </a:lnTo>
                  <a:lnTo>
                    <a:pt x="934986" y="290537"/>
                  </a:lnTo>
                  <a:lnTo>
                    <a:pt x="961263" y="296799"/>
                  </a:lnTo>
                  <a:lnTo>
                    <a:pt x="979424" y="267335"/>
                  </a:lnTo>
                  <a:close/>
                </a:path>
                <a:path w="1728470" h="297815">
                  <a:moveTo>
                    <a:pt x="1217803" y="30861"/>
                  </a:moveTo>
                  <a:lnTo>
                    <a:pt x="1205750" y="26962"/>
                  </a:lnTo>
                  <a:lnTo>
                    <a:pt x="1192301" y="24180"/>
                  </a:lnTo>
                  <a:lnTo>
                    <a:pt x="1177467" y="22529"/>
                  </a:lnTo>
                  <a:lnTo>
                    <a:pt x="1161288" y="21971"/>
                  </a:lnTo>
                  <a:lnTo>
                    <a:pt x="1135494" y="24168"/>
                  </a:lnTo>
                  <a:lnTo>
                    <a:pt x="1091438" y="41592"/>
                  </a:lnTo>
                  <a:lnTo>
                    <a:pt x="1058164" y="75374"/>
                  </a:lnTo>
                  <a:lnTo>
                    <a:pt x="1041107" y="120091"/>
                  </a:lnTo>
                  <a:lnTo>
                    <a:pt x="1038987" y="146177"/>
                  </a:lnTo>
                  <a:lnTo>
                    <a:pt x="1040892" y="170827"/>
                  </a:lnTo>
                  <a:lnTo>
                    <a:pt x="1056182" y="212382"/>
                  </a:lnTo>
                  <a:lnTo>
                    <a:pt x="1086180" y="242912"/>
                  </a:lnTo>
                  <a:lnTo>
                    <a:pt x="1127518" y="258533"/>
                  </a:lnTo>
                  <a:lnTo>
                    <a:pt x="1152271" y="260477"/>
                  </a:lnTo>
                  <a:lnTo>
                    <a:pt x="1171511" y="259702"/>
                  </a:lnTo>
                  <a:lnTo>
                    <a:pt x="1188847" y="257352"/>
                  </a:lnTo>
                  <a:lnTo>
                    <a:pt x="1204277" y="253466"/>
                  </a:lnTo>
                  <a:lnTo>
                    <a:pt x="1217803" y="248031"/>
                  </a:lnTo>
                  <a:lnTo>
                    <a:pt x="1217803" y="217932"/>
                  </a:lnTo>
                  <a:lnTo>
                    <a:pt x="1217803" y="202946"/>
                  </a:lnTo>
                  <a:lnTo>
                    <a:pt x="1204849" y="209524"/>
                  </a:lnTo>
                  <a:lnTo>
                    <a:pt x="1191171" y="214210"/>
                  </a:lnTo>
                  <a:lnTo>
                    <a:pt x="1176807" y="217004"/>
                  </a:lnTo>
                  <a:lnTo>
                    <a:pt x="1161796" y="217932"/>
                  </a:lnTo>
                  <a:lnTo>
                    <a:pt x="1146238" y="216636"/>
                  </a:lnTo>
                  <a:lnTo>
                    <a:pt x="1109853" y="197231"/>
                  </a:lnTo>
                  <a:lnTo>
                    <a:pt x="1091755" y="158750"/>
                  </a:lnTo>
                  <a:lnTo>
                    <a:pt x="1090549" y="142621"/>
                  </a:lnTo>
                  <a:lnTo>
                    <a:pt x="1091819" y="126022"/>
                  </a:lnTo>
                  <a:lnTo>
                    <a:pt x="1110869" y="86106"/>
                  </a:lnTo>
                  <a:lnTo>
                    <a:pt x="1148816" y="65989"/>
                  </a:lnTo>
                  <a:lnTo>
                    <a:pt x="1164844" y="64643"/>
                  </a:lnTo>
                  <a:lnTo>
                    <a:pt x="1179296" y="65481"/>
                  </a:lnTo>
                  <a:lnTo>
                    <a:pt x="1192936" y="68008"/>
                  </a:lnTo>
                  <a:lnTo>
                    <a:pt x="1205776" y="72263"/>
                  </a:lnTo>
                  <a:lnTo>
                    <a:pt x="1217803" y="78232"/>
                  </a:lnTo>
                  <a:lnTo>
                    <a:pt x="1217803" y="64643"/>
                  </a:lnTo>
                  <a:lnTo>
                    <a:pt x="1217803" y="30861"/>
                  </a:lnTo>
                  <a:close/>
                </a:path>
                <a:path w="1728470" h="297815">
                  <a:moveTo>
                    <a:pt x="1462532" y="98806"/>
                  </a:moveTo>
                  <a:lnTo>
                    <a:pt x="1441069" y="44119"/>
                  </a:lnTo>
                  <a:lnTo>
                    <a:pt x="1410970" y="30086"/>
                  </a:lnTo>
                  <a:lnTo>
                    <a:pt x="1410970" y="100711"/>
                  </a:lnTo>
                  <a:lnTo>
                    <a:pt x="1408252" y="117221"/>
                  </a:lnTo>
                  <a:lnTo>
                    <a:pt x="1400124" y="129006"/>
                  </a:lnTo>
                  <a:lnTo>
                    <a:pt x="1386586" y="136080"/>
                  </a:lnTo>
                  <a:lnTo>
                    <a:pt x="1367663" y="138430"/>
                  </a:lnTo>
                  <a:lnTo>
                    <a:pt x="1346327" y="138430"/>
                  </a:lnTo>
                  <a:lnTo>
                    <a:pt x="1346327" y="64008"/>
                  </a:lnTo>
                  <a:lnTo>
                    <a:pt x="1368044" y="64008"/>
                  </a:lnTo>
                  <a:lnTo>
                    <a:pt x="1386801" y="66306"/>
                  </a:lnTo>
                  <a:lnTo>
                    <a:pt x="1400213" y="73177"/>
                  </a:lnTo>
                  <a:lnTo>
                    <a:pt x="1408277" y="84645"/>
                  </a:lnTo>
                  <a:lnTo>
                    <a:pt x="1410970" y="100711"/>
                  </a:lnTo>
                  <a:lnTo>
                    <a:pt x="1410970" y="30086"/>
                  </a:lnTo>
                  <a:lnTo>
                    <a:pt x="1376553" y="25908"/>
                  </a:lnTo>
                  <a:lnTo>
                    <a:pt x="1297178" y="25908"/>
                  </a:lnTo>
                  <a:lnTo>
                    <a:pt x="1297178" y="256413"/>
                  </a:lnTo>
                  <a:lnTo>
                    <a:pt x="1346327" y="256413"/>
                  </a:lnTo>
                  <a:lnTo>
                    <a:pt x="1346327" y="176022"/>
                  </a:lnTo>
                  <a:lnTo>
                    <a:pt x="1371600" y="176022"/>
                  </a:lnTo>
                  <a:lnTo>
                    <a:pt x="1422831" y="164871"/>
                  </a:lnTo>
                  <a:lnTo>
                    <a:pt x="1451356" y="138430"/>
                  </a:lnTo>
                  <a:lnTo>
                    <a:pt x="1456055" y="130721"/>
                  </a:lnTo>
                  <a:lnTo>
                    <a:pt x="1460906" y="115646"/>
                  </a:lnTo>
                  <a:lnTo>
                    <a:pt x="1462532" y="98806"/>
                  </a:lnTo>
                  <a:close/>
                </a:path>
                <a:path w="1728470" h="297815">
                  <a:moveTo>
                    <a:pt x="1728216" y="256413"/>
                  </a:moveTo>
                  <a:lnTo>
                    <a:pt x="1684693" y="187972"/>
                  </a:lnTo>
                  <a:lnTo>
                    <a:pt x="1675295" y="174752"/>
                  </a:lnTo>
                  <a:lnTo>
                    <a:pt x="1668602" y="167132"/>
                  </a:lnTo>
                  <a:lnTo>
                    <a:pt x="1666265" y="164465"/>
                  </a:lnTo>
                  <a:lnTo>
                    <a:pt x="1657667" y="157226"/>
                  </a:lnTo>
                  <a:lnTo>
                    <a:pt x="1649476" y="153035"/>
                  </a:lnTo>
                  <a:lnTo>
                    <a:pt x="1649476" y="152400"/>
                  </a:lnTo>
                  <a:lnTo>
                    <a:pt x="1660906" y="148361"/>
                  </a:lnTo>
                  <a:lnTo>
                    <a:pt x="1671015" y="143065"/>
                  </a:lnTo>
                  <a:lnTo>
                    <a:pt x="1679816" y="136550"/>
                  </a:lnTo>
                  <a:lnTo>
                    <a:pt x="1686458" y="129667"/>
                  </a:lnTo>
                  <a:lnTo>
                    <a:pt x="1687322" y="128778"/>
                  </a:lnTo>
                  <a:lnTo>
                    <a:pt x="1693392" y="119900"/>
                  </a:lnTo>
                  <a:lnTo>
                    <a:pt x="1697710" y="110210"/>
                  </a:lnTo>
                  <a:lnTo>
                    <a:pt x="1700301" y="99707"/>
                  </a:lnTo>
                  <a:lnTo>
                    <a:pt x="1701165" y="88392"/>
                  </a:lnTo>
                  <a:lnTo>
                    <a:pt x="1696427" y="63246"/>
                  </a:lnTo>
                  <a:lnTo>
                    <a:pt x="1696008" y="61061"/>
                  </a:lnTo>
                  <a:lnTo>
                    <a:pt x="1680591" y="41529"/>
                  </a:lnTo>
                  <a:lnTo>
                    <a:pt x="1654873" y="29819"/>
                  </a:lnTo>
                  <a:lnTo>
                    <a:pt x="1649476" y="29235"/>
                  </a:lnTo>
                  <a:lnTo>
                    <a:pt x="1649476" y="94488"/>
                  </a:lnTo>
                  <a:lnTo>
                    <a:pt x="1648828" y="101714"/>
                  </a:lnTo>
                  <a:lnTo>
                    <a:pt x="1619478" y="129032"/>
                  </a:lnTo>
                  <a:lnTo>
                    <a:pt x="1611249" y="129667"/>
                  </a:lnTo>
                  <a:lnTo>
                    <a:pt x="1587119" y="129667"/>
                  </a:lnTo>
                  <a:lnTo>
                    <a:pt x="1587119" y="63246"/>
                  </a:lnTo>
                  <a:lnTo>
                    <a:pt x="1612138" y="63246"/>
                  </a:lnTo>
                  <a:lnTo>
                    <a:pt x="1628470" y="65201"/>
                  </a:lnTo>
                  <a:lnTo>
                    <a:pt x="1640141" y="71056"/>
                  </a:lnTo>
                  <a:lnTo>
                    <a:pt x="1647139" y="80822"/>
                  </a:lnTo>
                  <a:lnTo>
                    <a:pt x="1649476" y="94488"/>
                  </a:lnTo>
                  <a:lnTo>
                    <a:pt x="1649476" y="29235"/>
                  </a:lnTo>
                  <a:lnTo>
                    <a:pt x="1618869" y="25908"/>
                  </a:lnTo>
                  <a:lnTo>
                    <a:pt x="1537970" y="25908"/>
                  </a:lnTo>
                  <a:lnTo>
                    <a:pt x="1537970" y="256413"/>
                  </a:lnTo>
                  <a:lnTo>
                    <a:pt x="1587119" y="256413"/>
                  </a:lnTo>
                  <a:lnTo>
                    <a:pt x="1587119" y="167132"/>
                  </a:lnTo>
                  <a:lnTo>
                    <a:pt x="1607439" y="167132"/>
                  </a:lnTo>
                  <a:lnTo>
                    <a:pt x="1635506" y="196469"/>
                  </a:lnTo>
                  <a:lnTo>
                    <a:pt x="1671701" y="256413"/>
                  </a:lnTo>
                  <a:lnTo>
                    <a:pt x="1728216" y="256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384" y="1002791"/>
              <a:ext cx="454152" cy="29870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7559" y="1164336"/>
            <a:ext cx="4572000" cy="45262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62711" y="1677162"/>
            <a:ext cx="11060430" cy="4655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0965" marR="7037705" indent="-88900" algn="just">
              <a:lnSpc>
                <a:spcPct val="100000"/>
              </a:lnSpc>
              <a:spcBef>
                <a:spcPts val="105"/>
              </a:spcBef>
              <a:buSzPct val="96428"/>
              <a:buFont typeface="SimSun"/>
              <a:buChar char="•"/>
              <a:tabLst>
                <a:tab pos="370205" algn="l"/>
              </a:tabLst>
            </a:pPr>
            <a:r>
              <a:rPr sz="2800" b="1" spc="5" dirty="0">
                <a:latin typeface="Microsoft YaHei UI"/>
                <a:cs typeface="Microsoft YaHei UI"/>
              </a:rPr>
              <a:t>重複</a:t>
            </a:r>
            <a:r>
              <a:rPr sz="2800" b="1" u="heavy" spc="-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30:2</a:t>
            </a:r>
            <a:r>
              <a:rPr sz="2800" spc="5" dirty="0">
                <a:latin typeface="SimSun"/>
                <a:cs typeface="SimSun"/>
              </a:rPr>
              <a:t>之胸</a:t>
            </a:r>
            <a:r>
              <a:rPr sz="2800" spc="-25" dirty="0">
                <a:latin typeface="SimSun"/>
                <a:cs typeface="SimSun"/>
              </a:rPr>
              <a:t>外按</a:t>
            </a:r>
            <a:r>
              <a:rPr sz="2800" spc="5" dirty="0">
                <a:latin typeface="SimSun"/>
                <a:cs typeface="SimSun"/>
              </a:rPr>
              <a:t>壓與 口對口</a:t>
            </a:r>
            <a:r>
              <a:rPr sz="2800" spc="-25" dirty="0">
                <a:latin typeface="SimSun"/>
                <a:cs typeface="SimSun"/>
              </a:rPr>
              <a:t>人</a:t>
            </a:r>
            <a:r>
              <a:rPr sz="2800" spc="5" dirty="0">
                <a:latin typeface="SimSun"/>
                <a:cs typeface="SimSun"/>
              </a:rPr>
              <a:t>工呼</a:t>
            </a:r>
            <a:r>
              <a:rPr sz="2800" spc="-25" dirty="0">
                <a:latin typeface="SimSun"/>
                <a:cs typeface="SimSun"/>
              </a:rPr>
              <a:t>吸，</a:t>
            </a:r>
            <a:r>
              <a:rPr sz="2800" spc="5" dirty="0">
                <a:latin typeface="SimSun"/>
                <a:cs typeface="SimSun"/>
              </a:rPr>
              <a:t>如果有 會操</a:t>
            </a:r>
            <a:r>
              <a:rPr sz="2800" spc="10" dirty="0">
                <a:latin typeface="SimSun"/>
                <a:cs typeface="SimSun"/>
              </a:rPr>
              <a:t>作</a:t>
            </a:r>
            <a:r>
              <a:rPr sz="2800" spc="-10" dirty="0">
                <a:latin typeface="SimSun"/>
                <a:cs typeface="SimSun"/>
              </a:rPr>
              <a:t>CPR</a:t>
            </a:r>
            <a:r>
              <a:rPr sz="2800" spc="10" dirty="0">
                <a:latin typeface="SimSun"/>
                <a:cs typeface="SimSun"/>
              </a:rPr>
              <a:t>人員在</a:t>
            </a:r>
            <a:r>
              <a:rPr sz="2800" spc="-20" dirty="0">
                <a:latin typeface="SimSun"/>
                <a:cs typeface="SimSun"/>
              </a:rPr>
              <a:t>場</a:t>
            </a:r>
            <a:r>
              <a:rPr sz="2800" spc="10" dirty="0">
                <a:latin typeface="SimSun"/>
                <a:cs typeface="SimSun"/>
              </a:rPr>
              <a:t>協助</a:t>
            </a:r>
            <a:endParaRPr sz="2800">
              <a:latin typeface="SimSun"/>
              <a:cs typeface="SimSun"/>
            </a:endParaRPr>
          </a:p>
          <a:p>
            <a:pPr>
              <a:lnSpc>
                <a:spcPct val="100000"/>
              </a:lnSpc>
              <a:buChar char="•"/>
            </a:pPr>
            <a:endParaRPr sz="2800">
              <a:latin typeface="SimSun"/>
              <a:cs typeface="SimSun"/>
            </a:endParaRPr>
          </a:p>
          <a:p>
            <a:pPr>
              <a:lnSpc>
                <a:spcPct val="100000"/>
              </a:lnSpc>
              <a:buChar char="•"/>
            </a:pPr>
            <a:endParaRPr sz="2450">
              <a:latin typeface="SimSun"/>
              <a:cs typeface="SimSun"/>
            </a:endParaRPr>
          </a:p>
          <a:p>
            <a:pPr marL="100965" marR="6679565" indent="-88900">
              <a:lnSpc>
                <a:spcPct val="100000"/>
              </a:lnSpc>
              <a:buSzPct val="96428"/>
              <a:buFont typeface="SimSun"/>
              <a:buChar char="•"/>
              <a:tabLst>
                <a:tab pos="370205" algn="l"/>
              </a:tabLst>
            </a:pPr>
            <a:r>
              <a:rPr sz="28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每</a:t>
            </a:r>
            <a:r>
              <a:rPr sz="2800" b="1" u="heavy" spc="-3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5</a:t>
            </a:r>
            <a:r>
              <a:rPr sz="28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個循環</a:t>
            </a:r>
            <a:r>
              <a:rPr sz="28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，</a:t>
            </a:r>
            <a:r>
              <a:rPr sz="28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約兩</a:t>
            </a:r>
            <a:r>
              <a:rPr sz="28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分</a:t>
            </a:r>
            <a:r>
              <a:rPr sz="2800" b="1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 UI"/>
                <a:cs typeface="Microsoft YaHei UI"/>
              </a:rPr>
              <a:t>鐘</a:t>
            </a:r>
            <a:r>
              <a:rPr sz="28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imSun"/>
                <a:cs typeface="SimSun"/>
              </a:rPr>
              <a:t>， </a:t>
            </a:r>
            <a:r>
              <a:rPr sz="28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imSun"/>
                <a:cs typeface="SimSun"/>
              </a:rPr>
              <a:t> </a:t>
            </a:r>
            <a:r>
              <a:rPr sz="2800" spc="5" dirty="0">
                <a:latin typeface="SimSun"/>
                <a:cs typeface="SimSun"/>
              </a:rPr>
              <a:t>換手一</a:t>
            </a:r>
            <a:r>
              <a:rPr sz="2800" spc="-25" dirty="0">
                <a:latin typeface="SimSun"/>
                <a:cs typeface="SimSun"/>
              </a:rPr>
              <a:t>次</a:t>
            </a:r>
            <a:r>
              <a:rPr sz="2800" spc="5" dirty="0">
                <a:latin typeface="SimSun"/>
                <a:cs typeface="SimSun"/>
              </a:rPr>
              <a:t>，直</a:t>
            </a:r>
            <a:r>
              <a:rPr sz="2800" spc="-25" dirty="0">
                <a:latin typeface="SimSun"/>
                <a:cs typeface="SimSun"/>
              </a:rPr>
              <a:t>到醫</a:t>
            </a:r>
            <a:r>
              <a:rPr sz="2800" spc="5" dirty="0">
                <a:latin typeface="SimSun"/>
                <a:cs typeface="SimSun"/>
              </a:rPr>
              <a:t>療救護 </a:t>
            </a:r>
            <a:r>
              <a:rPr sz="2800" spc="10" dirty="0">
                <a:latin typeface="SimSun"/>
                <a:cs typeface="SimSun"/>
              </a:rPr>
              <a:t> 人員到</a:t>
            </a:r>
            <a:r>
              <a:rPr sz="2800" spc="-25" dirty="0">
                <a:latin typeface="SimSun"/>
                <a:cs typeface="SimSun"/>
              </a:rPr>
              <a:t>達</a:t>
            </a:r>
            <a:r>
              <a:rPr sz="2800" spc="10" dirty="0">
                <a:latin typeface="SimSun"/>
                <a:cs typeface="SimSun"/>
              </a:rPr>
              <a:t>或傷</a:t>
            </a:r>
            <a:r>
              <a:rPr sz="2800" spc="-25" dirty="0">
                <a:latin typeface="SimSun"/>
                <a:cs typeface="SimSun"/>
              </a:rPr>
              <a:t>患</a:t>
            </a:r>
            <a:r>
              <a:rPr sz="2800" spc="-20" dirty="0">
                <a:latin typeface="SimSun"/>
                <a:cs typeface="SimSun"/>
              </a:rPr>
              <a:t>會</a:t>
            </a:r>
            <a:r>
              <a:rPr sz="2800" spc="10" dirty="0">
                <a:latin typeface="SimSun"/>
                <a:cs typeface="SimSun"/>
              </a:rPr>
              <a:t>動為止。</a:t>
            </a:r>
            <a:endParaRPr sz="2800">
              <a:latin typeface="SimSun"/>
              <a:cs typeface="SimSun"/>
            </a:endParaRPr>
          </a:p>
          <a:p>
            <a:pPr>
              <a:lnSpc>
                <a:spcPct val="100000"/>
              </a:lnSpc>
            </a:pPr>
            <a:endParaRPr sz="2800">
              <a:latin typeface="SimSun"/>
              <a:cs typeface="SimSun"/>
            </a:endParaRPr>
          </a:p>
          <a:p>
            <a:pPr marL="1700530">
              <a:lnSpc>
                <a:spcPct val="100000"/>
              </a:lnSpc>
              <a:spcBef>
                <a:spcPts val="2130"/>
              </a:spcBef>
            </a:pPr>
            <a:r>
              <a:rPr sz="3200" b="1" spc="10" dirty="0">
                <a:solidFill>
                  <a:srgbClr val="0033CC"/>
                </a:solidFill>
                <a:latin typeface="Microsoft YaHei UI"/>
                <a:cs typeface="Microsoft YaHei UI"/>
              </a:rPr>
              <a:t>吹</a:t>
            </a:r>
            <a:r>
              <a:rPr sz="3200" b="1" spc="-10" dirty="0">
                <a:solidFill>
                  <a:srgbClr val="0033CC"/>
                </a:solidFill>
                <a:latin typeface="Microsoft YaHei UI"/>
                <a:cs typeface="Microsoft YaHei UI"/>
              </a:rPr>
              <a:t>氣完</a:t>
            </a:r>
            <a:r>
              <a:rPr sz="3200" b="1" spc="20" dirty="0">
                <a:solidFill>
                  <a:srgbClr val="0033CC"/>
                </a:solidFill>
                <a:latin typeface="Microsoft YaHei UI"/>
                <a:cs typeface="Microsoft YaHei UI"/>
              </a:rPr>
              <a:t>畢</a:t>
            </a:r>
            <a:r>
              <a:rPr sz="3200" b="1" u="heavy" spc="-10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Microsoft YaHei UI"/>
                <a:cs typeface="Microsoft YaHei UI"/>
              </a:rPr>
              <a:t>不用檢</a:t>
            </a:r>
            <a:r>
              <a:rPr sz="3200" b="1" u="heavy" spc="10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Microsoft YaHei UI"/>
                <a:cs typeface="Microsoft YaHei UI"/>
              </a:rPr>
              <a:t>查</a:t>
            </a:r>
            <a:r>
              <a:rPr sz="3200" b="1" u="heavy" spc="-10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Microsoft YaHei UI"/>
                <a:cs typeface="Microsoft YaHei UI"/>
              </a:rPr>
              <a:t>脈搏</a:t>
            </a:r>
            <a:r>
              <a:rPr sz="3200" b="1" u="heavy" spc="10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Microsoft YaHei UI"/>
                <a:cs typeface="Microsoft YaHei UI"/>
              </a:rPr>
              <a:t>或</a:t>
            </a:r>
            <a:r>
              <a:rPr sz="3200" b="1" u="heavy" spc="-10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Microsoft YaHei UI"/>
                <a:cs typeface="Microsoft YaHei UI"/>
              </a:rPr>
              <a:t>循環徵</a:t>
            </a:r>
            <a:r>
              <a:rPr sz="3200" b="1" u="heavy" spc="25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Microsoft YaHei UI"/>
                <a:cs typeface="Microsoft YaHei UI"/>
              </a:rPr>
              <a:t>象</a:t>
            </a:r>
            <a:r>
              <a:rPr sz="3200" b="1" spc="-10" dirty="0">
                <a:solidFill>
                  <a:srgbClr val="0033CC"/>
                </a:solidFill>
                <a:latin typeface="Microsoft YaHei UI"/>
                <a:cs typeface="Microsoft YaHei UI"/>
              </a:rPr>
              <a:t>直接</a:t>
            </a:r>
            <a:r>
              <a:rPr sz="3200" b="1" spc="10" dirty="0">
                <a:solidFill>
                  <a:srgbClr val="0033CC"/>
                </a:solidFill>
                <a:latin typeface="Microsoft YaHei UI"/>
                <a:cs typeface="Microsoft YaHei UI"/>
              </a:rPr>
              <a:t>進</a:t>
            </a:r>
            <a:r>
              <a:rPr sz="3200" b="1" spc="-10" dirty="0">
                <a:solidFill>
                  <a:srgbClr val="0033CC"/>
                </a:solidFill>
                <a:latin typeface="Microsoft YaHei UI"/>
                <a:cs typeface="Microsoft YaHei UI"/>
              </a:rPr>
              <a:t>行胸部</a:t>
            </a:r>
            <a:r>
              <a:rPr sz="3200" b="1" spc="10" dirty="0">
                <a:solidFill>
                  <a:srgbClr val="0033CC"/>
                </a:solidFill>
                <a:latin typeface="Microsoft YaHei UI"/>
                <a:cs typeface="Microsoft YaHei UI"/>
              </a:rPr>
              <a:t>按</a:t>
            </a:r>
            <a:r>
              <a:rPr sz="3200" b="1" spc="-10" dirty="0">
                <a:solidFill>
                  <a:srgbClr val="0033CC"/>
                </a:solidFill>
                <a:latin typeface="Microsoft YaHei UI"/>
                <a:cs typeface="Microsoft YaHei UI"/>
              </a:rPr>
              <a:t>壓</a:t>
            </a:r>
            <a:endParaRPr sz="32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心肺復甦術重點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45463" y="883919"/>
            <a:ext cx="5026660" cy="460375"/>
            <a:chOff x="1045463" y="883919"/>
            <a:chExt cx="5026660" cy="460375"/>
          </a:xfrm>
        </p:grpSpPr>
        <p:sp>
          <p:nvSpPr>
            <p:cNvPr id="5" name="object 5"/>
            <p:cNvSpPr/>
            <p:nvPr/>
          </p:nvSpPr>
          <p:spPr>
            <a:xfrm>
              <a:off x="1045463" y="883919"/>
              <a:ext cx="5026660" cy="460375"/>
            </a:xfrm>
            <a:custGeom>
              <a:avLst/>
              <a:gdLst/>
              <a:ahLst/>
              <a:cxnLst/>
              <a:rect l="l" t="t" r="r" b="b"/>
              <a:pathLst>
                <a:path w="5026660" h="460375">
                  <a:moveTo>
                    <a:pt x="5026152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5026152" y="460248"/>
                  </a:lnTo>
                  <a:lnTo>
                    <a:pt x="5026152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4771" y="966850"/>
              <a:ext cx="1331214" cy="2979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7384" y="1002791"/>
              <a:ext cx="454152" cy="29870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5755" y="2640122"/>
            <a:ext cx="8377629" cy="374987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3375" y="1801367"/>
            <a:ext cx="2350135" cy="454659"/>
          </a:xfrm>
          <a:prstGeom prst="rect">
            <a:avLst/>
          </a:prstGeom>
          <a:solidFill>
            <a:srgbClr val="B71C2B"/>
          </a:solidFill>
        </p:spPr>
        <p:txBody>
          <a:bodyPr vert="horz" wrap="square" lIns="0" tIns="73025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575"/>
              </a:spcBef>
            </a:pPr>
            <a:r>
              <a:rPr b="1" dirty="0">
                <a:solidFill>
                  <a:srgbClr val="FFFFFF"/>
                </a:solidFill>
                <a:latin typeface="Microsoft YaHei"/>
                <a:cs typeface="Microsoft YaHei"/>
              </a:rPr>
              <a:t>提高</a:t>
            </a:r>
            <a:r>
              <a:rPr b="1" spc="-5" dirty="0">
                <a:solidFill>
                  <a:srgbClr val="FFFFFF"/>
                </a:solidFill>
                <a:latin typeface="Microsoft YaHei"/>
                <a:cs typeface="Microsoft YaHei"/>
              </a:rPr>
              <a:t>CP</a:t>
            </a:r>
            <a:r>
              <a:rPr b="1" spc="5" dirty="0">
                <a:solidFill>
                  <a:srgbClr val="FFFFFF"/>
                </a:solidFill>
                <a:latin typeface="Microsoft YaHei"/>
                <a:cs typeface="Microsoft YaHei"/>
              </a:rPr>
              <a:t>R</a:t>
            </a:r>
            <a:r>
              <a:rPr b="1" dirty="0">
                <a:solidFill>
                  <a:srgbClr val="FFFFFF"/>
                </a:solidFill>
                <a:latin typeface="Microsoft YaHei"/>
                <a:cs typeface="Microsoft YaHei"/>
              </a:rPr>
              <a:t>品質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47343" y="2228702"/>
            <a:ext cx="3928110" cy="1122680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5"/>
              </a:spcBef>
              <a:tabLst>
                <a:tab pos="564515" algn="l"/>
              </a:tabLst>
            </a:pPr>
            <a:r>
              <a:rPr sz="2400" b="1" spc="-10" dirty="0">
                <a:latin typeface="Microsoft YaHei"/>
                <a:cs typeface="Microsoft YaHei"/>
              </a:rPr>
              <a:t>C</a:t>
            </a:r>
            <a:r>
              <a:rPr sz="2400" dirty="0">
                <a:latin typeface="Microsoft YaHei"/>
                <a:cs typeface="Microsoft YaHei"/>
              </a:rPr>
              <a:t>:	用力快速按</a:t>
            </a:r>
            <a:r>
              <a:rPr sz="2400" spc="5" dirty="0">
                <a:latin typeface="Microsoft YaHei"/>
                <a:cs typeface="Microsoft YaHei"/>
              </a:rPr>
              <a:t>，</a:t>
            </a:r>
            <a:r>
              <a:rPr sz="2400" dirty="0">
                <a:latin typeface="Microsoft YaHei"/>
                <a:cs typeface="Microsoft YaHei"/>
              </a:rPr>
              <a:t>減</a:t>
            </a:r>
            <a:r>
              <a:rPr sz="2400" spc="-25" dirty="0">
                <a:latin typeface="Microsoft YaHei"/>
                <a:cs typeface="Microsoft YaHei"/>
              </a:rPr>
              <a:t>少</a:t>
            </a:r>
            <a:r>
              <a:rPr sz="2400" dirty="0">
                <a:latin typeface="Microsoft YaHei"/>
                <a:cs typeface="Microsoft YaHei"/>
              </a:rPr>
              <a:t>中斷；</a:t>
            </a:r>
            <a:endParaRPr sz="2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spc="-5" dirty="0">
                <a:latin typeface="Microsoft YaHei"/>
                <a:cs typeface="Microsoft YaHei"/>
              </a:rPr>
              <a:t>B</a:t>
            </a:r>
            <a:r>
              <a:rPr sz="2400" spc="-5" dirty="0">
                <a:latin typeface="Microsoft YaHei"/>
                <a:cs typeface="Microsoft YaHei"/>
              </a:rPr>
              <a:t>：</a:t>
            </a:r>
            <a:r>
              <a:rPr sz="2400" spc="-35" dirty="0">
                <a:latin typeface="Microsoft YaHei"/>
                <a:cs typeface="Microsoft YaHei"/>
              </a:rPr>
              <a:t> </a:t>
            </a:r>
            <a:r>
              <a:rPr sz="2400" spc="-5" dirty="0">
                <a:latin typeface="Microsoft YaHei"/>
                <a:cs typeface="Microsoft YaHei"/>
              </a:rPr>
              <a:t>避免過度通</a:t>
            </a:r>
            <a:r>
              <a:rPr sz="2400" dirty="0">
                <a:latin typeface="Microsoft YaHei"/>
                <a:cs typeface="Microsoft YaHei"/>
              </a:rPr>
              <a:t>氣</a:t>
            </a:r>
            <a:endParaRPr sz="24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375" y="3505200"/>
            <a:ext cx="2350135" cy="451484"/>
          </a:xfrm>
          <a:prstGeom prst="rect">
            <a:avLst/>
          </a:prstGeom>
          <a:solidFill>
            <a:srgbClr val="B71C2B"/>
          </a:solidFill>
        </p:spPr>
        <p:txBody>
          <a:bodyPr vert="horz" wrap="square" lIns="0" tIns="15875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125"/>
              </a:spcBef>
            </a:pPr>
            <a:r>
              <a:rPr sz="2400" b="1" dirty="0">
                <a:solidFill>
                  <a:srgbClr val="FFFFFF"/>
                </a:solidFill>
                <a:latin typeface="Microsoft YaHei"/>
                <a:cs typeface="Microsoft YaHei"/>
              </a:rPr>
              <a:t>早期除颤</a:t>
            </a:r>
            <a:endParaRPr sz="2400">
              <a:latin typeface="Microsoft YaHei"/>
              <a:cs typeface="Microsoft Ya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7343" y="3874515"/>
            <a:ext cx="37191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2400" b="1" dirty="0">
                <a:latin typeface="Microsoft YaHei"/>
                <a:cs typeface="Microsoft YaHei"/>
              </a:rPr>
              <a:t>儘可能取</a:t>
            </a:r>
            <a:r>
              <a:rPr sz="2400" b="1" spc="-10" dirty="0">
                <a:latin typeface="Microsoft YaHei"/>
                <a:cs typeface="Microsoft YaHei"/>
              </a:rPr>
              <a:t>得</a:t>
            </a:r>
            <a:r>
              <a:rPr sz="2400" b="1" spc="-5" dirty="0">
                <a:latin typeface="Microsoft YaHei"/>
                <a:cs typeface="Microsoft YaHei"/>
              </a:rPr>
              <a:t>AED</a:t>
            </a:r>
            <a:r>
              <a:rPr sz="2400" b="1" dirty="0">
                <a:latin typeface="Microsoft YaHei"/>
                <a:cs typeface="Microsoft YaHei"/>
              </a:rPr>
              <a:t>，早期去顫 有</a:t>
            </a:r>
            <a:r>
              <a:rPr sz="2400" b="1" spc="-5" dirty="0">
                <a:latin typeface="Microsoft YaHei"/>
                <a:cs typeface="Microsoft YaHei"/>
              </a:rPr>
              <a:t>AED</a:t>
            </a:r>
            <a:endParaRPr sz="2400">
              <a:latin typeface="Microsoft YaHei"/>
              <a:cs typeface="Microsoft Ya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02094" y="0"/>
            <a:ext cx="8190230" cy="6858000"/>
            <a:chOff x="4002094" y="0"/>
            <a:chExt cx="8190230" cy="6858000"/>
          </a:xfrm>
        </p:grpSpPr>
        <p:sp>
          <p:nvSpPr>
            <p:cNvPr id="7" name="object 7"/>
            <p:cNvSpPr/>
            <p:nvPr/>
          </p:nvSpPr>
          <p:spPr>
            <a:xfrm>
              <a:off x="5714999" y="0"/>
              <a:ext cx="2112645" cy="2853055"/>
            </a:xfrm>
            <a:custGeom>
              <a:avLst/>
              <a:gdLst/>
              <a:ahLst/>
              <a:cxnLst/>
              <a:rect l="l" t="t" r="r" b="b"/>
              <a:pathLst>
                <a:path w="2112645" h="2853055">
                  <a:moveTo>
                    <a:pt x="2112264" y="0"/>
                  </a:moveTo>
                  <a:lnTo>
                    <a:pt x="1591055" y="0"/>
                  </a:lnTo>
                  <a:lnTo>
                    <a:pt x="0" y="2852928"/>
                  </a:lnTo>
                  <a:lnTo>
                    <a:pt x="521208" y="2852928"/>
                  </a:lnTo>
                  <a:lnTo>
                    <a:pt x="211226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02094" y="2852927"/>
              <a:ext cx="2771140" cy="4005579"/>
            </a:xfrm>
            <a:custGeom>
              <a:avLst/>
              <a:gdLst/>
              <a:ahLst/>
              <a:cxnLst/>
              <a:rect l="l" t="t" r="r" b="b"/>
              <a:pathLst>
                <a:path w="2771140" h="4005579">
                  <a:moveTo>
                    <a:pt x="2770561" y="0"/>
                  </a:moveTo>
                  <a:lnTo>
                    <a:pt x="2235256" y="0"/>
                  </a:lnTo>
                  <a:lnTo>
                    <a:pt x="0" y="4005069"/>
                  </a:lnTo>
                  <a:lnTo>
                    <a:pt x="535304" y="4005069"/>
                  </a:lnTo>
                  <a:lnTo>
                    <a:pt x="2770561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2055" y="1444752"/>
              <a:ext cx="6409944" cy="54132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71271" y="221107"/>
            <a:ext cx="1175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solidFill>
                  <a:srgbClr val="585858"/>
                </a:solidFill>
                <a:latin typeface="Microsoft YaHei"/>
                <a:cs typeface="Microsoft YaHei"/>
              </a:rPr>
              <a:t>C</a:t>
            </a:r>
            <a:r>
              <a:rPr sz="1800" b="1" spc="-10" dirty="0">
                <a:solidFill>
                  <a:srgbClr val="585858"/>
                </a:solidFill>
                <a:latin typeface="Microsoft YaHei"/>
                <a:cs typeface="Microsoft YaHei"/>
              </a:rPr>
              <a:t>PR</a:t>
            </a: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小結論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6247" y="1758695"/>
            <a:ext cx="2606040" cy="3469004"/>
            <a:chOff x="6556247" y="1758695"/>
            <a:chExt cx="2606040" cy="3469004"/>
          </a:xfrm>
        </p:grpSpPr>
        <p:sp>
          <p:nvSpPr>
            <p:cNvPr id="3" name="object 3"/>
            <p:cNvSpPr/>
            <p:nvPr/>
          </p:nvSpPr>
          <p:spPr>
            <a:xfrm>
              <a:off x="7455407" y="1886711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4643"/>
                  </a:lnTo>
                  <a:lnTo>
                    <a:pt x="852932" y="1670303"/>
                  </a:lnTo>
                  <a:lnTo>
                    <a:pt x="1706880" y="834643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DD2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55407" y="3557016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5152"/>
                  </a:lnTo>
                  <a:lnTo>
                    <a:pt x="852932" y="1670304"/>
                  </a:lnTo>
                  <a:lnTo>
                    <a:pt x="1706880" y="835152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9513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01967" y="2721863"/>
              <a:ext cx="1710055" cy="1670685"/>
            </a:xfrm>
            <a:custGeom>
              <a:avLst/>
              <a:gdLst/>
              <a:ahLst/>
              <a:cxnLst/>
              <a:rect l="l" t="t" r="r" b="b"/>
              <a:pathLst>
                <a:path w="1710054" h="1670685">
                  <a:moveTo>
                    <a:pt x="854963" y="0"/>
                  </a:moveTo>
                  <a:lnTo>
                    <a:pt x="0" y="835660"/>
                  </a:lnTo>
                  <a:lnTo>
                    <a:pt x="854963" y="1670304"/>
                  </a:lnTo>
                  <a:lnTo>
                    <a:pt x="1709927" y="835660"/>
                  </a:lnTo>
                  <a:lnTo>
                    <a:pt x="854963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6247" y="1758695"/>
              <a:ext cx="1725929" cy="16893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11111" y="1773935"/>
              <a:ext cx="1618615" cy="1584960"/>
            </a:xfrm>
            <a:custGeom>
              <a:avLst/>
              <a:gdLst/>
              <a:ahLst/>
              <a:cxnLst/>
              <a:rect l="l" t="t" r="r" b="b"/>
              <a:pathLst>
                <a:path w="1618615" h="1584960">
                  <a:moveTo>
                    <a:pt x="809498" y="0"/>
                  </a:moveTo>
                  <a:lnTo>
                    <a:pt x="0" y="792988"/>
                  </a:lnTo>
                  <a:lnTo>
                    <a:pt x="809498" y="1584960"/>
                  </a:lnTo>
                  <a:lnTo>
                    <a:pt x="1618488" y="792988"/>
                  </a:lnTo>
                  <a:lnTo>
                    <a:pt x="80949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478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0</a:t>
            </a:r>
            <a:r>
              <a:rPr spc="-765" dirty="0"/>
              <a:t>4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13205" y="3007614"/>
            <a:ext cx="2311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Microsoft YaHei"/>
                <a:cs typeface="Microsoft YaHei"/>
              </a:rPr>
              <a:t>哈姆立克法</a:t>
            </a:r>
            <a:endParaRPr sz="3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127" y="2893314"/>
            <a:ext cx="4599559" cy="35064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1013" y="3533394"/>
            <a:ext cx="4621085" cy="35064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51356" y="4173473"/>
            <a:ext cx="4622165" cy="351155"/>
            <a:chOff x="1251356" y="4173473"/>
            <a:chExt cx="4622165" cy="351155"/>
          </a:xfrm>
        </p:grpSpPr>
        <p:sp>
          <p:nvSpPr>
            <p:cNvPr id="5" name="object 5"/>
            <p:cNvSpPr/>
            <p:nvPr/>
          </p:nvSpPr>
          <p:spPr>
            <a:xfrm>
              <a:off x="1251356" y="4173473"/>
              <a:ext cx="1037590" cy="351155"/>
            </a:xfrm>
            <a:custGeom>
              <a:avLst/>
              <a:gdLst/>
              <a:ahLst/>
              <a:cxnLst/>
              <a:rect l="l" t="t" r="r" b="b"/>
              <a:pathLst>
                <a:path w="1037589" h="351154">
                  <a:moveTo>
                    <a:pt x="160883" y="137540"/>
                  </a:moveTo>
                  <a:lnTo>
                    <a:pt x="19532" y="137540"/>
                  </a:lnTo>
                  <a:lnTo>
                    <a:pt x="19532" y="343026"/>
                  </a:lnTo>
                  <a:lnTo>
                    <a:pt x="46710" y="343026"/>
                  </a:lnTo>
                  <a:lnTo>
                    <a:pt x="46710" y="268858"/>
                  </a:lnTo>
                  <a:lnTo>
                    <a:pt x="160883" y="268858"/>
                  </a:lnTo>
                  <a:lnTo>
                    <a:pt x="160883" y="247903"/>
                  </a:lnTo>
                  <a:lnTo>
                    <a:pt x="46710" y="247903"/>
                  </a:lnTo>
                  <a:lnTo>
                    <a:pt x="46710" y="214121"/>
                  </a:lnTo>
                  <a:lnTo>
                    <a:pt x="160883" y="214121"/>
                  </a:lnTo>
                  <a:lnTo>
                    <a:pt x="160883" y="193294"/>
                  </a:lnTo>
                  <a:lnTo>
                    <a:pt x="46710" y="193294"/>
                  </a:lnTo>
                  <a:lnTo>
                    <a:pt x="46710" y="159893"/>
                  </a:lnTo>
                  <a:lnTo>
                    <a:pt x="160883" y="159893"/>
                  </a:lnTo>
                  <a:lnTo>
                    <a:pt x="160883" y="137540"/>
                  </a:lnTo>
                  <a:close/>
                </a:path>
                <a:path w="1037589" h="351154">
                  <a:moveTo>
                    <a:pt x="81508" y="313817"/>
                  </a:moveTo>
                  <a:lnTo>
                    <a:pt x="83125" y="321319"/>
                  </a:lnTo>
                  <a:lnTo>
                    <a:pt x="84540" y="328215"/>
                  </a:lnTo>
                  <a:lnTo>
                    <a:pt x="85741" y="334516"/>
                  </a:lnTo>
                  <a:lnTo>
                    <a:pt x="86715" y="340232"/>
                  </a:lnTo>
                  <a:lnTo>
                    <a:pt x="117844" y="340018"/>
                  </a:lnTo>
                  <a:lnTo>
                    <a:pt x="158714" y="318742"/>
                  </a:lnTo>
                  <a:lnTo>
                    <a:pt x="159145" y="315468"/>
                  </a:lnTo>
                  <a:lnTo>
                    <a:pt x="116687" y="315468"/>
                  </a:lnTo>
                  <a:lnTo>
                    <a:pt x="109494" y="315370"/>
                  </a:lnTo>
                  <a:lnTo>
                    <a:pt x="101241" y="315071"/>
                  </a:lnTo>
                  <a:lnTo>
                    <a:pt x="91916" y="314557"/>
                  </a:lnTo>
                  <a:lnTo>
                    <a:pt x="81508" y="313817"/>
                  </a:lnTo>
                  <a:close/>
                </a:path>
                <a:path w="1037589" h="351154">
                  <a:moveTo>
                    <a:pt x="160883" y="268858"/>
                  </a:moveTo>
                  <a:lnTo>
                    <a:pt x="133705" y="268858"/>
                  </a:lnTo>
                  <a:lnTo>
                    <a:pt x="133705" y="309625"/>
                  </a:lnTo>
                  <a:lnTo>
                    <a:pt x="127990" y="315468"/>
                  </a:lnTo>
                  <a:lnTo>
                    <a:pt x="159145" y="315468"/>
                  </a:lnTo>
                  <a:lnTo>
                    <a:pt x="160883" y="302259"/>
                  </a:lnTo>
                  <a:lnTo>
                    <a:pt x="160883" y="268858"/>
                  </a:lnTo>
                  <a:close/>
                </a:path>
                <a:path w="1037589" h="351154">
                  <a:moveTo>
                    <a:pt x="160883" y="214121"/>
                  </a:moveTo>
                  <a:lnTo>
                    <a:pt x="133705" y="214121"/>
                  </a:lnTo>
                  <a:lnTo>
                    <a:pt x="133705" y="247903"/>
                  </a:lnTo>
                  <a:lnTo>
                    <a:pt x="160883" y="247903"/>
                  </a:lnTo>
                  <a:lnTo>
                    <a:pt x="160883" y="214121"/>
                  </a:lnTo>
                  <a:close/>
                </a:path>
                <a:path w="1037589" h="351154">
                  <a:moveTo>
                    <a:pt x="160883" y="159893"/>
                  </a:moveTo>
                  <a:lnTo>
                    <a:pt x="133705" y="159893"/>
                  </a:lnTo>
                  <a:lnTo>
                    <a:pt x="133705" y="193294"/>
                  </a:lnTo>
                  <a:lnTo>
                    <a:pt x="160883" y="193294"/>
                  </a:lnTo>
                  <a:lnTo>
                    <a:pt x="160883" y="159893"/>
                  </a:lnTo>
                  <a:close/>
                </a:path>
                <a:path w="1037589" h="351154">
                  <a:moveTo>
                    <a:pt x="221843" y="175132"/>
                  </a:moveTo>
                  <a:lnTo>
                    <a:pt x="194665" y="175132"/>
                  </a:lnTo>
                  <a:lnTo>
                    <a:pt x="194665" y="296671"/>
                  </a:lnTo>
                  <a:lnTo>
                    <a:pt x="197144" y="314507"/>
                  </a:lnTo>
                  <a:lnTo>
                    <a:pt x="204587" y="327247"/>
                  </a:lnTo>
                  <a:lnTo>
                    <a:pt x="217007" y="334891"/>
                  </a:lnTo>
                  <a:lnTo>
                    <a:pt x="234416" y="337438"/>
                  </a:lnTo>
                  <a:lnTo>
                    <a:pt x="292582" y="337438"/>
                  </a:lnTo>
                  <a:lnTo>
                    <a:pt x="309888" y="335532"/>
                  </a:lnTo>
                  <a:lnTo>
                    <a:pt x="322919" y="329803"/>
                  </a:lnTo>
                  <a:lnTo>
                    <a:pt x="331641" y="320240"/>
                  </a:lnTo>
                  <a:lnTo>
                    <a:pt x="333861" y="313436"/>
                  </a:lnTo>
                  <a:lnTo>
                    <a:pt x="238861" y="313436"/>
                  </a:lnTo>
                  <a:lnTo>
                    <a:pt x="231434" y="312056"/>
                  </a:lnTo>
                  <a:lnTo>
                    <a:pt x="226113" y="307927"/>
                  </a:lnTo>
                  <a:lnTo>
                    <a:pt x="222913" y="301059"/>
                  </a:lnTo>
                  <a:lnTo>
                    <a:pt x="221843" y="291464"/>
                  </a:lnTo>
                  <a:lnTo>
                    <a:pt x="221843" y="261365"/>
                  </a:lnTo>
                  <a:lnTo>
                    <a:pt x="252583" y="249338"/>
                  </a:lnTo>
                  <a:lnTo>
                    <a:pt x="282692" y="236489"/>
                  </a:lnTo>
                  <a:lnTo>
                    <a:pt x="290931" y="232663"/>
                  </a:lnTo>
                  <a:lnTo>
                    <a:pt x="221843" y="232663"/>
                  </a:lnTo>
                  <a:lnTo>
                    <a:pt x="221843" y="175132"/>
                  </a:lnTo>
                  <a:close/>
                </a:path>
                <a:path w="1037589" h="351154">
                  <a:moveTo>
                    <a:pt x="314807" y="250698"/>
                  </a:moveTo>
                  <a:lnTo>
                    <a:pt x="310616" y="296290"/>
                  </a:lnTo>
                  <a:lnTo>
                    <a:pt x="290042" y="313436"/>
                  </a:lnTo>
                  <a:lnTo>
                    <a:pt x="333861" y="313436"/>
                  </a:lnTo>
                  <a:lnTo>
                    <a:pt x="340552" y="274863"/>
                  </a:lnTo>
                  <a:lnTo>
                    <a:pt x="341985" y="260476"/>
                  </a:lnTo>
                  <a:lnTo>
                    <a:pt x="335077" y="258163"/>
                  </a:lnTo>
                  <a:lnTo>
                    <a:pt x="328253" y="255777"/>
                  </a:lnTo>
                  <a:lnTo>
                    <a:pt x="321500" y="253297"/>
                  </a:lnTo>
                  <a:lnTo>
                    <a:pt x="314807" y="250698"/>
                  </a:lnTo>
                  <a:close/>
                </a:path>
                <a:path w="1037589" h="351154">
                  <a:moveTo>
                    <a:pt x="325221" y="184276"/>
                  </a:moveTo>
                  <a:lnTo>
                    <a:pt x="298549" y="198516"/>
                  </a:lnTo>
                  <a:lnTo>
                    <a:pt x="272437" y="211327"/>
                  </a:lnTo>
                  <a:lnTo>
                    <a:pt x="246872" y="222710"/>
                  </a:lnTo>
                  <a:lnTo>
                    <a:pt x="221843" y="232663"/>
                  </a:lnTo>
                  <a:lnTo>
                    <a:pt x="290931" y="232663"/>
                  </a:lnTo>
                  <a:lnTo>
                    <a:pt x="312158" y="222807"/>
                  </a:lnTo>
                  <a:lnTo>
                    <a:pt x="340969" y="208280"/>
                  </a:lnTo>
                  <a:lnTo>
                    <a:pt x="325221" y="184276"/>
                  </a:lnTo>
                  <a:close/>
                </a:path>
                <a:path w="1037589" h="351154">
                  <a:moveTo>
                    <a:pt x="222478" y="5206"/>
                  </a:moveTo>
                  <a:lnTo>
                    <a:pt x="195427" y="5206"/>
                  </a:lnTo>
                  <a:lnTo>
                    <a:pt x="195427" y="119125"/>
                  </a:lnTo>
                  <a:lnTo>
                    <a:pt x="198048" y="137388"/>
                  </a:lnTo>
                  <a:lnTo>
                    <a:pt x="205920" y="150447"/>
                  </a:lnTo>
                  <a:lnTo>
                    <a:pt x="219055" y="158291"/>
                  </a:lnTo>
                  <a:lnTo>
                    <a:pt x="237464" y="160908"/>
                  </a:lnTo>
                  <a:lnTo>
                    <a:pt x="288391" y="160908"/>
                  </a:lnTo>
                  <a:lnTo>
                    <a:pt x="306985" y="159005"/>
                  </a:lnTo>
                  <a:lnTo>
                    <a:pt x="321030" y="153304"/>
                  </a:lnTo>
                  <a:lnTo>
                    <a:pt x="330504" y="143817"/>
                  </a:lnTo>
                  <a:lnTo>
                    <a:pt x="333046" y="136906"/>
                  </a:lnTo>
                  <a:lnTo>
                    <a:pt x="241020" y="136906"/>
                  </a:lnTo>
                  <a:lnTo>
                    <a:pt x="232926" y="135433"/>
                  </a:lnTo>
                  <a:lnTo>
                    <a:pt x="227129" y="131032"/>
                  </a:lnTo>
                  <a:lnTo>
                    <a:pt x="223643" y="123725"/>
                  </a:lnTo>
                  <a:lnTo>
                    <a:pt x="222478" y="113537"/>
                  </a:lnTo>
                  <a:lnTo>
                    <a:pt x="222478" y="93471"/>
                  </a:lnTo>
                  <a:lnTo>
                    <a:pt x="250605" y="81756"/>
                  </a:lnTo>
                  <a:lnTo>
                    <a:pt x="278422" y="69468"/>
                  </a:lnTo>
                  <a:lnTo>
                    <a:pt x="288210" y="64896"/>
                  </a:lnTo>
                  <a:lnTo>
                    <a:pt x="222478" y="64896"/>
                  </a:lnTo>
                  <a:lnTo>
                    <a:pt x="222478" y="5206"/>
                  </a:lnTo>
                  <a:close/>
                </a:path>
                <a:path w="1037589" h="351154">
                  <a:moveTo>
                    <a:pt x="314172" y="75183"/>
                  </a:moveTo>
                  <a:lnTo>
                    <a:pt x="309981" y="118744"/>
                  </a:lnTo>
                  <a:lnTo>
                    <a:pt x="285216" y="136906"/>
                  </a:lnTo>
                  <a:lnTo>
                    <a:pt x="333046" y="136906"/>
                  </a:lnTo>
                  <a:lnTo>
                    <a:pt x="339900" y="98605"/>
                  </a:lnTo>
                  <a:lnTo>
                    <a:pt x="341350" y="85343"/>
                  </a:lnTo>
                  <a:lnTo>
                    <a:pt x="334371" y="82863"/>
                  </a:lnTo>
                  <a:lnTo>
                    <a:pt x="327523" y="80359"/>
                  </a:lnTo>
                  <a:lnTo>
                    <a:pt x="320794" y="77807"/>
                  </a:lnTo>
                  <a:lnTo>
                    <a:pt x="314172" y="75183"/>
                  </a:lnTo>
                  <a:close/>
                </a:path>
                <a:path w="1037589" h="351154">
                  <a:moveTo>
                    <a:pt x="317601" y="19176"/>
                  </a:moveTo>
                  <a:lnTo>
                    <a:pt x="293951" y="32053"/>
                  </a:lnTo>
                  <a:lnTo>
                    <a:pt x="270230" y="43989"/>
                  </a:lnTo>
                  <a:lnTo>
                    <a:pt x="246414" y="54949"/>
                  </a:lnTo>
                  <a:lnTo>
                    <a:pt x="222478" y="64896"/>
                  </a:lnTo>
                  <a:lnTo>
                    <a:pt x="288210" y="64896"/>
                  </a:lnTo>
                  <a:lnTo>
                    <a:pt x="305953" y="56610"/>
                  </a:lnTo>
                  <a:lnTo>
                    <a:pt x="333222" y="43180"/>
                  </a:lnTo>
                  <a:lnTo>
                    <a:pt x="317601" y="19176"/>
                  </a:lnTo>
                  <a:close/>
                </a:path>
                <a:path w="1037589" h="351154">
                  <a:moveTo>
                    <a:pt x="180539" y="105282"/>
                  </a:moveTo>
                  <a:lnTo>
                    <a:pt x="147548" y="105282"/>
                  </a:lnTo>
                  <a:lnTo>
                    <a:pt x="151308" y="111543"/>
                  </a:lnTo>
                  <a:lnTo>
                    <a:pt x="154962" y="117744"/>
                  </a:lnTo>
                  <a:lnTo>
                    <a:pt x="158496" y="123874"/>
                  </a:lnTo>
                  <a:lnTo>
                    <a:pt x="161899" y="129920"/>
                  </a:lnTo>
                  <a:lnTo>
                    <a:pt x="173345" y="122396"/>
                  </a:lnTo>
                  <a:lnTo>
                    <a:pt x="186029" y="113918"/>
                  </a:lnTo>
                  <a:lnTo>
                    <a:pt x="180539" y="105282"/>
                  </a:lnTo>
                  <a:close/>
                </a:path>
                <a:path w="1037589" h="351154">
                  <a:moveTo>
                    <a:pt x="71348" y="0"/>
                  </a:moveTo>
                  <a:lnTo>
                    <a:pt x="43309" y="43148"/>
                  </a:lnTo>
                  <a:lnTo>
                    <a:pt x="16092" y="75358"/>
                  </a:lnTo>
                  <a:lnTo>
                    <a:pt x="0" y="87375"/>
                  </a:lnTo>
                  <a:lnTo>
                    <a:pt x="11150" y="116712"/>
                  </a:lnTo>
                  <a:lnTo>
                    <a:pt x="70872" y="111283"/>
                  </a:lnTo>
                  <a:lnTo>
                    <a:pt x="147548" y="105282"/>
                  </a:lnTo>
                  <a:lnTo>
                    <a:pt x="180539" y="105282"/>
                  </a:lnTo>
                  <a:lnTo>
                    <a:pt x="173809" y="94698"/>
                  </a:lnTo>
                  <a:lnTo>
                    <a:pt x="170059" y="89153"/>
                  </a:lnTo>
                  <a:lnTo>
                    <a:pt x="37947" y="89153"/>
                  </a:lnTo>
                  <a:lnTo>
                    <a:pt x="53759" y="70219"/>
                  </a:lnTo>
                  <a:lnTo>
                    <a:pt x="69189" y="50736"/>
                  </a:lnTo>
                  <a:lnTo>
                    <a:pt x="84239" y="30682"/>
                  </a:lnTo>
                  <a:lnTo>
                    <a:pt x="98907" y="10032"/>
                  </a:lnTo>
                  <a:lnTo>
                    <a:pt x="71348" y="0"/>
                  </a:lnTo>
                  <a:close/>
                </a:path>
                <a:path w="1037589" h="351154">
                  <a:moveTo>
                    <a:pt x="130911" y="34798"/>
                  </a:moveTo>
                  <a:lnTo>
                    <a:pt x="109321" y="48387"/>
                  </a:lnTo>
                  <a:lnTo>
                    <a:pt x="115510" y="57024"/>
                  </a:lnTo>
                  <a:lnTo>
                    <a:pt x="121497" y="65579"/>
                  </a:lnTo>
                  <a:lnTo>
                    <a:pt x="127270" y="74015"/>
                  </a:lnTo>
                  <a:lnTo>
                    <a:pt x="132816" y="82295"/>
                  </a:lnTo>
                  <a:lnTo>
                    <a:pt x="110885" y="84081"/>
                  </a:lnTo>
                  <a:lnTo>
                    <a:pt x="37947" y="89153"/>
                  </a:lnTo>
                  <a:lnTo>
                    <a:pt x="170059" y="89153"/>
                  </a:lnTo>
                  <a:lnTo>
                    <a:pt x="160566" y="75120"/>
                  </a:lnTo>
                  <a:lnTo>
                    <a:pt x="146274" y="55161"/>
                  </a:lnTo>
                  <a:lnTo>
                    <a:pt x="130911" y="34798"/>
                  </a:lnTo>
                  <a:close/>
                </a:path>
                <a:path w="1037589" h="351154">
                  <a:moveTo>
                    <a:pt x="667232" y="108965"/>
                  </a:moveTo>
                  <a:lnTo>
                    <a:pt x="389991" y="108965"/>
                  </a:lnTo>
                  <a:lnTo>
                    <a:pt x="389991" y="218058"/>
                  </a:lnTo>
                  <a:lnTo>
                    <a:pt x="416534" y="218058"/>
                  </a:lnTo>
                  <a:lnTo>
                    <a:pt x="416534" y="207899"/>
                  </a:lnTo>
                  <a:lnTo>
                    <a:pt x="667232" y="207899"/>
                  </a:lnTo>
                  <a:lnTo>
                    <a:pt x="667232" y="187706"/>
                  </a:lnTo>
                  <a:lnTo>
                    <a:pt x="416534" y="187706"/>
                  </a:lnTo>
                  <a:lnTo>
                    <a:pt x="416534" y="129158"/>
                  </a:lnTo>
                  <a:lnTo>
                    <a:pt x="667232" y="129158"/>
                  </a:lnTo>
                  <a:lnTo>
                    <a:pt x="667232" y="108965"/>
                  </a:lnTo>
                  <a:close/>
                </a:path>
                <a:path w="1037589" h="351154">
                  <a:moveTo>
                    <a:pt x="667232" y="207899"/>
                  </a:moveTo>
                  <a:lnTo>
                    <a:pt x="640816" y="207899"/>
                  </a:lnTo>
                  <a:lnTo>
                    <a:pt x="640816" y="217296"/>
                  </a:lnTo>
                  <a:lnTo>
                    <a:pt x="667232" y="217296"/>
                  </a:lnTo>
                  <a:lnTo>
                    <a:pt x="667232" y="207899"/>
                  </a:lnTo>
                  <a:close/>
                </a:path>
                <a:path w="1037589" h="351154">
                  <a:moveTo>
                    <a:pt x="541502" y="129158"/>
                  </a:moveTo>
                  <a:lnTo>
                    <a:pt x="515721" y="129158"/>
                  </a:lnTo>
                  <a:lnTo>
                    <a:pt x="515721" y="187706"/>
                  </a:lnTo>
                  <a:lnTo>
                    <a:pt x="541502" y="187706"/>
                  </a:lnTo>
                  <a:lnTo>
                    <a:pt x="541502" y="129158"/>
                  </a:lnTo>
                  <a:close/>
                </a:path>
                <a:path w="1037589" h="351154">
                  <a:moveTo>
                    <a:pt x="667232" y="129158"/>
                  </a:moveTo>
                  <a:lnTo>
                    <a:pt x="640816" y="129158"/>
                  </a:lnTo>
                  <a:lnTo>
                    <a:pt x="640816" y="187706"/>
                  </a:lnTo>
                  <a:lnTo>
                    <a:pt x="667232" y="187706"/>
                  </a:lnTo>
                  <a:lnTo>
                    <a:pt x="667232" y="129158"/>
                  </a:lnTo>
                  <a:close/>
                </a:path>
                <a:path w="1037589" h="351154">
                  <a:moveTo>
                    <a:pt x="599668" y="131571"/>
                  </a:moveTo>
                  <a:lnTo>
                    <a:pt x="589621" y="141291"/>
                  </a:lnTo>
                  <a:lnTo>
                    <a:pt x="579300" y="150844"/>
                  </a:lnTo>
                  <a:lnTo>
                    <a:pt x="568718" y="160254"/>
                  </a:lnTo>
                  <a:lnTo>
                    <a:pt x="557885" y="169544"/>
                  </a:lnTo>
                  <a:lnTo>
                    <a:pt x="574649" y="184531"/>
                  </a:lnTo>
                  <a:lnTo>
                    <a:pt x="584646" y="176174"/>
                  </a:lnTo>
                  <a:lnTo>
                    <a:pt x="595191" y="167116"/>
                  </a:lnTo>
                  <a:lnTo>
                    <a:pt x="606304" y="157327"/>
                  </a:lnTo>
                  <a:lnTo>
                    <a:pt x="617829" y="146938"/>
                  </a:lnTo>
                  <a:lnTo>
                    <a:pt x="599668" y="131571"/>
                  </a:lnTo>
                  <a:close/>
                </a:path>
                <a:path w="1037589" h="351154">
                  <a:moveTo>
                    <a:pt x="455523" y="132714"/>
                  </a:moveTo>
                  <a:lnTo>
                    <a:pt x="439140" y="145923"/>
                  </a:lnTo>
                  <a:lnTo>
                    <a:pt x="450776" y="157366"/>
                  </a:lnTo>
                  <a:lnTo>
                    <a:pt x="460762" y="167528"/>
                  </a:lnTo>
                  <a:lnTo>
                    <a:pt x="469215" y="176516"/>
                  </a:lnTo>
                  <a:lnTo>
                    <a:pt x="476097" y="184276"/>
                  </a:lnTo>
                  <a:lnTo>
                    <a:pt x="495528" y="169290"/>
                  </a:lnTo>
                  <a:lnTo>
                    <a:pt x="483252" y="157327"/>
                  </a:lnTo>
                  <a:lnTo>
                    <a:pt x="473049" y="147764"/>
                  </a:lnTo>
                  <a:lnTo>
                    <a:pt x="463667" y="139430"/>
                  </a:lnTo>
                  <a:lnTo>
                    <a:pt x="455523" y="132714"/>
                  </a:lnTo>
                  <a:close/>
                </a:path>
                <a:path w="1037589" h="351154">
                  <a:moveTo>
                    <a:pt x="552043" y="3428"/>
                  </a:moveTo>
                  <a:lnTo>
                    <a:pt x="516102" y="3428"/>
                  </a:lnTo>
                  <a:lnTo>
                    <a:pt x="483382" y="29432"/>
                  </a:lnTo>
                  <a:lnTo>
                    <a:pt x="445792" y="52387"/>
                  </a:lnTo>
                  <a:lnTo>
                    <a:pt x="403320" y="72294"/>
                  </a:lnTo>
                  <a:lnTo>
                    <a:pt x="355955" y="89153"/>
                  </a:lnTo>
                  <a:lnTo>
                    <a:pt x="360811" y="95251"/>
                  </a:lnTo>
                  <a:lnTo>
                    <a:pt x="365274" y="100980"/>
                  </a:lnTo>
                  <a:lnTo>
                    <a:pt x="369332" y="106352"/>
                  </a:lnTo>
                  <a:lnTo>
                    <a:pt x="372973" y="111378"/>
                  </a:lnTo>
                  <a:lnTo>
                    <a:pt x="390479" y="104665"/>
                  </a:lnTo>
                  <a:lnTo>
                    <a:pt x="407390" y="97678"/>
                  </a:lnTo>
                  <a:lnTo>
                    <a:pt x="423729" y="90429"/>
                  </a:lnTo>
                  <a:lnTo>
                    <a:pt x="439521" y="82931"/>
                  </a:lnTo>
                  <a:lnTo>
                    <a:pt x="617829" y="82931"/>
                  </a:lnTo>
                  <a:lnTo>
                    <a:pt x="617829" y="80137"/>
                  </a:lnTo>
                  <a:lnTo>
                    <a:pt x="689148" y="80137"/>
                  </a:lnTo>
                  <a:lnTo>
                    <a:pt x="659414" y="71544"/>
                  </a:lnTo>
                  <a:lnTo>
                    <a:pt x="651469" y="68199"/>
                  </a:lnTo>
                  <a:lnTo>
                    <a:pt x="465937" y="68199"/>
                  </a:lnTo>
                  <a:lnTo>
                    <a:pt x="483108" y="57864"/>
                  </a:lnTo>
                  <a:lnTo>
                    <a:pt x="499386" y="47053"/>
                  </a:lnTo>
                  <a:lnTo>
                    <a:pt x="514782" y="35766"/>
                  </a:lnTo>
                  <a:lnTo>
                    <a:pt x="529310" y="24002"/>
                  </a:lnTo>
                  <a:lnTo>
                    <a:pt x="569338" y="24002"/>
                  </a:lnTo>
                  <a:lnTo>
                    <a:pt x="547471" y="8000"/>
                  </a:lnTo>
                  <a:lnTo>
                    <a:pt x="552043" y="3428"/>
                  </a:lnTo>
                  <a:close/>
                </a:path>
                <a:path w="1037589" h="351154">
                  <a:moveTo>
                    <a:pt x="689148" y="80137"/>
                  </a:moveTo>
                  <a:lnTo>
                    <a:pt x="617829" y="80137"/>
                  </a:lnTo>
                  <a:lnTo>
                    <a:pt x="633756" y="87447"/>
                  </a:lnTo>
                  <a:lnTo>
                    <a:pt x="650278" y="94519"/>
                  </a:lnTo>
                  <a:lnTo>
                    <a:pt x="667371" y="101353"/>
                  </a:lnTo>
                  <a:lnTo>
                    <a:pt x="685012" y="107950"/>
                  </a:lnTo>
                  <a:lnTo>
                    <a:pt x="688655" y="101353"/>
                  </a:lnTo>
                  <a:lnTo>
                    <a:pt x="692537" y="95091"/>
                  </a:lnTo>
                  <a:lnTo>
                    <a:pt x="696663" y="89153"/>
                  </a:lnTo>
                  <a:lnTo>
                    <a:pt x="701014" y="83565"/>
                  </a:lnTo>
                  <a:lnTo>
                    <a:pt x="689148" y="80137"/>
                  </a:lnTo>
                  <a:close/>
                </a:path>
                <a:path w="1037589" h="351154">
                  <a:moveTo>
                    <a:pt x="617829" y="82931"/>
                  </a:moveTo>
                  <a:lnTo>
                    <a:pt x="439521" y="82931"/>
                  </a:lnTo>
                  <a:lnTo>
                    <a:pt x="439521" y="89153"/>
                  </a:lnTo>
                  <a:lnTo>
                    <a:pt x="617829" y="89153"/>
                  </a:lnTo>
                  <a:lnTo>
                    <a:pt x="617829" y="82931"/>
                  </a:lnTo>
                  <a:close/>
                </a:path>
                <a:path w="1037589" h="351154">
                  <a:moveTo>
                    <a:pt x="569338" y="24002"/>
                  </a:moveTo>
                  <a:lnTo>
                    <a:pt x="529310" y="24002"/>
                  </a:lnTo>
                  <a:lnTo>
                    <a:pt x="544431" y="35766"/>
                  </a:lnTo>
                  <a:lnTo>
                    <a:pt x="560457" y="47053"/>
                  </a:lnTo>
                  <a:lnTo>
                    <a:pt x="577388" y="57864"/>
                  </a:lnTo>
                  <a:lnTo>
                    <a:pt x="595223" y="68199"/>
                  </a:lnTo>
                  <a:lnTo>
                    <a:pt x="651469" y="68199"/>
                  </a:lnTo>
                  <a:lnTo>
                    <a:pt x="619956" y="54927"/>
                  </a:lnTo>
                  <a:lnTo>
                    <a:pt x="582642" y="33738"/>
                  </a:lnTo>
                  <a:lnTo>
                    <a:pt x="569338" y="24002"/>
                  </a:lnTo>
                  <a:close/>
                </a:path>
                <a:path w="1037589" h="351154">
                  <a:moveTo>
                    <a:pt x="642848" y="230124"/>
                  </a:moveTo>
                  <a:lnTo>
                    <a:pt x="415137" y="230124"/>
                  </a:lnTo>
                  <a:lnTo>
                    <a:pt x="415137" y="348233"/>
                  </a:lnTo>
                  <a:lnTo>
                    <a:pt x="441553" y="348233"/>
                  </a:lnTo>
                  <a:lnTo>
                    <a:pt x="441553" y="333628"/>
                  </a:lnTo>
                  <a:lnTo>
                    <a:pt x="642848" y="333628"/>
                  </a:lnTo>
                  <a:lnTo>
                    <a:pt x="642848" y="314070"/>
                  </a:lnTo>
                  <a:lnTo>
                    <a:pt x="441553" y="314070"/>
                  </a:lnTo>
                  <a:lnTo>
                    <a:pt x="441553" y="291083"/>
                  </a:lnTo>
                  <a:lnTo>
                    <a:pt x="642848" y="291083"/>
                  </a:lnTo>
                  <a:lnTo>
                    <a:pt x="642848" y="272288"/>
                  </a:lnTo>
                  <a:lnTo>
                    <a:pt x="441553" y="272288"/>
                  </a:lnTo>
                  <a:lnTo>
                    <a:pt x="441553" y="249681"/>
                  </a:lnTo>
                  <a:lnTo>
                    <a:pt x="642848" y="249681"/>
                  </a:lnTo>
                  <a:lnTo>
                    <a:pt x="642848" y="230124"/>
                  </a:lnTo>
                  <a:close/>
                </a:path>
                <a:path w="1037589" h="351154">
                  <a:moveTo>
                    <a:pt x="642848" y="333628"/>
                  </a:moveTo>
                  <a:lnTo>
                    <a:pt x="616432" y="333628"/>
                  </a:lnTo>
                  <a:lnTo>
                    <a:pt x="616432" y="347599"/>
                  </a:lnTo>
                  <a:lnTo>
                    <a:pt x="642848" y="347599"/>
                  </a:lnTo>
                  <a:lnTo>
                    <a:pt x="642848" y="333628"/>
                  </a:lnTo>
                  <a:close/>
                </a:path>
                <a:path w="1037589" h="351154">
                  <a:moveTo>
                    <a:pt x="642848" y="291083"/>
                  </a:moveTo>
                  <a:lnTo>
                    <a:pt x="616432" y="291083"/>
                  </a:lnTo>
                  <a:lnTo>
                    <a:pt x="616432" y="314070"/>
                  </a:lnTo>
                  <a:lnTo>
                    <a:pt x="642848" y="314070"/>
                  </a:lnTo>
                  <a:lnTo>
                    <a:pt x="642848" y="291083"/>
                  </a:lnTo>
                  <a:close/>
                </a:path>
                <a:path w="1037589" h="351154">
                  <a:moveTo>
                    <a:pt x="642848" y="249681"/>
                  </a:moveTo>
                  <a:lnTo>
                    <a:pt x="616432" y="249681"/>
                  </a:lnTo>
                  <a:lnTo>
                    <a:pt x="616432" y="272288"/>
                  </a:lnTo>
                  <a:lnTo>
                    <a:pt x="642848" y="272288"/>
                  </a:lnTo>
                  <a:lnTo>
                    <a:pt x="642848" y="249681"/>
                  </a:lnTo>
                  <a:close/>
                </a:path>
                <a:path w="1037589" h="351154">
                  <a:moveTo>
                    <a:pt x="1037056" y="25018"/>
                  </a:moveTo>
                  <a:lnTo>
                    <a:pt x="753338" y="25018"/>
                  </a:lnTo>
                  <a:lnTo>
                    <a:pt x="753215" y="157432"/>
                  </a:lnTo>
                  <a:lnTo>
                    <a:pt x="752842" y="181877"/>
                  </a:lnTo>
                  <a:lnTo>
                    <a:pt x="748945" y="235166"/>
                  </a:lnTo>
                  <a:lnTo>
                    <a:pt x="740684" y="275000"/>
                  </a:lnTo>
                  <a:lnTo>
                    <a:pt x="725392" y="310572"/>
                  </a:lnTo>
                  <a:lnTo>
                    <a:pt x="714984" y="327025"/>
                  </a:lnTo>
                  <a:lnTo>
                    <a:pt x="720556" y="333240"/>
                  </a:lnTo>
                  <a:lnTo>
                    <a:pt x="725843" y="339312"/>
                  </a:lnTo>
                  <a:lnTo>
                    <a:pt x="730843" y="345241"/>
                  </a:lnTo>
                  <a:lnTo>
                    <a:pt x="735558" y="351027"/>
                  </a:lnTo>
                  <a:lnTo>
                    <a:pt x="751755" y="325647"/>
                  </a:lnTo>
                  <a:lnTo>
                    <a:pt x="764165" y="297148"/>
                  </a:lnTo>
                  <a:lnTo>
                    <a:pt x="772813" y="265553"/>
                  </a:lnTo>
                  <a:lnTo>
                    <a:pt x="777722" y="230886"/>
                  </a:lnTo>
                  <a:lnTo>
                    <a:pt x="1037056" y="230886"/>
                  </a:lnTo>
                  <a:lnTo>
                    <a:pt x="1037056" y="205867"/>
                  </a:lnTo>
                  <a:lnTo>
                    <a:pt x="779627" y="205867"/>
                  </a:lnTo>
                  <a:lnTo>
                    <a:pt x="780651" y="190007"/>
                  </a:lnTo>
                  <a:lnTo>
                    <a:pt x="781246" y="173862"/>
                  </a:lnTo>
                  <a:lnTo>
                    <a:pt x="781286" y="149351"/>
                  </a:lnTo>
                  <a:lnTo>
                    <a:pt x="781151" y="140715"/>
                  </a:lnTo>
                  <a:lnTo>
                    <a:pt x="1037056" y="140715"/>
                  </a:lnTo>
                  <a:lnTo>
                    <a:pt x="1037056" y="115569"/>
                  </a:lnTo>
                  <a:lnTo>
                    <a:pt x="781151" y="115569"/>
                  </a:lnTo>
                  <a:lnTo>
                    <a:pt x="781151" y="50800"/>
                  </a:lnTo>
                  <a:lnTo>
                    <a:pt x="1037056" y="50800"/>
                  </a:lnTo>
                  <a:lnTo>
                    <a:pt x="1037056" y="25018"/>
                  </a:lnTo>
                  <a:close/>
                </a:path>
                <a:path w="1037589" h="351154">
                  <a:moveTo>
                    <a:pt x="938504" y="313436"/>
                  </a:moveTo>
                  <a:lnTo>
                    <a:pt x="940177" y="321744"/>
                  </a:lnTo>
                  <a:lnTo>
                    <a:pt x="941600" y="329326"/>
                  </a:lnTo>
                  <a:lnTo>
                    <a:pt x="942808" y="336170"/>
                  </a:lnTo>
                  <a:lnTo>
                    <a:pt x="943838" y="342264"/>
                  </a:lnTo>
                  <a:lnTo>
                    <a:pt x="958415" y="342765"/>
                  </a:lnTo>
                  <a:lnTo>
                    <a:pt x="985379" y="343336"/>
                  </a:lnTo>
                  <a:lnTo>
                    <a:pt x="997813" y="343407"/>
                  </a:lnTo>
                  <a:lnTo>
                    <a:pt x="1014982" y="340812"/>
                  </a:lnTo>
                  <a:lnTo>
                    <a:pt x="1027245" y="333025"/>
                  </a:lnTo>
                  <a:lnTo>
                    <a:pt x="1034603" y="320047"/>
                  </a:lnTo>
                  <a:lnTo>
                    <a:pt x="1035222" y="315468"/>
                  </a:lnTo>
                  <a:lnTo>
                    <a:pt x="987653" y="315468"/>
                  </a:lnTo>
                  <a:lnTo>
                    <a:pt x="977509" y="315346"/>
                  </a:lnTo>
                  <a:lnTo>
                    <a:pt x="965936" y="314975"/>
                  </a:lnTo>
                  <a:lnTo>
                    <a:pt x="952934" y="314342"/>
                  </a:lnTo>
                  <a:lnTo>
                    <a:pt x="938504" y="313436"/>
                  </a:lnTo>
                  <a:close/>
                </a:path>
                <a:path w="1037589" h="351154">
                  <a:moveTo>
                    <a:pt x="906881" y="230886"/>
                  </a:moveTo>
                  <a:lnTo>
                    <a:pt x="878941" y="230886"/>
                  </a:lnTo>
                  <a:lnTo>
                    <a:pt x="878941" y="341630"/>
                  </a:lnTo>
                  <a:lnTo>
                    <a:pt x="906881" y="341630"/>
                  </a:lnTo>
                  <a:lnTo>
                    <a:pt x="906881" y="230886"/>
                  </a:lnTo>
                  <a:close/>
                </a:path>
                <a:path w="1037589" h="351154">
                  <a:moveTo>
                    <a:pt x="1037056" y="230886"/>
                  </a:moveTo>
                  <a:lnTo>
                    <a:pt x="1009243" y="230886"/>
                  </a:lnTo>
                  <a:lnTo>
                    <a:pt x="1009243" y="295020"/>
                  </a:lnTo>
                  <a:lnTo>
                    <a:pt x="1007888" y="303948"/>
                  </a:lnTo>
                  <a:lnTo>
                    <a:pt x="1003830" y="310340"/>
                  </a:lnTo>
                  <a:lnTo>
                    <a:pt x="997081" y="314184"/>
                  </a:lnTo>
                  <a:lnTo>
                    <a:pt x="987653" y="315468"/>
                  </a:lnTo>
                  <a:lnTo>
                    <a:pt x="1035222" y="315468"/>
                  </a:lnTo>
                  <a:lnTo>
                    <a:pt x="1037056" y="301878"/>
                  </a:lnTo>
                  <a:lnTo>
                    <a:pt x="1037056" y="230886"/>
                  </a:lnTo>
                  <a:close/>
                </a:path>
                <a:path w="1037589" h="351154">
                  <a:moveTo>
                    <a:pt x="906881" y="140715"/>
                  </a:moveTo>
                  <a:lnTo>
                    <a:pt x="878941" y="140715"/>
                  </a:lnTo>
                  <a:lnTo>
                    <a:pt x="878941" y="205867"/>
                  </a:lnTo>
                  <a:lnTo>
                    <a:pt x="906881" y="205867"/>
                  </a:lnTo>
                  <a:lnTo>
                    <a:pt x="906881" y="140715"/>
                  </a:lnTo>
                  <a:close/>
                </a:path>
                <a:path w="1037589" h="351154">
                  <a:moveTo>
                    <a:pt x="1037056" y="140715"/>
                  </a:moveTo>
                  <a:lnTo>
                    <a:pt x="1009243" y="140715"/>
                  </a:lnTo>
                  <a:lnTo>
                    <a:pt x="1009243" y="205867"/>
                  </a:lnTo>
                  <a:lnTo>
                    <a:pt x="1037056" y="205867"/>
                  </a:lnTo>
                  <a:lnTo>
                    <a:pt x="1037056" y="140715"/>
                  </a:lnTo>
                  <a:close/>
                </a:path>
                <a:path w="1037589" h="351154">
                  <a:moveTo>
                    <a:pt x="906881" y="50800"/>
                  </a:moveTo>
                  <a:lnTo>
                    <a:pt x="878941" y="50800"/>
                  </a:lnTo>
                  <a:lnTo>
                    <a:pt x="878941" y="115569"/>
                  </a:lnTo>
                  <a:lnTo>
                    <a:pt x="906881" y="115569"/>
                  </a:lnTo>
                  <a:lnTo>
                    <a:pt x="906881" y="50800"/>
                  </a:lnTo>
                  <a:close/>
                </a:path>
                <a:path w="1037589" h="351154">
                  <a:moveTo>
                    <a:pt x="1037056" y="50800"/>
                  </a:moveTo>
                  <a:lnTo>
                    <a:pt x="1009243" y="50800"/>
                  </a:lnTo>
                  <a:lnTo>
                    <a:pt x="1009243" y="115569"/>
                  </a:lnTo>
                  <a:lnTo>
                    <a:pt x="1037056" y="115569"/>
                  </a:lnTo>
                  <a:lnTo>
                    <a:pt x="1037056" y="50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0544" y="4175251"/>
              <a:ext cx="3552571" cy="34861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264945" y="4817745"/>
            <a:ext cx="1046480" cy="344170"/>
          </a:xfrm>
          <a:custGeom>
            <a:avLst/>
            <a:gdLst/>
            <a:ahLst/>
            <a:cxnLst/>
            <a:rect l="l" t="t" r="r" b="b"/>
            <a:pathLst>
              <a:path w="1046480" h="344170">
                <a:moveTo>
                  <a:pt x="134086" y="57784"/>
                </a:moveTo>
                <a:lnTo>
                  <a:pt x="0" y="57784"/>
                </a:lnTo>
                <a:lnTo>
                  <a:pt x="0" y="337438"/>
                </a:lnTo>
                <a:lnTo>
                  <a:pt x="27914" y="337438"/>
                </a:lnTo>
                <a:lnTo>
                  <a:pt x="27914" y="307847"/>
                </a:lnTo>
                <a:lnTo>
                  <a:pt x="134086" y="307847"/>
                </a:lnTo>
                <a:lnTo>
                  <a:pt x="134086" y="281685"/>
                </a:lnTo>
                <a:lnTo>
                  <a:pt x="27914" y="281685"/>
                </a:lnTo>
                <a:lnTo>
                  <a:pt x="27914" y="193547"/>
                </a:lnTo>
                <a:lnTo>
                  <a:pt x="134086" y="193547"/>
                </a:lnTo>
                <a:lnTo>
                  <a:pt x="134086" y="168528"/>
                </a:lnTo>
                <a:lnTo>
                  <a:pt x="27914" y="168528"/>
                </a:lnTo>
                <a:lnTo>
                  <a:pt x="27914" y="83946"/>
                </a:lnTo>
                <a:lnTo>
                  <a:pt x="134086" y="83946"/>
                </a:lnTo>
                <a:lnTo>
                  <a:pt x="134086" y="57784"/>
                </a:lnTo>
                <a:close/>
              </a:path>
              <a:path w="1046480" h="344170">
                <a:moveTo>
                  <a:pt x="134086" y="307847"/>
                </a:moveTo>
                <a:lnTo>
                  <a:pt x="106273" y="307847"/>
                </a:lnTo>
                <a:lnTo>
                  <a:pt x="106273" y="335025"/>
                </a:lnTo>
                <a:lnTo>
                  <a:pt x="134086" y="335025"/>
                </a:lnTo>
                <a:lnTo>
                  <a:pt x="134086" y="307847"/>
                </a:lnTo>
                <a:close/>
              </a:path>
              <a:path w="1046480" h="344170">
                <a:moveTo>
                  <a:pt x="134086" y="193547"/>
                </a:moveTo>
                <a:lnTo>
                  <a:pt x="106273" y="193547"/>
                </a:lnTo>
                <a:lnTo>
                  <a:pt x="106273" y="281685"/>
                </a:lnTo>
                <a:lnTo>
                  <a:pt x="134086" y="281685"/>
                </a:lnTo>
                <a:lnTo>
                  <a:pt x="134086" y="193547"/>
                </a:lnTo>
                <a:close/>
              </a:path>
              <a:path w="1046480" h="344170">
                <a:moveTo>
                  <a:pt x="134086" y="83946"/>
                </a:moveTo>
                <a:lnTo>
                  <a:pt x="106273" y="83946"/>
                </a:lnTo>
                <a:lnTo>
                  <a:pt x="106273" y="168528"/>
                </a:lnTo>
                <a:lnTo>
                  <a:pt x="134086" y="168528"/>
                </a:lnTo>
                <a:lnTo>
                  <a:pt x="134086" y="83946"/>
                </a:lnTo>
                <a:close/>
              </a:path>
              <a:path w="1046480" h="344170">
                <a:moveTo>
                  <a:pt x="56362" y="0"/>
                </a:moveTo>
                <a:lnTo>
                  <a:pt x="51959" y="13404"/>
                </a:lnTo>
                <a:lnTo>
                  <a:pt x="46948" y="27511"/>
                </a:lnTo>
                <a:lnTo>
                  <a:pt x="41342" y="42308"/>
                </a:lnTo>
                <a:lnTo>
                  <a:pt x="35153" y="57784"/>
                </a:lnTo>
                <a:lnTo>
                  <a:pt x="64363" y="57784"/>
                </a:lnTo>
                <a:lnTo>
                  <a:pt x="69554" y="46118"/>
                </a:lnTo>
                <a:lnTo>
                  <a:pt x="74841" y="33988"/>
                </a:lnTo>
                <a:lnTo>
                  <a:pt x="80222" y="21405"/>
                </a:lnTo>
                <a:lnTo>
                  <a:pt x="85699" y="8381"/>
                </a:lnTo>
                <a:lnTo>
                  <a:pt x="56362" y="0"/>
                </a:lnTo>
                <a:close/>
              </a:path>
              <a:path w="1046480" h="344170">
                <a:moveTo>
                  <a:pt x="184632" y="303656"/>
                </a:moveTo>
                <a:lnTo>
                  <a:pt x="183489" y="303656"/>
                </a:lnTo>
                <a:lnTo>
                  <a:pt x="185184" y="310677"/>
                </a:lnTo>
                <a:lnTo>
                  <a:pt x="186664" y="318198"/>
                </a:lnTo>
                <a:lnTo>
                  <a:pt x="187954" y="326195"/>
                </a:lnTo>
                <a:lnTo>
                  <a:pt x="189077" y="334644"/>
                </a:lnTo>
                <a:lnTo>
                  <a:pt x="205389" y="335551"/>
                </a:lnTo>
                <a:lnTo>
                  <a:pt x="221557" y="336184"/>
                </a:lnTo>
                <a:lnTo>
                  <a:pt x="237583" y="336555"/>
                </a:lnTo>
                <a:lnTo>
                  <a:pt x="253466" y="336676"/>
                </a:lnTo>
                <a:lnTo>
                  <a:pt x="277707" y="333269"/>
                </a:lnTo>
                <a:lnTo>
                  <a:pt x="295376" y="323040"/>
                </a:lnTo>
                <a:lnTo>
                  <a:pt x="304843" y="308482"/>
                </a:lnTo>
                <a:lnTo>
                  <a:pt x="248259" y="308482"/>
                </a:lnTo>
                <a:lnTo>
                  <a:pt x="233477" y="308193"/>
                </a:lnTo>
                <a:lnTo>
                  <a:pt x="217922" y="307308"/>
                </a:lnTo>
                <a:lnTo>
                  <a:pt x="201628" y="305804"/>
                </a:lnTo>
                <a:lnTo>
                  <a:pt x="184632" y="303656"/>
                </a:lnTo>
                <a:close/>
              </a:path>
              <a:path w="1046480" h="344170">
                <a:moveTo>
                  <a:pt x="317340" y="82803"/>
                </a:moveTo>
                <a:lnTo>
                  <a:pt x="288010" y="82803"/>
                </a:lnTo>
                <a:lnTo>
                  <a:pt x="287012" y="147476"/>
                </a:lnTo>
                <a:lnTo>
                  <a:pt x="285795" y="198774"/>
                </a:lnTo>
                <a:lnTo>
                  <a:pt x="284206" y="243627"/>
                </a:lnTo>
                <a:lnTo>
                  <a:pt x="279370" y="289730"/>
                </a:lnTo>
                <a:lnTo>
                  <a:pt x="248259" y="308482"/>
                </a:lnTo>
                <a:lnTo>
                  <a:pt x="304843" y="308482"/>
                </a:lnTo>
                <a:lnTo>
                  <a:pt x="312499" y="250614"/>
                </a:lnTo>
                <a:lnTo>
                  <a:pt x="314156" y="202564"/>
                </a:lnTo>
                <a:lnTo>
                  <a:pt x="316206" y="128774"/>
                </a:lnTo>
                <a:lnTo>
                  <a:pt x="317340" y="82803"/>
                </a:lnTo>
                <a:close/>
              </a:path>
              <a:path w="1046480" h="344170">
                <a:moveTo>
                  <a:pt x="191236" y="137159"/>
                </a:moveTo>
                <a:lnTo>
                  <a:pt x="169900" y="152907"/>
                </a:lnTo>
                <a:lnTo>
                  <a:pt x="185616" y="173360"/>
                </a:lnTo>
                <a:lnTo>
                  <a:pt x="200380" y="193754"/>
                </a:lnTo>
                <a:lnTo>
                  <a:pt x="214191" y="214076"/>
                </a:lnTo>
                <a:lnTo>
                  <a:pt x="227050" y="234314"/>
                </a:lnTo>
                <a:lnTo>
                  <a:pt x="252831" y="216280"/>
                </a:lnTo>
                <a:lnTo>
                  <a:pt x="240349" y="198774"/>
                </a:lnTo>
                <a:lnTo>
                  <a:pt x="225939" y="179768"/>
                </a:lnTo>
                <a:lnTo>
                  <a:pt x="209576" y="159238"/>
                </a:lnTo>
                <a:lnTo>
                  <a:pt x="191236" y="137159"/>
                </a:lnTo>
                <a:close/>
              </a:path>
              <a:path w="1046480" h="344170">
                <a:moveTo>
                  <a:pt x="194665" y="0"/>
                </a:moveTo>
                <a:lnTo>
                  <a:pt x="182709" y="37076"/>
                </a:lnTo>
                <a:lnTo>
                  <a:pt x="169503" y="70961"/>
                </a:lnTo>
                <a:lnTo>
                  <a:pt x="155035" y="101655"/>
                </a:lnTo>
                <a:lnTo>
                  <a:pt x="139293" y="129158"/>
                </a:lnTo>
                <a:lnTo>
                  <a:pt x="146294" y="132326"/>
                </a:lnTo>
                <a:lnTo>
                  <a:pt x="152628" y="135540"/>
                </a:lnTo>
                <a:lnTo>
                  <a:pt x="158295" y="138803"/>
                </a:lnTo>
                <a:lnTo>
                  <a:pt x="163296" y="142112"/>
                </a:lnTo>
                <a:lnTo>
                  <a:pt x="171341" y="128774"/>
                </a:lnTo>
                <a:lnTo>
                  <a:pt x="179266" y="114458"/>
                </a:lnTo>
                <a:lnTo>
                  <a:pt x="187049" y="99143"/>
                </a:lnTo>
                <a:lnTo>
                  <a:pt x="194665" y="82803"/>
                </a:lnTo>
                <a:lnTo>
                  <a:pt x="317340" y="82803"/>
                </a:lnTo>
                <a:lnTo>
                  <a:pt x="317982" y="56768"/>
                </a:lnTo>
                <a:lnTo>
                  <a:pt x="205841" y="56768"/>
                </a:lnTo>
                <a:lnTo>
                  <a:pt x="210409" y="44957"/>
                </a:lnTo>
                <a:lnTo>
                  <a:pt x="214953" y="32765"/>
                </a:lnTo>
                <a:lnTo>
                  <a:pt x="219450" y="20192"/>
                </a:lnTo>
                <a:lnTo>
                  <a:pt x="223875" y="7238"/>
                </a:lnTo>
                <a:lnTo>
                  <a:pt x="194665" y="0"/>
                </a:lnTo>
                <a:close/>
              </a:path>
              <a:path w="1046480" h="344170">
                <a:moveTo>
                  <a:pt x="606272" y="244093"/>
                </a:moveTo>
                <a:lnTo>
                  <a:pt x="572490" y="244093"/>
                </a:lnTo>
                <a:lnTo>
                  <a:pt x="562636" y="266523"/>
                </a:lnTo>
                <a:lnTo>
                  <a:pt x="547566" y="287131"/>
                </a:lnTo>
                <a:lnTo>
                  <a:pt x="527306" y="305905"/>
                </a:lnTo>
                <a:lnTo>
                  <a:pt x="501878" y="322833"/>
                </a:lnTo>
                <a:lnTo>
                  <a:pt x="506972" y="328308"/>
                </a:lnTo>
                <a:lnTo>
                  <a:pt x="511578" y="333676"/>
                </a:lnTo>
                <a:lnTo>
                  <a:pt x="515683" y="338925"/>
                </a:lnTo>
                <a:lnTo>
                  <a:pt x="519277" y="344042"/>
                </a:lnTo>
                <a:lnTo>
                  <a:pt x="544758" y="324657"/>
                </a:lnTo>
                <a:lnTo>
                  <a:pt x="565203" y="303831"/>
                </a:lnTo>
                <a:lnTo>
                  <a:pt x="580624" y="281553"/>
                </a:lnTo>
                <a:lnTo>
                  <a:pt x="591032" y="257809"/>
                </a:lnTo>
                <a:lnTo>
                  <a:pt x="614822" y="257809"/>
                </a:lnTo>
                <a:lnTo>
                  <a:pt x="606272" y="244093"/>
                </a:lnTo>
                <a:close/>
              </a:path>
              <a:path w="1046480" h="344170">
                <a:moveTo>
                  <a:pt x="491337" y="132968"/>
                </a:moveTo>
                <a:lnTo>
                  <a:pt x="468350" y="132968"/>
                </a:lnTo>
                <a:lnTo>
                  <a:pt x="468350" y="343407"/>
                </a:lnTo>
                <a:lnTo>
                  <a:pt x="491337" y="343407"/>
                </a:lnTo>
                <a:lnTo>
                  <a:pt x="491337" y="132968"/>
                </a:lnTo>
                <a:close/>
              </a:path>
              <a:path w="1046480" h="344170">
                <a:moveTo>
                  <a:pt x="614822" y="257809"/>
                </a:moveTo>
                <a:lnTo>
                  <a:pt x="591032" y="257809"/>
                </a:lnTo>
                <a:lnTo>
                  <a:pt x="605893" y="284672"/>
                </a:lnTo>
                <a:lnTo>
                  <a:pt x="624004" y="307355"/>
                </a:lnTo>
                <a:lnTo>
                  <a:pt x="645378" y="325872"/>
                </a:lnTo>
                <a:lnTo>
                  <a:pt x="670026" y="340232"/>
                </a:lnTo>
                <a:lnTo>
                  <a:pt x="673931" y="334349"/>
                </a:lnTo>
                <a:lnTo>
                  <a:pt x="678027" y="328501"/>
                </a:lnTo>
                <a:lnTo>
                  <a:pt x="682313" y="322677"/>
                </a:lnTo>
                <a:lnTo>
                  <a:pt x="686790" y="316864"/>
                </a:lnTo>
                <a:lnTo>
                  <a:pt x="661690" y="304815"/>
                </a:lnTo>
                <a:lnTo>
                  <a:pt x="639911" y="288670"/>
                </a:lnTo>
                <a:lnTo>
                  <a:pt x="621443" y="268430"/>
                </a:lnTo>
                <a:lnTo>
                  <a:pt x="614822" y="257809"/>
                </a:lnTo>
                <a:close/>
              </a:path>
              <a:path w="1046480" h="344170">
                <a:moveTo>
                  <a:pt x="434568" y="37591"/>
                </a:moveTo>
                <a:lnTo>
                  <a:pt x="356209" y="37591"/>
                </a:lnTo>
                <a:lnTo>
                  <a:pt x="356209" y="288035"/>
                </a:lnTo>
                <a:lnTo>
                  <a:pt x="380339" y="288035"/>
                </a:lnTo>
                <a:lnTo>
                  <a:pt x="380339" y="259079"/>
                </a:lnTo>
                <a:lnTo>
                  <a:pt x="434568" y="259079"/>
                </a:lnTo>
                <a:lnTo>
                  <a:pt x="434568" y="235457"/>
                </a:lnTo>
                <a:lnTo>
                  <a:pt x="380339" y="235457"/>
                </a:lnTo>
                <a:lnTo>
                  <a:pt x="380339" y="61213"/>
                </a:lnTo>
                <a:lnTo>
                  <a:pt x="434568" y="61213"/>
                </a:lnTo>
                <a:lnTo>
                  <a:pt x="434568" y="37591"/>
                </a:lnTo>
                <a:close/>
              </a:path>
              <a:path w="1046480" h="344170">
                <a:moveTo>
                  <a:pt x="434568" y="259079"/>
                </a:moveTo>
                <a:lnTo>
                  <a:pt x="410565" y="259079"/>
                </a:lnTo>
                <a:lnTo>
                  <a:pt x="410565" y="279653"/>
                </a:lnTo>
                <a:lnTo>
                  <a:pt x="434568" y="279653"/>
                </a:lnTo>
                <a:lnTo>
                  <a:pt x="434568" y="259079"/>
                </a:lnTo>
                <a:close/>
              </a:path>
              <a:path w="1046480" h="344170">
                <a:moveTo>
                  <a:pt x="676249" y="220471"/>
                </a:moveTo>
                <a:lnTo>
                  <a:pt x="505688" y="220471"/>
                </a:lnTo>
                <a:lnTo>
                  <a:pt x="505688" y="244093"/>
                </a:lnTo>
                <a:lnTo>
                  <a:pt x="676249" y="244093"/>
                </a:lnTo>
                <a:lnTo>
                  <a:pt x="676249" y="220471"/>
                </a:lnTo>
                <a:close/>
              </a:path>
              <a:path w="1046480" h="344170">
                <a:moveTo>
                  <a:pt x="434568" y="61213"/>
                </a:moveTo>
                <a:lnTo>
                  <a:pt x="410565" y="61213"/>
                </a:lnTo>
                <a:lnTo>
                  <a:pt x="410565" y="235457"/>
                </a:lnTo>
                <a:lnTo>
                  <a:pt x="434568" y="235457"/>
                </a:lnTo>
                <a:lnTo>
                  <a:pt x="434568" y="151510"/>
                </a:lnTo>
                <a:lnTo>
                  <a:pt x="458799" y="151510"/>
                </a:lnTo>
                <a:lnTo>
                  <a:pt x="463337" y="142874"/>
                </a:lnTo>
                <a:lnTo>
                  <a:pt x="434568" y="142874"/>
                </a:lnTo>
                <a:lnTo>
                  <a:pt x="434568" y="61213"/>
                </a:lnTo>
                <a:close/>
              </a:path>
              <a:path w="1046480" h="344170">
                <a:moveTo>
                  <a:pt x="603859" y="177545"/>
                </a:moveTo>
                <a:lnTo>
                  <a:pt x="579983" y="177545"/>
                </a:lnTo>
                <a:lnTo>
                  <a:pt x="579765" y="189307"/>
                </a:lnTo>
                <a:lnTo>
                  <a:pt x="579285" y="200390"/>
                </a:lnTo>
                <a:lnTo>
                  <a:pt x="578486" y="211073"/>
                </a:lnTo>
                <a:lnTo>
                  <a:pt x="577443" y="220471"/>
                </a:lnTo>
                <a:lnTo>
                  <a:pt x="601319" y="220471"/>
                </a:lnTo>
                <a:lnTo>
                  <a:pt x="602341" y="210514"/>
                </a:lnTo>
                <a:lnTo>
                  <a:pt x="603113" y="200056"/>
                </a:lnTo>
                <a:lnTo>
                  <a:pt x="603612" y="189307"/>
                </a:lnTo>
                <a:lnTo>
                  <a:pt x="603859" y="177545"/>
                </a:lnTo>
                <a:close/>
              </a:path>
              <a:path w="1046480" h="344170">
                <a:moveTo>
                  <a:pt x="546455" y="117982"/>
                </a:moveTo>
                <a:lnTo>
                  <a:pt x="535372" y="142874"/>
                </a:lnTo>
                <a:lnTo>
                  <a:pt x="524532" y="163829"/>
                </a:lnTo>
                <a:lnTo>
                  <a:pt x="513397" y="181883"/>
                </a:lnTo>
                <a:lnTo>
                  <a:pt x="502132" y="196722"/>
                </a:lnTo>
                <a:lnTo>
                  <a:pt x="515594" y="206120"/>
                </a:lnTo>
                <a:lnTo>
                  <a:pt x="544550" y="177545"/>
                </a:lnTo>
                <a:lnTo>
                  <a:pt x="661009" y="177545"/>
                </a:lnTo>
                <a:lnTo>
                  <a:pt x="661009" y="153923"/>
                </a:lnTo>
                <a:lnTo>
                  <a:pt x="556996" y="153923"/>
                </a:lnTo>
                <a:lnTo>
                  <a:pt x="560237" y="147060"/>
                </a:lnTo>
                <a:lnTo>
                  <a:pt x="563489" y="139969"/>
                </a:lnTo>
                <a:lnTo>
                  <a:pt x="566765" y="132617"/>
                </a:lnTo>
                <a:lnTo>
                  <a:pt x="570077" y="124967"/>
                </a:lnTo>
                <a:lnTo>
                  <a:pt x="546455" y="117982"/>
                </a:lnTo>
                <a:close/>
              </a:path>
              <a:path w="1046480" h="344170">
                <a:moveTo>
                  <a:pt x="458799" y="151510"/>
                </a:moveTo>
                <a:lnTo>
                  <a:pt x="434568" y="151510"/>
                </a:lnTo>
                <a:lnTo>
                  <a:pt x="438505" y="156844"/>
                </a:lnTo>
                <a:lnTo>
                  <a:pt x="442823" y="163448"/>
                </a:lnTo>
                <a:lnTo>
                  <a:pt x="447903" y="171322"/>
                </a:lnTo>
                <a:lnTo>
                  <a:pt x="453187" y="161865"/>
                </a:lnTo>
                <a:lnTo>
                  <a:pt x="458799" y="151510"/>
                </a:lnTo>
                <a:close/>
              </a:path>
              <a:path w="1046480" h="344170">
                <a:moveTo>
                  <a:pt x="495274" y="634"/>
                </a:moveTo>
                <a:lnTo>
                  <a:pt x="483628" y="37236"/>
                </a:lnTo>
                <a:lnTo>
                  <a:pt x="469636" y="73136"/>
                </a:lnTo>
                <a:lnTo>
                  <a:pt x="453287" y="108344"/>
                </a:lnTo>
                <a:lnTo>
                  <a:pt x="434568" y="142874"/>
                </a:lnTo>
                <a:lnTo>
                  <a:pt x="463337" y="142874"/>
                </a:lnTo>
                <a:lnTo>
                  <a:pt x="468350" y="132968"/>
                </a:lnTo>
                <a:lnTo>
                  <a:pt x="491337" y="132968"/>
                </a:lnTo>
                <a:lnTo>
                  <a:pt x="491337" y="82676"/>
                </a:lnTo>
                <a:lnTo>
                  <a:pt x="498745" y="64152"/>
                </a:lnTo>
                <a:lnTo>
                  <a:pt x="505736" y="45354"/>
                </a:lnTo>
                <a:lnTo>
                  <a:pt x="512322" y="26294"/>
                </a:lnTo>
                <a:lnTo>
                  <a:pt x="518515" y="6984"/>
                </a:lnTo>
                <a:lnTo>
                  <a:pt x="495274" y="634"/>
                </a:lnTo>
                <a:close/>
              </a:path>
              <a:path w="1046480" h="344170">
                <a:moveTo>
                  <a:pt x="680821" y="89153"/>
                </a:moveTo>
                <a:lnTo>
                  <a:pt x="507720" y="89153"/>
                </a:lnTo>
                <a:lnTo>
                  <a:pt x="507720" y="112775"/>
                </a:lnTo>
                <a:lnTo>
                  <a:pt x="680821" y="112775"/>
                </a:lnTo>
                <a:lnTo>
                  <a:pt x="680821" y="89153"/>
                </a:lnTo>
                <a:close/>
              </a:path>
              <a:path w="1046480" h="344170">
                <a:moveTo>
                  <a:pt x="643229" y="20192"/>
                </a:moveTo>
                <a:lnTo>
                  <a:pt x="530072" y="20192"/>
                </a:lnTo>
                <a:lnTo>
                  <a:pt x="530072" y="43814"/>
                </a:lnTo>
                <a:lnTo>
                  <a:pt x="615670" y="43814"/>
                </a:lnTo>
                <a:lnTo>
                  <a:pt x="610082" y="89153"/>
                </a:lnTo>
                <a:lnTo>
                  <a:pt x="635228" y="89153"/>
                </a:lnTo>
                <a:lnTo>
                  <a:pt x="643229" y="20192"/>
                </a:lnTo>
                <a:close/>
              </a:path>
              <a:path w="1046480" h="344170">
                <a:moveTo>
                  <a:pt x="949680" y="4444"/>
                </a:moveTo>
                <a:lnTo>
                  <a:pt x="927455" y="4444"/>
                </a:lnTo>
                <a:lnTo>
                  <a:pt x="927455" y="100583"/>
                </a:lnTo>
                <a:lnTo>
                  <a:pt x="1009624" y="100583"/>
                </a:lnTo>
                <a:lnTo>
                  <a:pt x="1009624" y="128142"/>
                </a:lnTo>
                <a:lnTo>
                  <a:pt x="927455" y="128142"/>
                </a:lnTo>
                <a:lnTo>
                  <a:pt x="927455" y="303275"/>
                </a:lnTo>
                <a:lnTo>
                  <a:pt x="929245" y="317184"/>
                </a:lnTo>
                <a:lnTo>
                  <a:pt x="934631" y="327104"/>
                </a:lnTo>
                <a:lnTo>
                  <a:pt x="943636" y="333047"/>
                </a:lnTo>
                <a:lnTo>
                  <a:pt x="956284" y="335025"/>
                </a:lnTo>
                <a:lnTo>
                  <a:pt x="1008608" y="335025"/>
                </a:lnTo>
                <a:lnTo>
                  <a:pt x="1021512" y="333434"/>
                </a:lnTo>
                <a:lnTo>
                  <a:pt x="1031452" y="328294"/>
                </a:lnTo>
                <a:lnTo>
                  <a:pt x="1038415" y="319631"/>
                </a:lnTo>
                <a:lnTo>
                  <a:pt x="1040564" y="313054"/>
                </a:lnTo>
                <a:lnTo>
                  <a:pt x="962253" y="313054"/>
                </a:lnTo>
                <a:lnTo>
                  <a:pt x="953363" y="312800"/>
                </a:lnTo>
                <a:lnTo>
                  <a:pt x="949172" y="307466"/>
                </a:lnTo>
                <a:lnTo>
                  <a:pt x="949593" y="298830"/>
                </a:lnTo>
                <a:lnTo>
                  <a:pt x="949680" y="280034"/>
                </a:lnTo>
                <a:lnTo>
                  <a:pt x="1044598" y="280034"/>
                </a:lnTo>
                <a:lnTo>
                  <a:pt x="1041628" y="279018"/>
                </a:lnTo>
                <a:lnTo>
                  <a:pt x="1036294" y="276732"/>
                </a:lnTo>
                <a:lnTo>
                  <a:pt x="1030452" y="273684"/>
                </a:lnTo>
                <a:lnTo>
                  <a:pt x="1030452" y="259079"/>
                </a:lnTo>
                <a:lnTo>
                  <a:pt x="949680" y="259079"/>
                </a:lnTo>
                <a:lnTo>
                  <a:pt x="949680" y="237489"/>
                </a:lnTo>
                <a:lnTo>
                  <a:pt x="1030452" y="237489"/>
                </a:lnTo>
                <a:lnTo>
                  <a:pt x="1030452" y="216534"/>
                </a:lnTo>
                <a:lnTo>
                  <a:pt x="949680" y="216534"/>
                </a:lnTo>
                <a:lnTo>
                  <a:pt x="949680" y="194944"/>
                </a:lnTo>
                <a:lnTo>
                  <a:pt x="1030452" y="194944"/>
                </a:lnTo>
                <a:lnTo>
                  <a:pt x="1030452" y="174116"/>
                </a:lnTo>
                <a:lnTo>
                  <a:pt x="949680" y="174116"/>
                </a:lnTo>
                <a:lnTo>
                  <a:pt x="949680" y="149732"/>
                </a:lnTo>
                <a:lnTo>
                  <a:pt x="1031849" y="149732"/>
                </a:lnTo>
                <a:lnTo>
                  <a:pt x="1031849" y="78993"/>
                </a:lnTo>
                <a:lnTo>
                  <a:pt x="949680" y="78993"/>
                </a:lnTo>
                <a:lnTo>
                  <a:pt x="949680" y="54609"/>
                </a:lnTo>
                <a:lnTo>
                  <a:pt x="1039215" y="54609"/>
                </a:lnTo>
                <a:lnTo>
                  <a:pt x="1039215" y="33019"/>
                </a:lnTo>
                <a:lnTo>
                  <a:pt x="949680" y="33019"/>
                </a:lnTo>
                <a:lnTo>
                  <a:pt x="949680" y="4444"/>
                </a:lnTo>
                <a:close/>
              </a:path>
              <a:path w="1046480" h="344170">
                <a:moveTo>
                  <a:pt x="1044598" y="280034"/>
                </a:moveTo>
                <a:lnTo>
                  <a:pt x="1024229" y="280034"/>
                </a:lnTo>
                <a:lnTo>
                  <a:pt x="1023379" y="288768"/>
                </a:lnTo>
                <a:lnTo>
                  <a:pt x="1022832" y="294131"/>
                </a:lnTo>
                <a:lnTo>
                  <a:pt x="1022070" y="298830"/>
                </a:lnTo>
                <a:lnTo>
                  <a:pt x="1020292" y="307847"/>
                </a:lnTo>
                <a:lnTo>
                  <a:pt x="1014958" y="312546"/>
                </a:lnTo>
                <a:lnTo>
                  <a:pt x="1006068" y="313054"/>
                </a:lnTo>
                <a:lnTo>
                  <a:pt x="1040564" y="313054"/>
                </a:lnTo>
                <a:lnTo>
                  <a:pt x="1046454" y="280669"/>
                </a:lnTo>
                <a:lnTo>
                  <a:pt x="1044598" y="280034"/>
                </a:lnTo>
                <a:close/>
              </a:path>
              <a:path w="1046480" h="344170">
                <a:moveTo>
                  <a:pt x="1031849" y="149732"/>
                </a:moveTo>
                <a:lnTo>
                  <a:pt x="1009624" y="149732"/>
                </a:lnTo>
                <a:lnTo>
                  <a:pt x="1009624" y="156717"/>
                </a:lnTo>
                <a:lnTo>
                  <a:pt x="1031849" y="156717"/>
                </a:lnTo>
                <a:lnTo>
                  <a:pt x="1031849" y="149732"/>
                </a:lnTo>
                <a:close/>
              </a:path>
              <a:path w="1046480" h="344170">
                <a:moveTo>
                  <a:pt x="785342" y="38988"/>
                </a:moveTo>
                <a:lnTo>
                  <a:pt x="712190" y="38988"/>
                </a:lnTo>
                <a:lnTo>
                  <a:pt x="712190" y="295655"/>
                </a:lnTo>
                <a:lnTo>
                  <a:pt x="734415" y="295655"/>
                </a:lnTo>
                <a:lnTo>
                  <a:pt x="734415" y="270509"/>
                </a:lnTo>
                <a:lnTo>
                  <a:pt x="785342" y="270509"/>
                </a:lnTo>
                <a:lnTo>
                  <a:pt x="785342" y="246252"/>
                </a:lnTo>
                <a:lnTo>
                  <a:pt x="734415" y="246252"/>
                </a:lnTo>
                <a:lnTo>
                  <a:pt x="734415" y="63372"/>
                </a:lnTo>
                <a:lnTo>
                  <a:pt x="785342" y="63372"/>
                </a:lnTo>
                <a:lnTo>
                  <a:pt x="785342" y="38988"/>
                </a:lnTo>
                <a:close/>
              </a:path>
              <a:path w="1046480" h="344170">
                <a:moveTo>
                  <a:pt x="785342" y="270509"/>
                </a:moveTo>
                <a:lnTo>
                  <a:pt x="763752" y="270509"/>
                </a:lnTo>
                <a:lnTo>
                  <a:pt x="763752" y="294639"/>
                </a:lnTo>
                <a:lnTo>
                  <a:pt x="785342" y="294639"/>
                </a:lnTo>
                <a:lnTo>
                  <a:pt x="785342" y="270509"/>
                </a:lnTo>
                <a:close/>
              </a:path>
              <a:path w="1046480" h="344170">
                <a:moveTo>
                  <a:pt x="785342" y="63372"/>
                </a:moveTo>
                <a:lnTo>
                  <a:pt x="763752" y="63372"/>
                </a:lnTo>
                <a:lnTo>
                  <a:pt x="763752" y="246252"/>
                </a:lnTo>
                <a:lnTo>
                  <a:pt x="785342" y="246252"/>
                </a:lnTo>
                <a:lnTo>
                  <a:pt x="785342" y="63372"/>
                </a:lnTo>
                <a:close/>
              </a:path>
              <a:path w="1046480" h="344170">
                <a:moveTo>
                  <a:pt x="907262" y="146303"/>
                </a:moveTo>
                <a:lnTo>
                  <a:pt x="806170" y="146303"/>
                </a:lnTo>
                <a:lnTo>
                  <a:pt x="806170" y="339216"/>
                </a:lnTo>
                <a:lnTo>
                  <a:pt x="828522" y="339216"/>
                </a:lnTo>
                <a:lnTo>
                  <a:pt x="828522" y="265683"/>
                </a:lnTo>
                <a:lnTo>
                  <a:pt x="907262" y="265683"/>
                </a:lnTo>
                <a:lnTo>
                  <a:pt x="907262" y="245490"/>
                </a:lnTo>
                <a:lnTo>
                  <a:pt x="828522" y="245490"/>
                </a:lnTo>
                <a:lnTo>
                  <a:pt x="828522" y="216534"/>
                </a:lnTo>
                <a:lnTo>
                  <a:pt x="907262" y="216534"/>
                </a:lnTo>
                <a:lnTo>
                  <a:pt x="907262" y="196341"/>
                </a:lnTo>
                <a:lnTo>
                  <a:pt x="828522" y="196341"/>
                </a:lnTo>
                <a:lnTo>
                  <a:pt x="828522" y="167893"/>
                </a:lnTo>
                <a:lnTo>
                  <a:pt x="907262" y="167893"/>
                </a:lnTo>
                <a:lnTo>
                  <a:pt x="907262" y="146303"/>
                </a:lnTo>
                <a:close/>
              </a:path>
              <a:path w="1046480" h="344170">
                <a:moveTo>
                  <a:pt x="849096" y="314070"/>
                </a:moveTo>
                <a:lnTo>
                  <a:pt x="850620" y="322452"/>
                </a:lnTo>
                <a:lnTo>
                  <a:pt x="852017" y="330326"/>
                </a:lnTo>
                <a:lnTo>
                  <a:pt x="853287" y="337819"/>
                </a:lnTo>
                <a:lnTo>
                  <a:pt x="861739" y="337966"/>
                </a:lnTo>
                <a:lnTo>
                  <a:pt x="900976" y="330120"/>
                </a:lnTo>
                <a:lnTo>
                  <a:pt x="906216" y="315848"/>
                </a:lnTo>
                <a:lnTo>
                  <a:pt x="867765" y="315848"/>
                </a:lnTo>
                <a:lnTo>
                  <a:pt x="859764" y="315213"/>
                </a:lnTo>
                <a:lnTo>
                  <a:pt x="849096" y="314070"/>
                </a:lnTo>
                <a:close/>
              </a:path>
              <a:path w="1046480" h="344170">
                <a:moveTo>
                  <a:pt x="907262" y="265683"/>
                </a:moveTo>
                <a:lnTo>
                  <a:pt x="884910" y="265683"/>
                </a:lnTo>
                <a:lnTo>
                  <a:pt x="884910" y="300862"/>
                </a:lnTo>
                <a:lnTo>
                  <a:pt x="885164" y="310895"/>
                </a:lnTo>
                <a:lnTo>
                  <a:pt x="881227" y="315848"/>
                </a:lnTo>
                <a:lnTo>
                  <a:pt x="906216" y="315848"/>
                </a:lnTo>
                <a:lnTo>
                  <a:pt x="907262" y="306831"/>
                </a:lnTo>
                <a:lnTo>
                  <a:pt x="907262" y="265683"/>
                </a:lnTo>
                <a:close/>
              </a:path>
              <a:path w="1046480" h="344170">
                <a:moveTo>
                  <a:pt x="907262" y="216534"/>
                </a:moveTo>
                <a:lnTo>
                  <a:pt x="884910" y="216534"/>
                </a:lnTo>
                <a:lnTo>
                  <a:pt x="884910" y="245490"/>
                </a:lnTo>
                <a:lnTo>
                  <a:pt x="907262" y="245490"/>
                </a:lnTo>
                <a:lnTo>
                  <a:pt x="907262" y="216534"/>
                </a:lnTo>
                <a:close/>
              </a:path>
              <a:path w="1046480" h="344170">
                <a:moveTo>
                  <a:pt x="907262" y="167893"/>
                </a:moveTo>
                <a:lnTo>
                  <a:pt x="884910" y="167893"/>
                </a:lnTo>
                <a:lnTo>
                  <a:pt x="884910" y="196341"/>
                </a:lnTo>
                <a:lnTo>
                  <a:pt x="907262" y="196341"/>
                </a:lnTo>
                <a:lnTo>
                  <a:pt x="907262" y="167893"/>
                </a:lnTo>
                <a:close/>
              </a:path>
              <a:path w="1046480" h="344170">
                <a:moveTo>
                  <a:pt x="919073" y="102742"/>
                </a:moveTo>
                <a:lnTo>
                  <a:pt x="793724" y="102742"/>
                </a:lnTo>
                <a:lnTo>
                  <a:pt x="793724" y="124332"/>
                </a:lnTo>
                <a:lnTo>
                  <a:pt x="919073" y="124332"/>
                </a:lnTo>
                <a:lnTo>
                  <a:pt x="919073" y="102742"/>
                </a:lnTo>
                <a:close/>
              </a:path>
              <a:path w="1046480" h="344170">
                <a:moveTo>
                  <a:pt x="884910" y="52577"/>
                </a:moveTo>
                <a:lnTo>
                  <a:pt x="879648" y="64845"/>
                </a:lnTo>
                <a:lnTo>
                  <a:pt x="873956" y="77279"/>
                </a:lnTo>
                <a:lnTo>
                  <a:pt x="867837" y="89904"/>
                </a:lnTo>
                <a:lnTo>
                  <a:pt x="861288" y="102742"/>
                </a:lnTo>
                <a:lnTo>
                  <a:pt x="883132" y="102742"/>
                </a:lnTo>
                <a:lnTo>
                  <a:pt x="907262" y="62991"/>
                </a:lnTo>
                <a:lnTo>
                  <a:pt x="884910" y="52577"/>
                </a:lnTo>
                <a:close/>
              </a:path>
              <a:path w="1046480" h="344170">
                <a:moveTo>
                  <a:pt x="826744" y="53212"/>
                </a:moveTo>
                <a:lnTo>
                  <a:pt x="808329" y="62356"/>
                </a:lnTo>
                <a:lnTo>
                  <a:pt x="813877" y="72526"/>
                </a:lnTo>
                <a:lnTo>
                  <a:pt x="819092" y="82470"/>
                </a:lnTo>
                <a:lnTo>
                  <a:pt x="823974" y="92200"/>
                </a:lnTo>
                <a:lnTo>
                  <a:pt x="828522" y="101726"/>
                </a:lnTo>
                <a:lnTo>
                  <a:pt x="847953" y="91185"/>
                </a:lnTo>
                <a:lnTo>
                  <a:pt x="843264" y="82305"/>
                </a:lnTo>
                <a:lnTo>
                  <a:pt x="838158" y="73009"/>
                </a:lnTo>
                <a:lnTo>
                  <a:pt x="832648" y="63307"/>
                </a:lnTo>
                <a:lnTo>
                  <a:pt x="826744" y="53212"/>
                </a:lnTo>
                <a:close/>
              </a:path>
              <a:path w="1046480" h="344170">
                <a:moveTo>
                  <a:pt x="914120" y="29209"/>
                </a:moveTo>
                <a:lnTo>
                  <a:pt x="799947" y="29209"/>
                </a:lnTo>
                <a:lnTo>
                  <a:pt x="799947" y="50799"/>
                </a:lnTo>
                <a:lnTo>
                  <a:pt x="914120" y="50799"/>
                </a:lnTo>
                <a:lnTo>
                  <a:pt x="914120" y="29209"/>
                </a:lnTo>
                <a:close/>
              </a:path>
              <a:path w="1046480" h="344170">
                <a:moveTo>
                  <a:pt x="857732" y="0"/>
                </a:moveTo>
                <a:lnTo>
                  <a:pt x="836142" y="6984"/>
                </a:lnTo>
                <a:lnTo>
                  <a:pt x="839444" y="14096"/>
                </a:lnTo>
                <a:lnTo>
                  <a:pt x="842492" y="21589"/>
                </a:lnTo>
                <a:lnTo>
                  <a:pt x="845540" y="29209"/>
                </a:lnTo>
                <a:lnTo>
                  <a:pt x="869924" y="29209"/>
                </a:lnTo>
                <a:lnTo>
                  <a:pt x="867090" y="22020"/>
                </a:lnTo>
                <a:lnTo>
                  <a:pt x="864114" y="14747"/>
                </a:lnTo>
                <a:lnTo>
                  <a:pt x="860994" y="7403"/>
                </a:lnTo>
                <a:lnTo>
                  <a:pt x="8577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8804" y="4815332"/>
            <a:ext cx="3504310" cy="34861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248917" y="5458840"/>
            <a:ext cx="1061720" cy="344170"/>
          </a:xfrm>
          <a:custGeom>
            <a:avLst/>
            <a:gdLst/>
            <a:ahLst/>
            <a:cxnLst/>
            <a:rect l="l" t="t" r="r" b="b"/>
            <a:pathLst>
              <a:path w="1061720" h="344170">
                <a:moveTo>
                  <a:pt x="51562" y="181102"/>
                </a:moveTo>
                <a:lnTo>
                  <a:pt x="27178" y="181102"/>
                </a:lnTo>
                <a:lnTo>
                  <a:pt x="27062" y="215404"/>
                </a:lnTo>
                <a:lnTo>
                  <a:pt x="25478" y="246267"/>
                </a:lnTo>
                <a:lnTo>
                  <a:pt x="20380" y="275648"/>
                </a:lnTo>
                <a:lnTo>
                  <a:pt x="11886" y="301289"/>
                </a:lnTo>
                <a:lnTo>
                  <a:pt x="0" y="323189"/>
                </a:lnTo>
                <a:lnTo>
                  <a:pt x="6050" y="327930"/>
                </a:lnTo>
                <a:lnTo>
                  <a:pt x="11666" y="332760"/>
                </a:lnTo>
                <a:lnTo>
                  <a:pt x="16846" y="337678"/>
                </a:lnTo>
                <a:lnTo>
                  <a:pt x="21590" y="342684"/>
                </a:lnTo>
                <a:lnTo>
                  <a:pt x="35327" y="317307"/>
                </a:lnTo>
                <a:lnTo>
                  <a:pt x="44910" y="287488"/>
                </a:lnTo>
                <a:lnTo>
                  <a:pt x="50325" y="253228"/>
                </a:lnTo>
                <a:lnTo>
                  <a:pt x="51534" y="215404"/>
                </a:lnTo>
                <a:lnTo>
                  <a:pt x="51562" y="181102"/>
                </a:lnTo>
                <a:close/>
              </a:path>
              <a:path w="1061720" h="344170">
                <a:moveTo>
                  <a:pt x="66166" y="308914"/>
                </a:moveTo>
                <a:lnTo>
                  <a:pt x="67676" y="317307"/>
                </a:lnTo>
                <a:lnTo>
                  <a:pt x="68738" y="323622"/>
                </a:lnTo>
                <a:lnTo>
                  <a:pt x="69667" y="329737"/>
                </a:lnTo>
                <a:lnTo>
                  <a:pt x="70357" y="335026"/>
                </a:lnTo>
                <a:lnTo>
                  <a:pt x="79071" y="335333"/>
                </a:lnTo>
                <a:lnTo>
                  <a:pt x="95593" y="335681"/>
                </a:lnTo>
                <a:lnTo>
                  <a:pt x="103378" y="335724"/>
                </a:lnTo>
                <a:lnTo>
                  <a:pt x="118639" y="333483"/>
                </a:lnTo>
                <a:lnTo>
                  <a:pt x="129555" y="326759"/>
                </a:lnTo>
                <a:lnTo>
                  <a:pt x="136114" y="315552"/>
                </a:lnTo>
                <a:lnTo>
                  <a:pt x="136749" y="310997"/>
                </a:lnTo>
                <a:lnTo>
                  <a:pt x="97535" y="310997"/>
                </a:lnTo>
                <a:lnTo>
                  <a:pt x="90723" y="310866"/>
                </a:lnTo>
                <a:lnTo>
                  <a:pt x="83232" y="310475"/>
                </a:lnTo>
                <a:lnTo>
                  <a:pt x="75051" y="309824"/>
                </a:lnTo>
                <a:lnTo>
                  <a:pt x="66166" y="308914"/>
                </a:lnTo>
                <a:close/>
              </a:path>
              <a:path w="1061720" h="344170">
                <a:moveTo>
                  <a:pt x="138303" y="64770"/>
                </a:moveTo>
                <a:lnTo>
                  <a:pt x="113918" y="64770"/>
                </a:lnTo>
                <a:lnTo>
                  <a:pt x="113918" y="157416"/>
                </a:lnTo>
                <a:lnTo>
                  <a:pt x="5918" y="157416"/>
                </a:lnTo>
                <a:lnTo>
                  <a:pt x="5918" y="181102"/>
                </a:lnTo>
                <a:lnTo>
                  <a:pt x="113918" y="181102"/>
                </a:lnTo>
                <a:lnTo>
                  <a:pt x="113918" y="306235"/>
                </a:lnTo>
                <a:lnTo>
                  <a:pt x="108457" y="310997"/>
                </a:lnTo>
                <a:lnTo>
                  <a:pt x="136749" y="310997"/>
                </a:lnTo>
                <a:lnTo>
                  <a:pt x="138303" y="299859"/>
                </a:lnTo>
                <a:lnTo>
                  <a:pt x="138303" y="64770"/>
                </a:lnTo>
                <a:close/>
              </a:path>
              <a:path w="1061720" h="344170">
                <a:moveTo>
                  <a:pt x="79756" y="200952"/>
                </a:moveTo>
                <a:lnTo>
                  <a:pt x="60578" y="209651"/>
                </a:lnTo>
                <a:lnTo>
                  <a:pt x="66673" y="223934"/>
                </a:lnTo>
                <a:lnTo>
                  <a:pt x="72374" y="237866"/>
                </a:lnTo>
                <a:lnTo>
                  <a:pt x="77670" y="251447"/>
                </a:lnTo>
                <a:lnTo>
                  <a:pt x="82550" y="264680"/>
                </a:lnTo>
                <a:lnTo>
                  <a:pt x="103123" y="254584"/>
                </a:lnTo>
                <a:lnTo>
                  <a:pt x="98097" y="242217"/>
                </a:lnTo>
                <a:lnTo>
                  <a:pt x="92535" y="229158"/>
                </a:lnTo>
                <a:lnTo>
                  <a:pt x="86425" y="215404"/>
                </a:lnTo>
                <a:lnTo>
                  <a:pt x="79756" y="200952"/>
                </a:lnTo>
                <a:close/>
              </a:path>
              <a:path w="1061720" h="344170">
                <a:moveTo>
                  <a:pt x="138303" y="41148"/>
                </a:moveTo>
                <a:lnTo>
                  <a:pt x="27178" y="41148"/>
                </a:lnTo>
                <a:lnTo>
                  <a:pt x="27178" y="157416"/>
                </a:lnTo>
                <a:lnTo>
                  <a:pt x="51562" y="157416"/>
                </a:lnTo>
                <a:lnTo>
                  <a:pt x="51562" y="64770"/>
                </a:lnTo>
                <a:lnTo>
                  <a:pt x="138303" y="64770"/>
                </a:lnTo>
                <a:lnTo>
                  <a:pt x="138303" y="41148"/>
                </a:lnTo>
                <a:close/>
              </a:path>
              <a:path w="1061720" h="344170">
                <a:moveTo>
                  <a:pt x="81534" y="82550"/>
                </a:moveTo>
                <a:lnTo>
                  <a:pt x="62356" y="90932"/>
                </a:lnTo>
                <a:lnTo>
                  <a:pt x="70308" y="109497"/>
                </a:lnTo>
                <a:lnTo>
                  <a:pt x="76438" y="124225"/>
                </a:lnTo>
                <a:lnTo>
                  <a:pt x="80734" y="135094"/>
                </a:lnTo>
                <a:lnTo>
                  <a:pt x="83184" y="142087"/>
                </a:lnTo>
                <a:lnTo>
                  <a:pt x="103759" y="131991"/>
                </a:lnTo>
                <a:lnTo>
                  <a:pt x="100429" y="123446"/>
                </a:lnTo>
                <a:lnTo>
                  <a:pt x="95599" y="112352"/>
                </a:lnTo>
                <a:lnTo>
                  <a:pt x="89292" y="98717"/>
                </a:lnTo>
                <a:lnTo>
                  <a:pt x="81534" y="82550"/>
                </a:lnTo>
                <a:close/>
              </a:path>
              <a:path w="1061720" h="344170">
                <a:moveTo>
                  <a:pt x="71373" y="0"/>
                </a:moveTo>
                <a:lnTo>
                  <a:pt x="68516" y="11215"/>
                </a:lnTo>
                <a:lnTo>
                  <a:pt x="65658" y="21812"/>
                </a:lnTo>
                <a:lnTo>
                  <a:pt x="62801" y="31789"/>
                </a:lnTo>
                <a:lnTo>
                  <a:pt x="59943" y="41148"/>
                </a:lnTo>
                <a:lnTo>
                  <a:pt x="83947" y="41148"/>
                </a:lnTo>
                <a:lnTo>
                  <a:pt x="86875" y="32769"/>
                </a:lnTo>
                <a:lnTo>
                  <a:pt x="93162" y="14966"/>
                </a:lnTo>
                <a:lnTo>
                  <a:pt x="96519" y="5588"/>
                </a:lnTo>
                <a:lnTo>
                  <a:pt x="71373" y="0"/>
                </a:lnTo>
                <a:close/>
              </a:path>
              <a:path w="1061720" h="344170">
                <a:moveTo>
                  <a:pt x="201168" y="185623"/>
                </a:moveTo>
                <a:lnTo>
                  <a:pt x="176022" y="185623"/>
                </a:lnTo>
                <a:lnTo>
                  <a:pt x="183737" y="211338"/>
                </a:lnTo>
                <a:lnTo>
                  <a:pt x="193738" y="234856"/>
                </a:lnTo>
                <a:lnTo>
                  <a:pt x="206025" y="256176"/>
                </a:lnTo>
                <a:lnTo>
                  <a:pt x="220598" y="275297"/>
                </a:lnTo>
                <a:lnTo>
                  <a:pt x="203194" y="287283"/>
                </a:lnTo>
                <a:lnTo>
                  <a:pt x="184134" y="297981"/>
                </a:lnTo>
                <a:lnTo>
                  <a:pt x="163431" y="307396"/>
                </a:lnTo>
                <a:lnTo>
                  <a:pt x="141097" y="315531"/>
                </a:lnTo>
                <a:lnTo>
                  <a:pt x="144791" y="322213"/>
                </a:lnTo>
                <a:lnTo>
                  <a:pt x="148272" y="328676"/>
                </a:lnTo>
                <a:lnTo>
                  <a:pt x="151562" y="334919"/>
                </a:lnTo>
                <a:lnTo>
                  <a:pt x="154685" y="340944"/>
                </a:lnTo>
                <a:lnTo>
                  <a:pt x="178595" y="331521"/>
                </a:lnTo>
                <a:lnTo>
                  <a:pt x="200802" y="320662"/>
                </a:lnTo>
                <a:lnTo>
                  <a:pt x="221319" y="308365"/>
                </a:lnTo>
                <a:lnTo>
                  <a:pt x="240156" y="294627"/>
                </a:lnTo>
                <a:lnTo>
                  <a:pt x="290557" y="294627"/>
                </a:lnTo>
                <a:lnTo>
                  <a:pt x="278389" y="288597"/>
                </a:lnTo>
                <a:lnTo>
                  <a:pt x="260095" y="276517"/>
                </a:lnTo>
                <a:lnTo>
                  <a:pt x="275794" y="258584"/>
                </a:lnTo>
                <a:lnTo>
                  <a:pt x="240284" y="258584"/>
                </a:lnTo>
                <a:lnTo>
                  <a:pt x="227617" y="242987"/>
                </a:lnTo>
                <a:lnTo>
                  <a:pt x="216868" y="225628"/>
                </a:lnTo>
                <a:lnTo>
                  <a:pt x="208047" y="206506"/>
                </a:lnTo>
                <a:lnTo>
                  <a:pt x="201168" y="185623"/>
                </a:lnTo>
                <a:close/>
              </a:path>
              <a:path w="1061720" h="344170">
                <a:moveTo>
                  <a:pt x="290557" y="294627"/>
                </a:moveTo>
                <a:lnTo>
                  <a:pt x="240156" y="294627"/>
                </a:lnTo>
                <a:lnTo>
                  <a:pt x="259256" y="308843"/>
                </a:lnTo>
                <a:lnTo>
                  <a:pt x="280558" y="321011"/>
                </a:lnTo>
                <a:lnTo>
                  <a:pt x="304075" y="331131"/>
                </a:lnTo>
                <a:lnTo>
                  <a:pt x="329819" y="339204"/>
                </a:lnTo>
                <a:lnTo>
                  <a:pt x="333414" y="333134"/>
                </a:lnTo>
                <a:lnTo>
                  <a:pt x="337343" y="326758"/>
                </a:lnTo>
                <a:lnTo>
                  <a:pt x="341606" y="320076"/>
                </a:lnTo>
                <a:lnTo>
                  <a:pt x="346201" y="313093"/>
                </a:lnTo>
                <a:lnTo>
                  <a:pt x="321407" y="306885"/>
                </a:lnTo>
                <a:lnTo>
                  <a:pt x="298815" y="298719"/>
                </a:lnTo>
                <a:lnTo>
                  <a:pt x="290557" y="294627"/>
                </a:lnTo>
                <a:close/>
              </a:path>
              <a:path w="1061720" h="344170">
                <a:moveTo>
                  <a:pt x="315213" y="160553"/>
                </a:moveTo>
                <a:lnTo>
                  <a:pt x="157734" y="160553"/>
                </a:lnTo>
                <a:lnTo>
                  <a:pt x="157734" y="185623"/>
                </a:lnTo>
                <a:lnTo>
                  <a:pt x="288035" y="185623"/>
                </a:lnTo>
                <a:lnTo>
                  <a:pt x="278913" y="206049"/>
                </a:lnTo>
                <a:lnTo>
                  <a:pt x="267922" y="225018"/>
                </a:lnTo>
                <a:lnTo>
                  <a:pt x="255049" y="242530"/>
                </a:lnTo>
                <a:lnTo>
                  <a:pt x="240284" y="258584"/>
                </a:lnTo>
                <a:lnTo>
                  <a:pt x="275794" y="258584"/>
                </a:lnTo>
                <a:lnTo>
                  <a:pt x="277262" y="256907"/>
                </a:lnTo>
                <a:lnTo>
                  <a:pt x="292179" y="235338"/>
                </a:lnTo>
                <a:lnTo>
                  <a:pt x="304833" y="211810"/>
                </a:lnTo>
                <a:lnTo>
                  <a:pt x="315213" y="186321"/>
                </a:lnTo>
                <a:lnTo>
                  <a:pt x="315213" y="160553"/>
                </a:lnTo>
                <a:close/>
              </a:path>
              <a:path w="1061720" h="344170">
                <a:moveTo>
                  <a:pt x="297053" y="19177"/>
                </a:moveTo>
                <a:lnTo>
                  <a:pt x="186690" y="19177"/>
                </a:lnTo>
                <a:lnTo>
                  <a:pt x="186523" y="45632"/>
                </a:lnTo>
                <a:lnTo>
                  <a:pt x="185642" y="66516"/>
                </a:lnTo>
                <a:lnTo>
                  <a:pt x="169370" y="110650"/>
                </a:lnTo>
                <a:lnTo>
                  <a:pt x="144525" y="129552"/>
                </a:lnTo>
                <a:lnTo>
                  <a:pt x="149167" y="134953"/>
                </a:lnTo>
                <a:lnTo>
                  <a:pt x="153749" y="140352"/>
                </a:lnTo>
                <a:lnTo>
                  <a:pt x="158259" y="145749"/>
                </a:lnTo>
                <a:lnTo>
                  <a:pt x="162687" y="151142"/>
                </a:lnTo>
                <a:lnTo>
                  <a:pt x="176472" y="141127"/>
                </a:lnTo>
                <a:lnTo>
                  <a:pt x="203707" y="107950"/>
                </a:lnTo>
                <a:lnTo>
                  <a:pt x="211923" y="64444"/>
                </a:lnTo>
                <a:lnTo>
                  <a:pt x="212470" y="43561"/>
                </a:lnTo>
                <a:lnTo>
                  <a:pt x="297053" y="43561"/>
                </a:lnTo>
                <a:lnTo>
                  <a:pt x="297053" y="19177"/>
                </a:lnTo>
                <a:close/>
              </a:path>
              <a:path w="1061720" h="344170">
                <a:moveTo>
                  <a:pt x="297053" y="43561"/>
                </a:moveTo>
                <a:lnTo>
                  <a:pt x="270637" y="43561"/>
                </a:lnTo>
                <a:lnTo>
                  <a:pt x="270637" y="93345"/>
                </a:lnTo>
                <a:lnTo>
                  <a:pt x="273161" y="111337"/>
                </a:lnTo>
                <a:lnTo>
                  <a:pt x="280733" y="124174"/>
                </a:lnTo>
                <a:lnTo>
                  <a:pt x="293354" y="131867"/>
                </a:lnTo>
                <a:lnTo>
                  <a:pt x="311022" y="134429"/>
                </a:lnTo>
                <a:lnTo>
                  <a:pt x="341629" y="134429"/>
                </a:lnTo>
                <a:lnTo>
                  <a:pt x="346385" y="108712"/>
                </a:lnTo>
                <a:lnTo>
                  <a:pt x="316610" y="108712"/>
                </a:lnTo>
                <a:lnTo>
                  <a:pt x="308036" y="107664"/>
                </a:lnTo>
                <a:lnTo>
                  <a:pt x="301926" y="104521"/>
                </a:lnTo>
                <a:lnTo>
                  <a:pt x="298269" y="99282"/>
                </a:lnTo>
                <a:lnTo>
                  <a:pt x="297053" y="91948"/>
                </a:lnTo>
                <a:lnTo>
                  <a:pt x="297053" y="43561"/>
                </a:lnTo>
                <a:close/>
              </a:path>
              <a:path w="1061720" h="344170">
                <a:moveTo>
                  <a:pt x="346456" y="108331"/>
                </a:moveTo>
                <a:lnTo>
                  <a:pt x="316610" y="108712"/>
                </a:lnTo>
                <a:lnTo>
                  <a:pt x="346385" y="108712"/>
                </a:lnTo>
                <a:lnTo>
                  <a:pt x="346456" y="108331"/>
                </a:lnTo>
                <a:close/>
              </a:path>
              <a:path w="1061720" h="344170">
                <a:moveTo>
                  <a:pt x="437006" y="303682"/>
                </a:moveTo>
                <a:lnTo>
                  <a:pt x="438844" y="311542"/>
                </a:lnTo>
                <a:lnTo>
                  <a:pt x="440372" y="319446"/>
                </a:lnTo>
                <a:lnTo>
                  <a:pt x="441614" y="327392"/>
                </a:lnTo>
                <a:lnTo>
                  <a:pt x="442594" y="335381"/>
                </a:lnTo>
                <a:lnTo>
                  <a:pt x="503555" y="335724"/>
                </a:lnTo>
                <a:lnTo>
                  <a:pt x="522464" y="332853"/>
                </a:lnTo>
                <a:lnTo>
                  <a:pt x="535955" y="324754"/>
                </a:lnTo>
                <a:lnTo>
                  <a:pt x="544042" y="311432"/>
                </a:lnTo>
                <a:lnTo>
                  <a:pt x="544761" y="306476"/>
                </a:lnTo>
                <a:lnTo>
                  <a:pt x="495934" y="306476"/>
                </a:lnTo>
                <a:lnTo>
                  <a:pt x="484816" y="306300"/>
                </a:lnTo>
                <a:lnTo>
                  <a:pt x="471281" y="305774"/>
                </a:lnTo>
                <a:lnTo>
                  <a:pt x="455340" y="304901"/>
                </a:lnTo>
                <a:lnTo>
                  <a:pt x="437006" y="303682"/>
                </a:lnTo>
                <a:close/>
              </a:path>
              <a:path w="1061720" h="344170">
                <a:moveTo>
                  <a:pt x="546734" y="228803"/>
                </a:moveTo>
                <a:lnTo>
                  <a:pt x="517525" y="228803"/>
                </a:lnTo>
                <a:lnTo>
                  <a:pt x="517525" y="283133"/>
                </a:lnTo>
                <a:lnTo>
                  <a:pt x="516169" y="293344"/>
                </a:lnTo>
                <a:lnTo>
                  <a:pt x="512111" y="300639"/>
                </a:lnTo>
                <a:lnTo>
                  <a:pt x="505362" y="305016"/>
                </a:lnTo>
                <a:lnTo>
                  <a:pt x="495934" y="306476"/>
                </a:lnTo>
                <a:lnTo>
                  <a:pt x="544761" y="306476"/>
                </a:lnTo>
                <a:lnTo>
                  <a:pt x="546668" y="293344"/>
                </a:lnTo>
                <a:lnTo>
                  <a:pt x="546734" y="228803"/>
                </a:lnTo>
                <a:close/>
              </a:path>
              <a:path w="1061720" h="344170">
                <a:moveTo>
                  <a:pt x="703071" y="201295"/>
                </a:moveTo>
                <a:lnTo>
                  <a:pt x="360425" y="201295"/>
                </a:lnTo>
                <a:lnTo>
                  <a:pt x="360425" y="228803"/>
                </a:lnTo>
                <a:lnTo>
                  <a:pt x="703071" y="228803"/>
                </a:lnTo>
                <a:lnTo>
                  <a:pt x="703071" y="201295"/>
                </a:lnTo>
                <a:close/>
              </a:path>
              <a:path w="1061720" h="344170">
                <a:moveTo>
                  <a:pt x="546734" y="138963"/>
                </a:moveTo>
                <a:lnTo>
                  <a:pt x="517525" y="138963"/>
                </a:lnTo>
                <a:lnTo>
                  <a:pt x="517525" y="201295"/>
                </a:lnTo>
                <a:lnTo>
                  <a:pt x="546734" y="201295"/>
                </a:lnTo>
                <a:lnTo>
                  <a:pt x="546734" y="138963"/>
                </a:lnTo>
                <a:close/>
              </a:path>
              <a:path w="1061720" h="344170">
                <a:moveTo>
                  <a:pt x="673226" y="111506"/>
                </a:moveTo>
                <a:lnTo>
                  <a:pt x="384809" y="111506"/>
                </a:lnTo>
                <a:lnTo>
                  <a:pt x="384809" y="138963"/>
                </a:lnTo>
                <a:lnTo>
                  <a:pt x="673226" y="138963"/>
                </a:lnTo>
                <a:lnTo>
                  <a:pt x="673226" y="111506"/>
                </a:lnTo>
                <a:close/>
              </a:path>
              <a:path w="1061720" h="344170">
                <a:moveTo>
                  <a:pt x="546734" y="48641"/>
                </a:moveTo>
                <a:lnTo>
                  <a:pt x="517525" y="48641"/>
                </a:lnTo>
                <a:lnTo>
                  <a:pt x="517525" y="111506"/>
                </a:lnTo>
                <a:lnTo>
                  <a:pt x="546734" y="111506"/>
                </a:lnTo>
                <a:lnTo>
                  <a:pt x="546734" y="48641"/>
                </a:lnTo>
                <a:close/>
              </a:path>
              <a:path w="1061720" h="344170">
                <a:moveTo>
                  <a:pt x="666876" y="11811"/>
                </a:moveTo>
                <a:lnTo>
                  <a:pt x="628110" y="14859"/>
                </a:lnTo>
                <a:lnTo>
                  <a:pt x="585601" y="17526"/>
                </a:lnTo>
                <a:lnTo>
                  <a:pt x="539353" y="19812"/>
                </a:lnTo>
                <a:lnTo>
                  <a:pt x="489368" y="21717"/>
                </a:lnTo>
                <a:lnTo>
                  <a:pt x="378206" y="24384"/>
                </a:lnTo>
                <a:lnTo>
                  <a:pt x="379680" y="31384"/>
                </a:lnTo>
                <a:lnTo>
                  <a:pt x="381047" y="38481"/>
                </a:lnTo>
                <a:lnTo>
                  <a:pt x="382295" y="45672"/>
                </a:lnTo>
                <a:lnTo>
                  <a:pt x="383413" y="52959"/>
                </a:lnTo>
                <a:lnTo>
                  <a:pt x="517525" y="48641"/>
                </a:lnTo>
                <a:lnTo>
                  <a:pt x="546734" y="48641"/>
                </a:lnTo>
                <a:lnTo>
                  <a:pt x="546734" y="47244"/>
                </a:lnTo>
                <a:lnTo>
                  <a:pt x="671449" y="40386"/>
                </a:lnTo>
                <a:lnTo>
                  <a:pt x="666876" y="11811"/>
                </a:lnTo>
                <a:close/>
              </a:path>
              <a:path w="1061720" h="344170">
                <a:moveTo>
                  <a:pt x="877315" y="249008"/>
                </a:moveTo>
                <a:lnTo>
                  <a:pt x="850138" y="249008"/>
                </a:lnTo>
                <a:lnTo>
                  <a:pt x="846587" y="258738"/>
                </a:lnTo>
                <a:lnTo>
                  <a:pt x="842216" y="267031"/>
                </a:lnTo>
                <a:lnTo>
                  <a:pt x="812008" y="290757"/>
                </a:lnTo>
                <a:lnTo>
                  <a:pt x="756433" y="310259"/>
                </a:lnTo>
                <a:lnTo>
                  <a:pt x="719836" y="318312"/>
                </a:lnTo>
                <a:lnTo>
                  <a:pt x="724169" y="324623"/>
                </a:lnTo>
                <a:lnTo>
                  <a:pt x="728408" y="331020"/>
                </a:lnTo>
                <a:lnTo>
                  <a:pt x="732551" y="337506"/>
                </a:lnTo>
                <a:lnTo>
                  <a:pt x="736600" y="344081"/>
                </a:lnTo>
                <a:lnTo>
                  <a:pt x="772296" y="334677"/>
                </a:lnTo>
                <a:lnTo>
                  <a:pt x="828165" y="311689"/>
                </a:lnTo>
                <a:lnTo>
                  <a:pt x="865695" y="277648"/>
                </a:lnTo>
                <a:lnTo>
                  <a:pt x="872220" y="264351"/>
                </a:lnTo>
                <a:lnTo>
                  <a:pt x="877315" y="249008"/>
                </a:lnTo>
                <a:close/>
              </a:path>
              <a:path w="1061720" h="344170">
                <a:moveTo>
                  <a:pt x="886332" y="305422"/>
                </a:moveTo>
                <a:lnTo>
                  <a:pt x="888140" y="312149"/>
                </a:lnTo>
                <a:lnTo>
                  <a:pt x="889746" y="319092"/>
                </a:lnTo>
                <a:lnTo>
                  <a:pt x="891137" y="326251"/>
                </a:lnTo>
                <a:lnTo>
                  <a:pt x="892301" y="333629"/>
                </a:lnTo>
                <a:lnTo>
                  <a:pt x="950087" y="334327"/>
                </a:lnTo>
                <a:lnTo>
                  <a:pt x="990234" y="327671"/>
                </a:lnTo>
                <a:lnTo>
                  <a:pt x="1008843" y="307517"/>
                </a:lnTo>
                <a:lnTo>
                  <a:pt x="948689" y="307517"/>
                </a:lnTo>
                <a:lnTo>
                  <a:pt x="931570" y="307258"/>
                </a:lnTo>
                <a:lnTo>
                  <a:pt x="915463" y="306822"/>
                </a:lnTo>
                <a:lnTo>
                  <a:pt x="900380" y="306210"/>
                </a:lnTo>
                <a:lnTo>
                  <a:pt x="886332" y="305422"/>
                </a:lnTo>
                <a:close/>
              </a:path>
              <a:path w="1061720" h="344170">
                <a:moveTo>
                  <a:pt x="1019682" y="226720"/>
                </a:moveTo>
                <a:lnTo>
                  <a:pt x="737234" y="226720"/>
                </a:lnTo>
                <a:lnTo>
                  <a:pt x="737234" y="249008"/>
                </a:lnTo>
                <a:lnTo>
                  <a:pt x="991869" y="249008"/>
                </a:lnTo>
                <a:lnTo>
                  <a:pt x="990191" y="267336"/>
                </a:lnTo>
                <a:lnTo>
                  <a:pt x="974514" y="304317"/>
                </a:lnTo>
                <a:lnTo>
                  <a:pt x="948689" y="307517"/>
                </a:lnTo>
                <a:lnTo>
                  <a:pt x="1008843" y="307517"/>
                </a:lnTo>
                <a:lnTo>
                  <a:pt x="1016372" y="265898"/>
                </a:lnTo>
                <a:lnTo>
                  <a:pt x="1018851" y="238428"/>
                </a:lnTo>
                <a:lnTo>
                  <a:pt x="1019682" y="226720"/>
                </a:lnTo>
                <a:close/>
              </a:path>
              <a:path w="1061720" h="344170">
                <a:moveTo>
                  <a:pt x="883157" y="203733"/>
                </a:moveTo>
                <a:lnTo>
                  <a:pt x="856361" y="203733"/>
                </a:lnTo>
                <a:lnTo>
                  <a:pt x="856107" y="212090"/>
                </a:lnTo>
                <a:lnTo>
                  <a:pt x="855599" y="219760"/>
                </a:lnTo>
                <a:lnTo>
                  <a:pt x="854582" y="226720"/>
                </a:lnTo>
                <a:lnTo>
                  <a:pt x="881380" y="226720"/>
                </a:lnTo>
                <a:lnTo>
                  <a:pt x="882395" y="219519"/>
                </a:lnTo>
                <a:lnTo>
                  <a:pt x="882904" y="211861"/>
                </a:lnTo>
                <a:lnTo>
                  <a:pt x="883157" y="203733"/>
                </a:lnTo>
                <a:close/>
              </a:path>
              <a:path w="1061720" h="344170">
                <a:moveTo>
                  <a:pt x="1016507" y="41402"/>
                </a:moveTo>
                <a:lnTo>
                  <a:pt x="894333" y="41402"/>
                </a:lnTo>
                <a:lnTo>
                  <a:pt x="894333" y="63754"/>
                </a:lnTo>
                <a:lnTo>
                  <a:pt x="992505" y="63754"/>
                </a:lnTo>
                <a:lnTo>
                  <a:pt x="992108" y="95781"/>
                </a:lnTo>
                <a:lnTo>
                  <a:pt x="992868" y="140046"/>
                </a:lnTo>
                <a:lnTo>
                  <a:pt x="998855" y="181800"/>
                </a:lnTo>
                <a:lnTo>
                  <a:pt x="1025270" y="204431"/>
                </a:lnTo>
                <a:lnTo>
                  <a:pt x="1034411" y="203036"/>
                </a:lnTo>
                <a:lnTo>
                  <a:pt x="1042003" y="198507"/>
                </a:lnTo>
                <a:lnTo>
                  <a:pt x="1048023" y="190844"/>
                </a:lnTo>
                <a:lnTo>
                  <a:pt x="1052449" y="180047"/>
                </a:lnTo>
                <a:lnTo>
                  <a:pt x="1052952" y="177850"/>
                </a:lnTo>
                <a:lnTo>
                  <a:pt x="1023493" y="177850"/>
                </a:lnTo>
                <a:lnTo>
                  <a:pt x="1021842" y="175641"/>
                </a:lnTo>
                <a:lnTo>
                  <a:pt x="1015596" y="127499"/>
                </a:lnTo>
                <a:lnTo>
                  <a:pt x="1015167" y="109728"/>
                </a:lnTo>
                <a:lnTo>
                  <a:pt x="1015207" y="78777"/>
                </a:lnTo>
                <a:lnTo>
                  <a:pt x="1015581" y="62591"/>
                </a:lnTo>
                <a:lnTo>
                  <a:pt x="1016507" y="41402"/>
                </a:lnTo>
                <a:close/>
              </a:path>
              <a:path w="1061720" h="344170">
                <a:moveTo>
                  <a:pt x="819784" y="154279"/>
                </a:moveTo>
                <a:lnTo>
                  <a:pt x="796163" y="154279"/>
                </a:lnTo>
                <a:lnTo>
                  <a:pt x="796163" y="177266"/>
                </a:lnTo>
                <a:lnTo>
                  <a:pt x="732408" y="180403"/>
                </a:lnTo>
                <a:lnTo>
                  <a:pt x="738632" y="203733"/>
                </a:lnTo>
                <a:lnTo>
                  <a:pt x="842377" y="195441"/>
                </a:lnTo>
                <a:lnTo>
                  <a:pt x="878713" y="192938"/>
                </a:lnTo>
                <a:lnTo>
                  <a:pt x="878713" y="186436"/>
                </a:lnTo>
                <a:lnTo>
                  <a:pt x="879348" y="179362"/>
                </a:lnTo>
                <a:lnTo>
                  <a:pt x="879984" y="175869"/>
                </a:lnTo>
                <a:lnTo>
                  <a:pt x="819784" y="175869"/>
                </a:lnTo>
                <a:lnTo>
                  <a:pt x="819784" y="154279"/>
                </a:lnTo>
                <a:close/>
              </a:path>
              <a:path w="1061720" h="344170">
                <a:moveTo>
                  <a:pt x="910336" y="94361"/>
                </a:moveTo>
                <a:lnTo>
                  <a:pt x="897127" y="111506"/>
                </a:lnTo>
                <a:lnTo>
                  <a:pt x="904436" y="116717"/>
                </a:lnTo>
                <a:lnTo>
                  <a:pt x="911685" y="122054"/>
                </a:lnTo>
                <a:lnTo>
                  <a:pt x="918862" y="127499"/>
                </a:lnTo>
                <a:lnTo>
                  <a:pt x="925957" y="133032"/>
                </a:lnTo>
                <a:lnTo>
                  <a:pt x="918878" y="147931"/>
                </a:lnTo>
                <a:lnTo>
                  <a:pt x="909812" y="161417"/>
                </a:lnTo>
                <a:lnTo>
                  <a:pt x="898685" y="173651"/>
                </a:lnTo>
                <a:lnTo>
                  <a:pt x="885570" y="184581"/>
                </a:lnTo>
                <a:lnTo>
                  <a:pt x="890525" y="188413"/>
                </a:lnTo>
                <a:lnTo>
                  <a:pt x="895492" y="192592"/>
                </a:lnTo>
                <a:lnTo>
                  <a:pt x="900483" y="197119"/>
                </a:lnTo>
                <a:lnTo>
                  <a:pt x="905509" y="201993"/>
                </a:lnTo>
                <a:lnTo>
                  <a:pt x="918053" y="189913"/>
                </a:lnTo>
                <a:lnTo>
                  <a:pt x="928989" y="177006"/>
                </a:lnTo>
                <a:lnTo>
                  <a:pt x="938281" y="163270"/>
                </a:lnTo>
                <a:lnTo>
                  <a:pt x="945895" y="148704"/>
                </a:lnTo>
                <a:lnTo>
                  <a:pt x="978954" y="148704"/>
                </a:lnTo>
                <a:lnTo>
                  <a:pt x="981709" y="145224"/>
                </a:lnTo>
                <a:lnTo>
                  <a:pt x="974780" y="140046"/>
                </a:lnTo>
                <a:lnTo>
                  <a:pt x="954277" y="124968"/>
                </a:lnTo>
                <a:lnTo>
                  <a:pt x="956763" y="114556"/>
                </a:lnTo>
                <a:lnTo>
                  <a:pt x="957465" y="109728"/>
                </a:lnTo>
                <a:lnTo>
                  <a:pt x="932688" y="109728"/>
                </a:lnTo>
                <a:lnTo>
                  <a:pt x="910336" y="94361"/>
                </a:lnTo>
                <a:close/>
              </a:path>
              <a:path w="1061720" h="344170">
                <a:moveTo>
                  <a:pt x="1037844" y="119507"/>
                </a:moveTo>
                <a:lnTo>
                  <a:pt x="1032504" y="160006"/>
                </a:lnTo>
                <a:lnTo>
                  <a:pt x="1027430" y="177609"/>
                </a:lnTo>
                <a:lnTo>
                  <a:pt x="1025651" y="177609"/>
                </a:lnTo>
                <a:lnTo>
                  <a:pt x="1023493" y="177850"/>
                </a:lnTo>
                <a:lnTo>
                  <a:pt x="1052952" y="177850"/>
                </a:lnTo>
                <a:lnTo>
                  <a:pt x="1054947" y="169147"/>
                </a:lnTo>
                <a:lnTo>
                  <a:pt x="1057305" y="156895"/>
                </a:lnTo>
                <a:lnTo>
                  <a:pt x="1059467" y="143570"/>
                </a:lnTo>
                <a:lnTo>
                  <a:pt x="1061465" y="128905"/>
                </a:lnTo>
                <a:lnTo>
                  <a:pt x="1055846" y="126972"/>
                </a:lnTo>
                <a:lnTo>
                  <a:pt x="1050036" y="124777"/>
                </a:lnTo>
                <a:lnTo>
                  <a:pt x="1044035" y="122297"/>
                </a:lnTo>
                <a:lnTo>
                  <a:pt x="1037844" y="119507"/>
                </a:lnTo>
                <a:close/>
              </a:path>
              <a:path w="1061720" h="344170">
                <a:moveTo>
                  <a:pt x="880744" y="171691"/>
                </a:moveTo>
                <a:lnTo>
                  <a:pt x="819784" y="175869"/>
                </a:lnTo>
                <a:lnTo>
                  <a:pt x="879984" y="175869"/>
                </a:lnTo>
                <a:lnTo>
                  <a:pt x="880744" y="171691"/>
                </a:lnTo>
                <a:close/>
              </a:path>
              <a:path w="1061720" h="344170">
                <a:moveTo>
                  <a:pt x="978954" y="148704"/>
                </a:moveTo>
                <a:lnTo>
                  <a:pt x="945895" y="148704"/>
                </a:lnTo>
                <a:lnTo>
                  <a:pt x="955813" y="156986"/>
                </a:lnTo>
                <a:lnTo>
                  <a:pt x="965707" y="165430"/>
                </a:lnTo>
                <a:lnTo>
                  <a:pt x="978954" y="148704"/>
                </a:lnTo>
                <a:close/>
              </a:path>
              <a:path w="1061720" h="344170">
                <a:moveTo>
                  <a:pt x="865377" y="134086"/>
                </a:moveTo>
                <a:lnTo>
                  <a:pt x="750443" y="134086"/>
                </a:lnTo>
                <a:lnTo>
                  <a:pt x="750443" y="154279"/>
                </a:lnTo>
                <a:lnTo>
                  <a:pt x="865377" y="154279"/>
                </a:lnTo>
                <a:lnTo>
                  <a:pt x="865377" y="134086"/>
                </a:lnTo>
                <a:close/>
              </a:path>
              <a:path w="1061720" h="344170">
                <a:moveTo>
                  <a:pt x="780795" y="87757"/>
                </a:moveTo>
                <a:lnTo>
                  <a:pt x="765631" y="97472"/>
                </a:lnTo>
                <a:lnTo>
                  <a:pt x="750062" y="106807"/>
                </a:lnTo>
                <a:lnTo>
                  <a:pt x="734111" y="115760"/>
                </a:lnTo>
                <a:lnTo>
                  <a:pt x="717804" y="124333"/>
                </a:lnTo>
                <a:lnTo>
                  <a:pt x="730250" y="144526"/>
                </a:lnTo>
                <a:lnTo>
                  <a:pt x="745849" y="135531"/>
                </a:lnTo>
                <a:lnTo>
                  <a:pt x="761603" y="125964"/>
                </a:lnTo>
                <a:lnTo>
                  <a:pt x="777638" y="115760"/>
                </a:lnTo>
                <a:lnTo>
                  <a:pt x="793623" y="105156"/>
                </a:lnTo>
                <a:lnTo>
                  <a:pt x="780795" y="87757"/>
                </a:lnTo>
                <a:close/>
              </a:path>
              <a:path w="1061720" h="344170">
                <a:moveTo>
                  <a:pt x="834770" y="88138"/>
                </a:moveTo>
                <a:lnTo>
                  <a:pt x="822198" y="105918"/>
                </a:lnTo>
                <a:lnTo>
                  <a:pt x="837342" y="114556"/>
                </a:lnTo>
                <a:lnTo>
                  <a:pt x="852487" y="123883"/>
                </a:lnTo>
                <a:lnTo>
                  <a:pt x="867632" y="133880"/>
                </a:lnTo>
                <a:lnTo>
                  <a:pt x="882776" y="144526"/>
                </a:lnTo>
                <a:lnTo>
                  <a:pt x="895731" y="124714"/>
                </a:lnTo>
                <a:lnTo>
                  <a:pt x="879348" y="114069"/>
                </a:lnTo>
                <a:lnTo>
                  <a:pt x="863727" y="104425"/>
                </a:lnTo>
                <a:lnTo>
                  <a:pt x="848868" y="95781"/>
                </a:lnTo>
                <a:lnTo>
                  <a:pt x="834770" y="88138"/>
                </a:lnTo>
                <a:close/>
              </a:path>
              <a:path w="1061720" h="344170">
                <a:moveTo>
                  <a:pt x="819784" y="115316"/>
                </a:moveTo>
                <a:lnTo>
                  <a:pt x="796163" y="115316"/>
                </a:lnTo>
                <a:lnTo>
                  <a:pt x="796163" y="134086"/>
                </a:lnTo>
                <a:lnTo>
                  <a:pt x="819784" y="134086"/>
                </a:lnTo>
                <a:lnTo>
                  <a:pt x="819784" y="115316"/>
                </a:lnTo>
                <a:close/>
              </a:path>
              <a:path w="1061720" h="344170">
                <a:moveTo>
                  <a:pt x="961136" y="63754"/>
                </a:moveTo>
                <a:lnTo>
                  <a:pt x="937132" y="63754"/>
                </a:lnTo>
                <a:lnTo>
                  <a:pt x="936206" y="78777"/>
                </a:lnTo>
                <a:lnTo>
                  <a:pt x="935148" y="91455"/>
                </a:lnTo>
                <a:lnTo>
                  <a:pt x="933971" y="101776"/>
                </a:lnTo>
                <a:lnTo>
                  <a:pt x="932688" y="109728"/>
                </a:lnTo>
                <a:lnTo>
                  <a:pt x="957465" y="109728"/>
                </a:lnTo>
                <a:lnTo>
                  <a:pt x="958754" y="100790"/>
                </a:lnTo>
                <a:lnTo>
                  <a:pt x="960217" y="83661"/>
                </a:lnTo>
                <a:lnTo>
                  <a:pt x="961136" y="63754"/>
                </a:lnTo>
                <a:close/>
              </a:path>
              <a:path w="1061720" h="344170">
                <a:moveTo>
                  <a:pt x="885317" y="67183"/>
                </a:moveTo>
                <a:lnTo>
                  <a:pt x="731393" y="67183"/>
                </a:lnTo>
                <a:lnTo>
                  <a:pt x="731393" y="87376"/>
                </a:lnTo>
                <a:lnTo>
                  <a:pt x="885317" y="87376"/>
                </a:lnTo>
                <a:lnTo>
                  <a:pt x="885317" y="67183"/>
                </a:lnTo>
                <a:close/>
              </a:path>
              <a:path w="1061720" h="344170">
                <a:moveTo>
                  <a:pt x="819784" y="44196"/>
                </a:moveTo>
                <a:lnTo>
                  <a:pt x="796163" y="44196"/>
                </a:lnTo>
                <a:lnTo>
                  <a:pt x="796163" y="67183"/>
                </a:lnTo>
                <a:lnTo>
                  <a:pt x="819784" y="67183"/>
                </a:lnTo>
                <a:lnTo>
                  <a:pt x="819784" y="44196"/>
                </a:lnTo>
                <a:close/>
              </a:path>
              <a:path w="1061720" h="344170">
                <a:moveTo>
                  <a:pt x="878332" y="24003"/>
                </a:moveTo>
                <a:lnTo>
                  <a:pt x="739648" y="24003"/>
                </a:lnTo>
                <a:lnTo>
                  <a:pt x="739648" y="44196"/>
                </a:lnTo>
                <a:lnTo>
                  <a:pt x="878332" y="44196"/>
                </a:lnTo>
                <a:lnTo>
                  <a:pt x="878332" y="24003"/>
                </a:lnTo>
                <a:close/>
              </a:path>
              <a:path w="1061720" h="344170">
                <a:moveTo>
                  <a:pt x="962913" y="762"/>
                </a:moveTo>
                <a:lnTo>
                  <a:pt x="938530" y="762"/>
                </a:lnTo>
                <a:lnTo>
                  <a:pt x="938434" y="21891"/>
                </a:lnTo>
                <a:lnTo>
                  <a:pt x="938314" y="31944"/>
                </a:lnTo>
                <a:lnTo>
                  <a:pt x="938149" y="41402"/>
                </a:lnTo>
                <a:lnTo>
                  <a:pt x="962279" y="41402"/>
                </a:lnTo>
                <a:lnTo>
                  <a:pt x="962449" y="31944"/>
                </a:lnTo>
                <a:lnTo>
                  <a:pt x="962913" y="762"/>
                </a:lnTo>
                <a:close/>
              </a:path>
              <a:path w="1061720" h="344170">
                <a:moveTo>
                  <a:pt x="819784" y="762"/>
                </a:moveTo>
                <a:lnTo>
                  <a:pt x="796163" y="762"/>
                </a:lnTo>
                <a:lnTo>
                  <a:pt x="796163" y="24003"/>
                </a:lnTo>
                <a:lnTo>
                  <a:pt x="819784" y="24003"/>
                </a:lnTo>
                <a:lnTo>
                  <a:pt x="819784" y="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176527" y="1280160"/>
            <a:ext cx="5029200" cy="832485"/>
            <a:chOff x="1176527" y="1280160"/>
            <a:chExt cx="5029200" cy="832485"/>
          </a:xfrm>
        </p:grpSpPr>
        <p:sp>
          <p:nvSpPr>
            <p:cNvPr id="13" name="object 13"/>
            <p:cNvSpPr/>
            <p:nvPr/>
          </p:nvSpPr>
          <p:spPr>
            <a:xfrm>
              <a:off x="1176527" y="1280160"/>
              <a:ext cx="5029200" cy="832485"/>
            </a:xfrm>
            <a:custGeom>
              <a:avLst/>
              <a:gdLst/>
              <a:ahLst/>
              <a:cxnLst/>
              <a:rect l="l" t="t" r="r" b="b"/>
              <a:pathLst>
                <a:path w="5029200" h="832485">
                  <a:moveTo>
                    <a:pt x="5029200" y="0"/>
                  </a:moveTo>
                  <a:lnTo>
                    <a:pt x="0" y="0"/>
                  </a:lnTo>
                  <a:lnTo>
                    <a:pt x="0" y="832103"/>
                  </a:lnTo>
                  <a:lnTo>
                    <a:pt x="5029200" y="832103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2916" y="1363091"/>
              <a:ext cx="2350008" cy="3008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5615" y="1741932"/>
              <a:ext cx="3854831" cy="2960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1495" y="1402080"/>
              <a:ext cx="454152" cy="29565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52641" y="2218944"/>
            <a:ext cx="3898375" cy="392020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8069" y="2893314"/>
            <a:ext cx="4599838" cy="3503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2054" y="3535426"/>
            <a:ext cx="4617250" cy="3483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096" y="4175252"/>
            <a:ext cx="4593221" cy="3486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9616" y="4814951"/>
            <a:ext cx="4623244" cy="34899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253451" y="5456809"/>
            <a:ext cx="2098675" cy="347980"/>
          </a:xfrm>
          <a:custGeom>
            <a:avLst/>
            <a:gdLst/>
            <a:ahLst/>
            <a:cxnLst/>
            <a:rect l="l" t="t" r="r" b="b"/>
            <a:pathLst>
              <a:path w="2098675" h="347979">
                <a:moveTo>
                  <a:pt x="339890" y="251040"/>
                </a:moveTo>
                <a:lnTo>
                  <a:pt x="0" y="251040"/>
                </a:lnTo>
                <a:lnTo>
                  <a:pt x="0" y="273329"/>
                </a:lnTo>
                <a:lnTo>
                  <a:pt x="339890" y="273329"/>
                </a:lnTo>
                <a:lnTo>
                  <a:pt x="339890" y="251040"/>
                </a:lnTo>
                <a:close/>
              </a:path>
              <a:path w="2098675" h="347979">
                <a:moveTo>
                  <a:pt x="121196" y="212382"/>
                </a:moveTo>
                <a:lnTo>
                  <a:pt x="94780" y="212382"/>
                </a:lnTo>
                <a:lnTo>
                  <a:pt x="94780" y="251040"/>
                </a:lnTo>
                <a:lnTo>
                  <a:pt x="121196" y="251040"/>
                </a:lnTo>
                <a:lnTo>
                  <a:pt x="121196" y="212382"/>
                </a:lnTo>
                <a:close/>
              </a:path>
              <a:path w="2098675" h="347979">
                <a:moveTo>
                  <a:pt x="245529" y="212382"/>
                </a:moveTo>
                <a:lnTo>
                  <a:pt x="219113" y="212382"/>
                </a:lnTo>
                <a:lnTo>
                  <a:pt x="219113" y="251040"/>
                </a:lnTo>
                <a:lnTo>
                  <a:pt x="245529" y="251040"/>
                </a:lnTo>
                <a:lnTo>
                  <a:pt x="245529" y="212382"/>
                </a:lnTo>
                <a:close/>
              </a:path>
              <a:path w="2098675" h="347979">
                <a:moveTo>
                  <a:pt x="322491" y="190093"/>
                </a:moveTo>
                <a:lnTo>
                  <a:pt x="15671" y="190093"/>
                </a:lnTo>
                <a:lnTo>
                  <a:pt x="15671" y="212382"/>
                </a:lnTo>
                <a:lnTo>
                  <a:pt x="322491" y="212382"/>
                </a:lnTo>
                <a:lnTo>
                  <a:pt x="322491" y="190093"/>
                </a:lnTo>
                <a:close/>
              </a:path>
              <a:path w="2098675" h="347979">
                <a:moveTo>
                  <a:pt x="121196" y="157010"/>
                </a:moveTo>
                <a:lnTo>
                  <a:pt x="94780" y="157010"/>
                </a:lnTo>
                <a:lnTo>
                  <a:pt x="94780" y="190093"/>
                </a:lnTo>
                <a:lnTo>
                  <a:pt x="121196" y="190093"/>
                </a:lnTo>
                <a:lnTo>
                  <a:pt x="121196" y="157010"/>
                </a:lnTo>
                <a:close/>
              </a:path>
              <a:path w="2098675" h="347979">
                <a:moveTo>
                  <a:pt x="245529" y="157010"/>
                </a:moveTo>
                <a:lnTo>
                  <a:pt x="219113" y="157010"/>
                </a:lnTo>
                <a:lnTo>
                  <a:pt x="219113" y="190093"/>
                </a:lnTo>
                <a:lnTo>
                  <a:pt x="245529" y="190093"/>
                </a:lnTo>
                <a:lnTo>
                  <a:pt x="245529" y="157010"/>
                </a:lnTo>
                <a:close/>
              </a:path>
              <a:path w="2098675" h="347979">
                <a:moveTo>
                  <a:pt x="306489" y="18414"/>
                </a:moveTo>
                <a:lnTo>
                  <a:pt x="33439" y="18414"/>
                </a:lnTo>
                <a:lnTo>
                  <a:pt x="33439" y="161188"/>
                </a:lnTo>
                <a:lnTo>
                  <a:pt x="59855" y="161188"/>
                </a:lnTo>
                <a:lnTo>
                  <a:pt x="59855" y="148996"/>
                </a:lnTo>
                <a:lnTo>
                  <a:pt x="306489" y="148996"/>
                </a:lnTo>
                <a:lnTo>
                  <a:pt x="306489" y="127380"/>
                </a:lnTo>
                <a:lnTo>
                  <a:pt x="59855" y="127380"/>
                </a:lnTo>
                <a:lnTo>
                  <a:pt x="59855" y="94360"/>
                </a:lnTo>
                <a:lnTo>
                  <a:pt x="306489" y="94360"/>
                </a:lnTo>
                <a:lnTo>
                  <a:pt x="306489" y="72770"/>
                </a:lnTo>
                <a:lnTo>
                  <a:pt x="59855" y="72770"/>
                </a:lnTo>
                <a:lnTo>
                  <a:pt x="59855" y="40004"/>
                </a:lnTo>
                <a:lnTo>
                  <a:pt x="306489" y="40004"/>
                </a:lnTo>
                <a:lnTo>
                  <a:pt x="306489" y="18414"/>
                </a:lnTo>
                <a:close/>
              </a:path>
              <a:path w="2098675" h="347979">
                <a:moveTo>
                  <a:pt x="306489" y="148996"/>
                </a:moveTo>
                <a:lnTo>
                  <a:pt x="279946" y="148996"/>
                </a:lnTo>
                <a:lnTo>
                  <a:pt x="279946" y="161188"/>
                </a:lnTo>
                <a:lnTo>
                  <a:pt x="306489" y="161188"/>
                </a:lnTo>
                <a:lnTo>
                  <a:pt x="306489" y="148996"/>
                </a:lnTo>
                <a:close/>
              </a:path>
              <a:path w="2098675" h="347979">
                <a:moveTo>
                  <a:pt x="182791" y="94360"/>
                </a:moveTo>
                <a:lnTo>
                  <a:pt x="156756" y="94360"/>
                </a:lnTo>
                <a:lnTo>
                  <a:pt x="156756" y="127380"/>
                </a:lnTo>
                <a:lnTo>
                  <a:pt x="182791" y="127380"/>
                </a:lnTo>
                <a:lnTo>
                  <a:pt x="182791" y="94360"/>
                </a:lnTo>
                <a:close/>
              </a:path>
              <a:path w="2098675" h="347979">
                <a:moveTo>
                  <a:pt x="306489" y="94360"/>
                </a:moveTo>
                <a:lnTo>
                  <a:pt x="279946" y="94360"/>
                </a:lnTo>
                <a:lnTo>
                  <a:pt x="279946" y="127380"/>
                </a:lnTo>
                <a:lnTo>
                  <a:pt x="306489" y="127380"/>
                </a:lnTo>
                <a:lnTo>
                  <a:pt x="306489" y="94360"/>
                </a:lnTo>
                <a:close/>
              </a:path>
              <a:path w="2098675" h="347979">
                <a:moveTo>
                  <a:pt x="182791" y="40004"/>
                </a:moveTo>
                <a:lnTo>
                  <a:pt x="156756" y="40004"/>
                </a:lnTo>
                <a:lnTo>
                  <a:pt x="156756" y="72770"/>
                </a:lnTo>
                <a:lnTo>
                  <a:pt x="182791" y="72770"/>
                </a:lnTo>
                <a:lnTo>
                  <a:pt x="182791" y="40004"/>
                </a:lnTo>
                <a:close/>
              </a:path>
              <a:path w="2098675" h="347979">
                <a:moveTo>
                  <a:pt x="306489" y="40004"/>
                </a:moveTo>
                <a:lnTo>
                  <a:pt x="279946" y="40004"/>
                </a:lnTo>
                <a:lnTo>
                  <a:pt x="279946" y="72770"/>
                </a:lnTo>
                <a:lnTo>
                  <a:pt x="306489" y="72770"/>
                </a:lnTo>
                <a:lnTo>
                  <a:pt x="306489" y="40004"/>
                </a:lnTo>
                <a:close/>
              </a:path>
              <a:path w="2098675" h="347979">
                <a:moveTo>
                  <a:pt x="213144" y="279603"/>
                </a:moveTo>
                <a:lnTo>
                  <a:pt x="200190" y="301891"/>
                </a:lnTo>
                <a:lnTo>
                  <a:pt x="234646" y="313250"/>
                </a:lnTo>
                <a:lnTo>
                  <a:pt x="266579" y="324350"/>
                </a:lnTo>
                <a:lnTo>
                  <a:pt x="295987" y="335190"/>
                </a:lnTo>
                <a:lnTo>
                  <a:pt x="322872" y="345770"/>
                </a:lnTo>
                <a:lnTo>
                  <a:pt x="335318" y="321043"/>
                </a:lnTo>
                <a:lnTo>
                  <a:pt x="305619" y="309960"/>
                </a:lnTo>
                <a:lnTo>
                  <a:pt x="275374" y="299361"/>
                </a:lnTo>
                <a:lnTo>
                  <a:pt x="244556" y="289242"/>
                </a:lnTo>
                <a:lnTo>
                  <a:pt x="213144" y="279603"/>
                </a:lnTo>
                <a:close/>
              </a:path>
              <a:path w="2098675" h="347979">
                <a:moveTo>
                  <a:pt x="123609" y="278549"/>
                </a:moveTo>
                <a:lnTo>
                  <a:pt x="91177" y="292436"/>
                </a:lnTo>
                <a:lnTo>
                  <a:pt x="60748" y="304495"/>
                </a:lnTo>
                <a:lnTo>
                  <a:pt x="32328" y="314725"/>
                </a:lnTo>
                <a:lnTo>
                  <a:pt x="5918" y="323126"/>
                </a:lnTo>
                <a:lnTo>
                  <a:pt x="9444" y="329743"/>
                </a:lnTo>
                <a:lnTo>
                  <a:pt x="12709" y="336013"/>
                </a:lnTo>
                <a:lnTo>
                  <a:pt x="15712" y="341935"/>
                </a:lnTo>
                <a:lnTo>
                  <a:pt x="18453" y="347510"/>
                </a:lnTo>
                <a:lnTo>
                  <a:pt x="44480" y="338411"/>
                </a:lnTo>
                <a:lnTo>
                  <a:pt x="73412" y="327482"/>
                </a:lnTo>
                <a:lnTo>
                  <a:pt x="105249" y="314723"/>
                </a:lnTo>
                <a:lnTo>
                  <a:pt x="139992" y="300139"/>
                </a:lnTo>
                <a:lnTo>
                  <a:pt x="123609" y="278549"/>
                </a:lnTo>
                <a:close/>
              </a:path>
              <a:path w="2098675" h="347979">
                <a:moveTo>
                  <a:pt x="446062" y="215341"/>
                </a:moveTo>
                <a:lnTo>
                  <a:pt x="420027" y="215341"/>
                </a:lnTo>
                <a:lnTo>
                  <a:pt x="420027" y="344030"/>
                </a:lnTo>
                <a:lnTo>
                  <a:pt x="446062" y="344030"/>
                </a:lnTo>
                <a:lnTo>
                  <a:pt x="446062" y="215341"/>
                </a:lnTo>
                <a:close/>
              </a:path>
              <a:path w="2098675" h="347979">
                <a:moveTo>
                  <a:pt x="632244" y="83819"/>
                </a:moveTo>
                <a:lnTo>
                  <a:pt x="606463" y="83819"/>
                </a:lnTo>
                <a:lnTo>
                  <a:pt x="602700" y="120961"/>
                </a:lnTo>
                <a:lnTo>
                  <a:pt x="597128" y="154474"/>
                </a:lnTo>
                <a:lnTo>
                  <a:pt x="580555" y="210642"/>
                </a:lnTo>
                <a:lnTo>
                  <a:pt x="545471" y="266800"/>
                </a:lnTo>
                <a:lnTo>
                  <a:pt x="490385" y="316166"/>
                </a:lnTo>
                <a:lnTo>
                  <a:pt x="495270" y="321409"/>
                </a:lnTo>
                <a:lnTo>
                  <a:pt x="499846" y="326699"/>
                </a:lnTo>
                <a:lnTo>
                  <a:pt x="504246" y="332181"/>
                </a:lnTo>
                <a:lnTo>
                  <a:pt x="508165" y="337413"/>
                </a:lnTo>
                <a:lnTo>
                  <a:pt x="539147" y="312550"/>
                </a:lnTo>
                <a:lnTo>
                  <a:pt x="586442" y="255781"/>
                </a:lnTo>
                <a:lnTo>
                  <a:pt x="612277" y="195928"/>
                </a:lnTo>
                <a:lnTo>
                  <a:pt x="627033" y="125904"/>
                </a:lnTo>
                <a:lnTo>
                  <a:pt x="632244" y="83819"/>
                </a:lnTo>
                <a:close/>
              </a:path>
              <a:path w="2098675" h="347979">
                <a:moveTo>
                  <a:pt x="568744" y="301536"/>
                </a:moveTo>
                <a:lnTo>
                  <a:pt x="570194" y="309658"/>
                </a:lnTo>
                <a:lnTo>
                  <a:pt x="571544" y="317644"/>
                </a:lnTo>
                <a:lnTo>
                  <a:pt x="572619" y="324460"/>
                </a:lnTo>
                <a:lnTo>
                  <a:pt x="573570" y="331139"/>
                </a:lnTo>
                <a:lnTo>
                  <a:pt x="586379" y="331597"/>
                </a:lnTo>
                <a:lnTo>
                  <a:pt x="609378" y="332116"/>
                </a:lnTo>
                <a:lnTo>
                  <a:pt x="619544" y="332181"/>
                </a:lnTo>
                <a:lnTo>
                  <a:pt x="642471" y="328547"/>
                </a:lnTo>
                <a:lnTo>
                  <a:pt x="659422" y="317644"/>
                </a:lnTo>
                <a:lnTo>
                  <a:pt x="667031" y="305015"/>
                </a:lnTo>
                <a:lnTo>
                  <a:pt x="616750" y="305015"/>
                </a:lnTo>
                <a:lnTo>
                  <a:pt x="607106" y="304799"/>
                </a:lnTo>
                <a:lnTo>
                  <a:pt x="595890" y="304147"/>
                </a:lnTo>
                <a:lnTo>
                  <a:pt x="583103" y="303060"/>
                </a:lnTo>
                <a:lnTo>
                  <a:pt x="568744" y="301536"/>
                </a:lnTo>
                <a:close/>
              </a:path>
              <a:path w="2098675" h="347979">
                <a:moveTo>
                  <a:pt x="685501" y="83819"/>
                </a:moveTo>
                <a:lnTo>
                  <a:pt x="658914" y="83819"/>
                </a:lnTo>
                <a:lnTo>
                  <a:pt x="656364" y="139030"/>
                </a:lnTo>
                <a:lnTo>
                  <a:pt x="653659" y="188956"/>
                </a:lnTo>
                <a:lnTo>
                  <a:pt x="650788" y="233606"/>
                </a:lnTo>
                <a:lnTo>
                  <a:pt x="647738" y="272986"/>
                </a:lnTo>
                <a:lnTo>
                  <a:pt x="616750" y="305015"/>
                </a:lnTo>
                <a:lnTo>
                  <a:pt x="667031" y="305015"/>
                </a:lnTo>
                <a:lnTo>
                  <a:pt x="677735" y="232486"/>
                </a:lnTo>
                <a:lnTo>
                  <a:pt x="680734" y="177380"/>
                </a:lnTo>
                <a:lnTo>
                  <a:pt x="683678" y="120442"/>
                </a:lnTo>
                <a:lnTo>
                  <a:pt x="685501" y="83819"/>
                </a:lnTo>
                <a:close/>
              </a:path>
              <a:path w="2098675" h="347979">
                <a:moveTo>
                  <a:pt x="575475" y="83819"/>
                </a:moveTo>
                <a:lnTo>
                  <a:pt x="549948" y="83819"/>
                </a:lnTo>
                <a:lnTo>
                  <a:pt x="546114" y="111241"/>
                </a:lnTo>
                <a:lnTo>
                  <a:pt x="540759" y="136118"/>
                </a:lnTo>
                <a:lnTo>
                  <a:pt x="525183" y="179641"/>
                </a:lnTo>
                <a:lnTo>
                  <a:pt x="500862" y="216733"/>
                </a:lnTo>
                <a:lnTo>
                  <a:pt x="466255" y="252082"/>
                </a:lnTo>
                <a:lnTo>
                  <a:pt x="470950" y="256895"/>
                </a:lnTo>
                <a:lnTo>
                  <a:pt x="475526" y="261923"/>
                </a:lnTo>
                <a:lnTo>
                  <a:pt x="480006" y="267168"/>
                </a:lnTo>
                <a:lnTo>
                  <a:pt x="484416" y="272630"/>
                </a:lnTo>
                <a:lnTo>
                  <a:pt x="503366" y="253935"/>
                </a:lnTo>
                <a:lnTo>
                  <a:pt x="534886" y="213016"/>
                </a:lnTo>
                <a:lnTo>
                  <a:pt x="556169" y="168964"/>
                </a:lnTo>
                <a:lnTo>
                  <a:pt x="570214" y="115498"/>
                </a:lnTo>
                <a:lnTo>
                  <a:pt x="575475" y="83819"/>
                </a:lnTo>
                <a:close/>
              </a:path>
              <a:path w="2098675" h="347979">
                <a:moveTo>
                  <a:pt x="446062" y="104393"/>
                </a:moveTo>
                <a:lnTo>
                  <a:pt x="420027" y="104393"/>
                </a:lnTo>
                <a:lnTo>
                  <a:pt x="420027" y="186613"/>
                </a:lnTo>
                <a:lnTo>
                  <a:pt x="353479" y="209245"/>
                </a:lnTo>
                <a:lnTo>
                  <a:pt x="358686" y="238848"/>
                </a:lnTo>
                <a:lnTo>
                  <a:pt x="420027" y="215341"/>
                </a:lnTo>
                <a:lnTo>
                  <a:pt x="446062" y="215341"/>
                </a:lnTo>
                <a:lnTo>
                  <a:pt x="446062" y="205422"/>
                </a:lnTo>
                <a:lnTo>
                  <a:pt x="484797" y="191134"/>
                </a:lnTo>
                <a:lnTo>
                  <a:pt x="483773" y="185302"/>
                </a:lnTo>
                <a:lnTo>
                  <a:pt x="482796" y="178949"/>
                </a:lnTo>
                <a:lnTo>
                  <a:pt x="482585" y="177380"/>
                </a:lnTo>
                <a:lnTo>
                  <a:pt x="446062" y="177380"/>
                </a:lnTo>
                <a:lnTo>
                  <a:pt x="446062" y="104393"/>
                </a:lnTo>
                <a:close/>
              </a:path>
              <a:path w="2098675" h="347979">
                <a:moveTo>
                  <a:pt x="480987" y="164668"/>
                </a:moveTo>
                <a:lnTo>
                  <a:pt x="446062" y="177380"/>
                </a:lnTo>
                <a:lnTo>
                  <a:pt x="482585" y="177380"/>
                </a:lnTo>
                <a:lnTo>
                  <a:pt x="481868" y="172071"/>
                </a:lnTo>
                <a:lnTo>
                  <a:pt x="480987" y="164668"/>
                </a:lnTo>
                <a:close/>
              </a:path>
              <a:path w="2098675" h="347979">
                <a:moveTo>
                  <a:pt x="373672" y="35178"/>
                </a:moveTo>
                <a:lnTo>
                  <a:pt x="370195" y="67400"/>
                </a:lnTo>
                <a:lnTo>
                  <a:pt x="364909" y="97213"/>
                </a:lnTo>
                <a:lnTo>
                  <a:pt x="357812" y="124638"/>
                </a:lnTo>
                <a:lnTo>
                  <a:pt x="348907" y="149694"/>
                </a:lnTo>
                <a:lnTo>
                  <a:pt x="354673" y="153395"/>
                </a:lnTo>
                <a:lnTo>
                  <a:pt x="360368" y="157183"/>
                </a:lnTo>
                <a:lnTo>
                  <a:pt x="366016" y="161058"/>
                </a:lnTo>
                <a:lnTo>
                  <a:pt x="371640" y="165023"/>
                </a:lnTo>
                <a:lnTo>
                  <a:pt x="376404" y="150921"/>
                </a:lnTo>
                <a:lnTo>
                  <a:pt x="380799" y="136118"/>
                </a:lnTo>
                <a:lnTo>
                  <a:pt x="384876" y="120442"/>
                </a:lnTo>
                <a:lnTo>
                  <a:pt x="388531" y="104393"/>
                </a:lnTo>
                <a:lnTo>
                  <a:pt x="480606" y="104393"/>
                </a:lnTo>
                <a:lnTo>
                  <a:pt x="480606" y="81152"/>
                </a:lnTo>
                <a:lnTo>
                  <a:pt x="392849" y="81152"/>
                </a:lnTo>
                <a:lnTo>
                  <a:pt x="394512" y="70979"/>
                </a:lnTo>
                <a:lnTo>
                  <a:pt x="396055" y="60626"/>
                </a:lnTo>
                <a:lnTo>
                  <a:pt x="397456" y="50059"/>
                </a:lnTo>
                <a:lnTo>
                  <a:pt x="398691" y="39242"/>
                </a:lnTo>
                <a:lnTo>
                  <a:pt x="373672" y="35178"/>
                </a:lnTo>
                <a:close/>
              </a:path>
              <a:path w="2098675" h="347979">
                <a:moveTo>
                  <a:pt x="530009" y="0"/>
                </a:moveTo>
                <a:lnTo>
                  <a:pt x="515362" y="40480"/>
                </a:lnTo>
                <a:lnTo>
                  <a:pt x="499989" y="76954"/>
                </a:lnTo>
                <a:lnTo>
                  <a:pt x="483878" y="109415"/>
                </a:lnTo>
                <a:lnTo>
                  <a:pt x="467017" y="137858"/>
                </a:lnTo>
                <a:lnTo>
                  <a:pt x="473490" y="141428"/>
                </a:lnTo>
                <a:lnTo>
                  <a:pt x="479367" y="144822"/>
                </a:lnTo>
                <a:lnTo>
                  <a:pt x="484626" y="148043"/>
                </a:lnTo>
                <a:lnTo>
                  <a:pt x="489242" y="151091"/>
                </a:lnTo>
                <a:lnTo>
                  <a:pt x="498259" y="136355"/>
                </a:lnTo>
                <a:lnTo>
                  <a:pt x="507069" y="120442"/>
                </a:lnTo>
                <a:lnTo>
                  <a:pt x="515941" y="102880"/>
                </a:lnTo>
                <a:lnTo>
                  <a:pt x="524802" y="83819"/>
                </a:lnTo>
                <a:lnTo>
                  <a:pt x="685501" y="83819"/>
                </a:lnTo>
                <a:lnTo>
                  <a:pt x="686727" y="59181"/>
                </a:lnTo>
                <a:lnTo>
                  <a:pt x="535597" y="59181"/>
                </a:lnTo>
                <a:lnTo>
                  <a:pt x="540550" y="47017"/>
                </a:lnTo>
                <a:lnTo>
                  <a:pt x="545503" y="34353"/>
                </a:lnTo>
                <a:lnTo>
                  <a:pt x="550456" y="21212"/>
                </a:lnTo>
                <a:lnTo>
                  <a:pt x="555409" y="7619"/>
                </a:lnTo>
                <a:lnTo>
                  <a:pt x="530009" y="0"/>
                </a:lnTo>
                <a:close/>
              </a:path>
              <a:path w="2098675" h="347979">
                <a:moveTo>
                  <a:pt x="446062" y="2793"/>
                </a:moveTo>
                <a:lnTo>
                  <a:pt x="420027" y="2793"/>
                </a:lnTo>
                <a:lnTo>
                  <a:pt x="420027" y="81152"/>
                </a:lnTo>
                <a:lnTo>
                  <a:pt x="446062" y="81152"/>
                </a:lnTo>
                <a:lnTo>
                  <a:pt x="446062" y="2793"/>
                </a:lnTo>
                <a:close/>
              </a:path>
              <a:path w="2098675" h="347979">
                <a:moveTo>
                  <a:pt x="1030135" y="54609"/>
                </a:moveTo>
                <a:lnTo>
                  <a:pt x="735495" y="54609"/>
                </a:lnTo>
                <a:lnTo>
                  <a:pt x="735495" y="340537"/>
                </a:lnTo>
                <a:lnTo>
                  <a:pt x="762673" y="340537"/>
                </a:lnTo>
                <a:lnTo>
                  <a:pt x="762673" y="80390"/>
                </a:lnTo>
                <a:lnTo>
                  <a:pt x="1030135" y="80390"/>
                </a:lnTo>
                <a:lnTo>
                  <a:pt x="1030135" y="54609"/>
                </a:lnTo>
                <a:close/>
              </a:path>
              <a:path w="2098675" h="347979">
                <a:moveTo>
                  <a:pt x="932980" y="310946"/>
                </a:moveTo>
                <a:lnTo>
                  <a:pt x="934430" y="318259"/>
                </a:lnTo>
                <a:lnTo>
                  <a:pt x="935726" y="325223"/>
                </a:lnTo>
                <a:lnTo>
                  <a:pt x="936855" y="331836"/>
                </a:lnTo>
                <a:lnTo>
                  <a:pt x="937806" y="338099"/>
                </a:lnTo>
                <a:lnTo>
                  <a:pt x="952760" y="338406"/>
                </a:lnTo>
                <a:lnTo>
                  <a:pt x="1008007" y="336338"/>
                </a:lnTo>
                <a:lnTo>
                  <a:pt x="1028149" y="313372"/>
                </a:lnTo>
                <a:lnTo>
                  <a:pt x="983780" y="313372"/>
                </a:lnTo>
                <a:lnTo>
                  <a:pt x="972806" y="313220"/>
                </a:lnTo>
                <a:lnTo>
                  <a:pt x="960666" y="312764"/>
                </a:lnTo>
                <a:lnTo>
                  <a:pt x="947382" y="312006"/>
                </a:lnTo>
                <a:lnTo>
                  <a:pt x="932980" y="310946"/>
                </a:lnTo>
                <a:close/>
              </a:path>
              <a:path w="2098675" h="347979">
                <a:moveTo>
                  <a:pt x="1030135" y="80390"/>
                </a:moveTo>
                <a:lnTo>
                  <a:pt x="1002957" y="80390"/>
                </a:lnTo>
                <a:lnTo>
                  <a:pt x="1002957" y="293179"/>
                </a:lnTo>
                <a:lnTo>
                  <a:pt x="1001764" y="302013"/>
                </a:lnTo>
                <a:lnTo>
                  <a:pt x="998178" y="308324"/>
                </a:lnTo>
                <a:lnTo>
                  <a:pt x="992187" y="312110"/>
                </a:lnTo>
                <a:lnTo>
                  <a:pt x="983780" y="313372"/>
                </a:lnTo>
                <a:lnTo>
                  <a:pt x="1028149" y="313372"/>
                </a:lnTo>
                <a:lnTo>
                  <a:pt x="1030135" y="299453"/>
                </a:lnTo>
                <a:lnTo>
                  <a:pt x="1030135" y="80390"/>
                </a:lnTo>
                <a:close/>
              </a:path>
              <a:path w="2098675" h="347979">
                <a:moveTo>
                  <a:pt x="954570" y="130555"/>
                </a:moveTo>
                <a:lnTo>
                  <a:pt x="810425" y="130555"/>
                </a:lnTo>
                <a:lnTo>
                  <a:pt x="810425" y="276809"/>
                </a:lnTo>
                <a:lnTo>
                  <a:pt x="836841" y="276809"/>
                </a:lnTo>
                <a:lnTo>
                  <a:pt x="836841" y="252780"/>
                </a:lnTo>
                <a:lnTo>
                  <a:pt x="954570" y="252780"/>
                </a:lnTo>
                <a:lnTo>
                  <a:pt x="954570" y="227710"/>
                </a:lnTo>
                <a:lnTo>
                  <a:pt x="836841" y="227710"/>
                </a:lnTo>
                <a:lnTo>
                  <a:pt x="836841" y="155613"/>
                </a:lnTo>
                <a:lnTo>
                  <a:pt x="954570" y="155613"/>
                </a:lnTo>
                <a:lnTo>
                  <a:pt x="954570" y="130555"/>
                </a:lnTo>
                <a:close/>
              </a:path>
              <a:path w="2098675" h="347979">
                <a:moveTo>
                  <a:pt x="954570" y="155613"/>
                </a:moveTo>
                <a:lnTo>
                  <a:pt x="928154" y="155613"/>
                </a:lnTo>
                <a:lnTo>
                  <a:pt x="928154" y="227710"/>
                </a:lnTo>
                <a:lnTo>
                  <a:pt x="954570" y="227710"/>
                </a:lnTo>
                <a:lnTo>
                  <a:pt x="954570" y="155613"/>
                </a:lnTo>
                <a:close/>
              </a:path>
              <a:path w="2098675" h="347979">
                <a:moveTo>
                  <a:pt x="855002" y="634"/>
                </a:moveTo>
                <a:lnTo>
                  <a:pt x="850953" y="14587"/>
                </a:lnTo>
                <a:lnTo>
                  <a:pt x="846810" y="28241"/>
                </a:lnTo>
                <a:lnTo>
                  <a:pt x="842571" y="41586"/>
                </a:lnTo>
                <a:lnTo>
                  <a:pt x="838238" y="54609"/>
                </a:lnTo>
                <a:lnTo>
                  <a:pt x="867194" y="54609"/>
                </a:lnTo>
                <a:lnTo>
                  <a:pt x="871525" y="43824"/>
                </a:lnTo>
                <a:lnTo>
                  <a:pt x="875941" y="32623"/>
                </a:lnTo>
                <a:lnTo>
                  <a:pt x="880427" y="21016"/>
                </a:lnTo>
                <a:lnTo>
                  <a:pt x="884974" y="9016"/>
                </a:lnTo>
                <a:lnTo>
                  <a:pt x="855002" y="634"/>
                </a:lnTo>
                <a:close/>
              </a:path>
              <a:path w="2098675" h="347979">
                <a:moveTo>
                  <a:pt x="1141895" y="155270"/>
                </a:moveTo>
                <a:lnTo>
                  <a:pt x="1124115" y="176517"/>
                </a:lnTo>
                <a:lnTo>
                  <a:pt x="1138900" y="187094"/>
                </a:lnTo>
                <a:lnTo>
                  <a:pt x="1152959" y="197585"/>
                </a:lnTo>
                <a:lnTo>
                  <a:pt x="1166281" y="207987"/>
                </a:lnTo>
                <a:lnTo>
                  <a:pt x="1178852" y="218300"/>
                </a:lnTo>
                <a:lnTo>
                  <a:pt x="1158782" y="247163"/>
                </a:lnTo>
                <a:lnTo>
                  <a:pt x="1134783" y="273500"/>
                </a:lnTo>
                <a:lnTo>
                  <a:pt x="1106878" y="297313"/>
                </a:lnTo>
                <a:lnTo>
                  <a:pt x="1075093" y="318604"/>
                </a:lnTo>
                <a:lnTo>
                  <a:pt x="1080232" y="325108"/>
                </a:lnTo>
                <a:lnTo>
                  <a:pt x="1084967" y="331396"/>
                </a:lnTo>
                <a:lnTo>
                  <a:pt x="1089273" y="337471"/>
                </a:lnTo>
                <a:lnTo>
                  <a:pt x="1093127" y="343331"/>
                </a:lnTo>
                <a:lnTo>
                  <a:pt x="1135787" y="313832"/>
                </a:lnTo>
                <a:lnTo>
                  <a:pt x="1171820" y="279207"/>
                </a:lnTo>
                <a:lnTo>
                  <a:pt x="1201219" y="239453"/>
                </a:lnTo>
                <a:lnTo>
                  <a:pt x="1223984" y="194570"/>
                </a:lnTo>
                <a:lnTo>
                  <a:pt x="1224416" y="193230"/>
                </a:lnTo>
                <a:lnTo>
                  <a:pt x="1192441" y="193230"/>
                </a:lnTo>
                <a:lnTo>
                  <a:pt x="1181435" y="184720"/>
                </a:lnTo>
                <a:lnTo>
                  <a:pt x="1169358" y="175555"/>
                </a:lnTo>
                <a:lnTo>
                  <a:pt x="1156186" y="165737"/>
                </a:lnTo>
                <a:lnTo>
                  <a:pt x="1141895" y="155270"/>
                </a:lnTo>
                <a:close/>
              </a:path>
              <a:path w="2098675" h="347979">
                <a:moveTo>
                  <a:pt x="1141641" y="1396"/>
                </a:moveTo>
                <a:lnTo>
                  <a:pt x="1126919" y="50500"/>
                </a:lnTo>
                <a:lnTo>
                  <a:pt x="1109017" y="96858"/>
                </a:lnTo>
                <a:lnTo>
                  <a:pt x="1087902" y="140484"/>
                </a:lnTo>
                <a:lnTo>
                  <a:pt x="1063536" y="181394"/>
                </a:lnTo>
                <a:lnTo>
                  <a:pt x="1067965" y="188987"/>
                </a:lnTo>
                <a:lnTo>
                  <a:pt x="1072108" y="196451"/>
                </a:lnTo>
                <a:lnTo>
                  <a:pt x="1075966" y="203784"/>
                </a:lnTo>
                <a:lnTo>
                  <a:pt x="1079538" y="210985"/>
                </a:lnTo>
                <a:lnTo>
                  <a:pt x="1097990" y="181236"/>
                </a:lnTo>
                <a:lnTo>
                  <a:pt x="1114669" y="151182"/>
                </a:lnTo>
                <a:lnTo>
                  <a:pt x="1129562" y="120825"/>
                </a:lnTo>
                <a:lnTo>
                  <a:pt x="1142657" y="90169"/>
                </a:lnTo>
                <a:lnTo>
                  <a:pt x="1249460" y="90169"/>
                </a:lnTo>
                <a:lnTo>
                  <a:pt x="1249591" y="89407"/>
                </a:lnTo>
                <a:lnTo>
                  <a:pt x="1249591" y="63626"/>
                </a:lnTo>
                <a:lnTo>
                  <a:pt x="1152690" y="63626"/>
                </a:lnTo>
                <a:lnTo>
                  <a:pt x="1157212" y="50456"/>
                </a:lnTo>
                <a:lnTo>
                  <a:pt x="1161627" y="37036"/>
                </a:lnTo>
                <a:lnTo>
                  <a:pt x="1165923" y="23354"/>
                </a:lnTo>
                <a:lnTo>
                  <a:pt x="1170089" y="9397"/>
                </a:lnTo>
                <a:lnTo>
                  <a:pt x="1141641" y="1396"/>
                </a:lnTo>
                <a:close/>
              </a:path>
              <a:path w="2098675" h="347979">
                <a:moveTo>
                  <a:pt x="1249460" y="90169"/>
                </a:moveTo>
                <a:lnTo>
                  <a:pt x="1220254" y="90169"/>
                </a:lnTo>
                <a:lnTo>
                  <a:pt x="1216158" y="118403"/>
                </a:lnTo>
                <a:lnTo>
                  <a:pt x="1210157" y="144995"/>
                </a:lnTo>
                <a:lnTo>
                  <a:pt x="1202251" y="169940"/>
                </a:lnTo>
                <a:lnTo>
                  <a:pt x="1192441" y="193230"/>
                </a:lnTo>
                <a:lnTo>
                  <a:pt x="1224416" y="193230"/>
                </a:lnTo>
                <a:lnTo>
                  <a:pt x="1240109" y="144555"/>
                </a:lnTo>
                <a:lnTo>
                  <a:pt x="1249460" y="90169"/>
                </a:lnTo>
                <a:close/>
              </a:path>
              <a:path w="2098675" h="347979">
                <a:moveTo>
                  <a:pt x="1312964" y="4063"/>
                </a:moveTo>
                <a:lnTo>
                  <a:pt x="1283627" y="4063"/>
                </a:lnTo>
                <a:lnTo>
                  <a:pt x="1283627" y="345414"/>
                </a:lnTo>
                <a:lnTo>
                  <a:pt x="1312964" y="345414"/>
                </a:lnTo>
                <a:lnTo>
                  <a:pt x="1312964" y="131940"/>
                </a:lnTo>
                <a:lnTo>
                  <a:pt x="1357135" y="131940"/>
                </a:lnTo>
                <a:lnTo>
                  <a:pt x="1351074" y="127147"/>
                </a:lnTo>
                <a:lnTo>
                  <a:pt x="1346980" y="123951"/>
                </a:lnTo>
                <a:lnTo>
                  <a:pt x="1312964" y="123951"/>
                </a:lnTo>
                <a:lnTo>
                  <a:pt x="1312964" y="4063"/>
                </a:lnTo>
                <a:close/>
              </a:path>
              <a:path w="2098675" h="347979">
                <a:moveTo>
                  <a:pt x="1357135" y="131940"/>
                </a:moveTo>
                <a:lnTo>
                  <a:pt x="1312964" y="131940"/>
                </a:lnTo>
                <a:lnTo>
                  <a:pt x="1335367" y="150983"/>
                </a:lnTo>
                <a:lnTo>
                  <a:pt x="1356652" y="169460"/>
                </a:lnTo>
                <a:lnTo>
                  <a:pt x="1376793" y="187374"/>
                </a:lnTo>
                <a:lnTo>
                  <a:pt x="1395768" y="204723"/>
                </a:lnTo>
                <a:lnTo>
                  <a:pt x="1415707" y="178955"/>
                </a:lnTo>
                <a:lnTo>
                  <a:pt x="1395512" y="162519"/>
                </a:lnTo>
                <a:lnTo>
                  <a:pt x="1373971" y="145251"/>
                </a:lnTo>
                <a:lnTo>
                  <a:pt x="1357135" y="131940"/>
                </a:lnTo>
                <a:close/>
              </a:path>
              <a:path w="2098675" h="347979">
                <a:moveTo>
                  <a:pt x="1326807" y="108203"/>
                </a:moveTo>
                <a:lnTo>
                  <a:pt x="1312964" y="123951"/>
                </a:lnTo>
                <a:lnTo>
                  <a:pt x="1346980" y="123951"/>
                </a:lnTo>
                <a:lnTo>
                  <a:pt x="1326807" y="108203"/>
                </a:lnTo>
                <a:close/>
              </a:path>
              <a:path w="2098675" h="347979">
                <a:moveTo>
                  <a:pt x="1577632" y="201244"/>
                </a:moveTo>
                <a:lnTo>
                  <a:pt x="1555026" y="201244"/>
                </a:lnTo>
                <a:lnTo>
                  <a:pt x="1554567" y="225728"/>
                </a:lnTo>
                <a:lnTo>
                  <a:pt x="1552978" y="246948"/>
                </a:lnTo>
                <a:lnTo>
                  <a:pt x="1540333" y="292069"/>
                </a:lnTo>
                <a:lnTo>
                  <a:pt x="1509687" y="324523"/>
                </a:lnTo>
                <a:lnTo>
                  <a:pt x="1514834" y="330380"/>
                </a:lnTo>
                <a:lnTo>
                  <a:pt x="1519434" y="336105"/>
                </a:lnTo>
                <a:lnTo>
                  <a:pt x="1523510" y="341696"/>
                </a:lnTo>
                <a:lnTo>
                  <a:pt x="1527086" y="347154"/>
                </a:lnTo>
                <a:lnTo>
                  <a:pt x="1540589" y="334122"/>
                </a:lnTo>
                <a:lnTo>
                  <a:pt x="1551771" y="320781"/>
                </a:lnTo>
                <a:lnTo>
                  <a:pt x="1560643" y="307133"/>
                </a:lnTo>
                <a:lnTo>
                  <a:pt x="1567218" y="293179"/>
                </a:lnTo>
                <a:lnTo>
                  <a:pt x="1733334" y="293179"/>
                </a:lnTo>
                <a:lnTo>
                  <a:pt x="1733334" y="270890"/>
                </a:lnTo>
                <a:lnTo>
                  <a:pt x="1572679" y="270890"/>
                </a:lnTo>
                <a:lnTo>
                  <a:pt x="1573824" y="264099"/>
                </a:lnTo>
                <a:lnTo>
                  <a:pt x="1574790" y="256962"/>
                </a:lnTo>
                <a:lnTo>
                  <a:pt x="1575590" y="249477"/>
                </a:lnTo>
                <a:lnTo>
                  <a:pt x="1576235" y="241642"/>
                </a:lnTo>
                <a:lnTo>
                  <a:pt x="1733334" y="241642"/>
                </a:lnTo>
                <a:lnTo>
                  <a:pt x="1733334" y="219354"/>
                </a:lnTo>
                <a:lnTo>
                  <a:pt x="1577251" y="219354"/>
                </a:lnTo>
                <a:lnTo>
                  <a:pt x="1577514" y="213105"/>
                </a:lnTo>
                <a:lnTo>
                  <a:pt x="1577632" y="201244"/>
                </a:lnTo>
                <a:close/>
              </a:path>
              <a:path w="2098675" h="347979">
                <a:moveTo>
                  <a:pt x="1733334" y="293179"/>
                </a:moveTo>
                <a:lnTo>
                  <a:pt x="1710347" y="293179"/>
                </a:lnTo>
                <a:lnTo>
                  <a:pt x="1710347" y="343674"/>
                </a:lnTo>
                <a:lnTo>
                  <a:pt x="1733334" y="343674"/>
                </a:lnTo>
                <a:lnTo>
                  <a:pt x="1733334" y="293179"/>
                </a:lnTo>
                <a:close/>
              </a:path>
              <a:path w="2098675" h="347979">
                <a:moveTo>
                  <a:pt x="1422946" y="311289"/>
                </a:moveTo>
                <a:lnTo>
                  <a:pt x="1424255" y="318297"/>
                </a:lnTo>
                <a:lnTo>
                  <a:pt x="1425327" y="325394"/>
                </a:lnTo>
                <a:lnTo>
                  <a:pt x="1426160" y="332579"/>
                </a:lnTo>
                <a:lnTo>
                  <a:pt x="1426756" y="339851"/>
                </a:lnTo>
                <a:lnTo>
                  <a:pt x="1450505" y="339851"/>
                </a:lnTo>
                <a:lnTo>
                  <a:pt x="1466026" y="337544"/>
                </a:lnTo>
                <a:lnTo>
                  <a:pt x="1477143" y="330622"/>
                </a:lnTo>
                <a:lnTo>
                  <a:pt x="1483830" y="319085"/>
                </a:lnTo>
                <a:lnTo>
                  <a:pt x="1484715" y="312686"/>
                </a:lnTo>
                <a:lnTo>
                  <a:pt x="1440853" y="312686"/>
                </a:lnTo>
                <a:lnTo>
                  <a:pt x="1432471" y="312216"/>
                </a:lnTo>
                <a:lnTo>
                  <a:pt x="1422946" y="311289"/>
                </a:lnTo>
                <a:close/>
              </a:path>
              <a:path w="2098675" h="347979">
                <a:moveTo>
                  <a:pt x="1486065" y="204025"/>
                </a:moveTo>
                <a:lnTo>
                  <a:pt x="1463078" y="204025"/>
                </a:lnTo>
                <a:lnTo>
                  <a:pt x="1463078" y="307695"/>
                </a:lnTo>
                <a:lnTo>
                  <a:pt x="1457998" y="312686"/>
                </a:lnTo>
                <a:lnTo>
                  <a:pt x="1484715" y="312686"/>
                </a:lnTo>
                <a:lnTo>
                  <a:pt x="1485957" y="303710"/>
                </a:lnTo>
                <a:lnTo>
                  <a:pt x="1486065" y="204025"/>
                </a:lnTo>
                <a:close/>
              </a:path>
              <a:path w="2098675" h="347979">
                <a:moveTo>
                  <a:pt x="1733334" y="241642"/>
                </a:moveTo>
                <a:lnTo>
                  <a:pt x="1710347" y="241642"/>
                </a:lnTo>
                <a:lnTo>
                  <a:pt x="1710347" y="270890"/>
                </a:lnTo>
                <a:lnTo>
                  <a:pt x="1733334" y="270890"/>
                </a:lnTo>
                <a:lnTo>
                  <a:pt x="1733334" y="241642"/>
                </a:lnTo>
                <a:close/>
              </a:path>
              <a:path w="2098675" h="347979">
                <a:moveTo>
                  <a:pt x="1733334" y="201244"/>
                </a:moveTo>
                <a:lnTo>
                  <a:pt x="1710347" y="201244"/>
                </a:lnTo>
                <a:lnTo>
                  <a:pt x="1710347" y="219354"/>
                </a:lnTo>
                <a:lnTo>
                  <a:pt x="1733334" y="219354"/>
                </a:lnTo>
                <a:lnTo>
                  <a:pt x="1733334" y="201244"/>
                </a:lnTo>
                <a:close/>
              </a:path>
              <a:path w="2098675" h="347979">
                <a:moveTo>
                  <a:pt x="1486065" y="96773"/>
                </a:moveTo>
                <a:lnTo>
                  <a:pt x="1463078" y="96773"/>
                </a:lnTo>
                <a:lnTo>
                  <a:pt x="1463078" y="177215"/>
                </a:lnTo>
                <a:lnTo>
                  <a:pt x="1432412" y="185723"/>
                </a:lnTo>
                <a:lnTo>
                  <a:pt x="1422692" y="188353"/>
                </a:lnTo>
                <a:lnTo>
                  <a:pt x="1425740" y="216217"/>
                </a:lnTo>
                <a:lnTo>
                  <a:pt x="1463078" y="204025"/>
                </a:lnTo>
                <a:lnTo>
                  <a:pt x="1486065" y="204025"/>
                </a:lnTo>
                <a:lnTo>
                  <a:pt x="1486065" y="197065"/>
                </a:lnTo>
                <a:lnTo>
                  <a:pt x="1516291" y="188010"/>
                </a:lnTo>
                <a:lnTo>
                  <a:pt x="1515952" y="180127"/>
                </a:lnTo>
                <a:lnTo>
                  <a:pt x="1515778" y="174029"/>
                </a:lnTo>
                <a:lnTo>
                  <a:pt x="1515719" y="170243"/>
                </a:lnTo>
                <a:lnTo>
                  <a:pt x="1486065" y="170243"/>
                </a:lnTo>
                <a:lnTo>
                  <a:pt x="1486065" y="96773"/>
                </a:lnTo>
                <a:close/>
              </a:path>
              <a:path w="2098675" h="347979">
                <a:moveTo>
                  <a:pt x="1566075" y="104393"/>
                </a:moveTo>
                <a:lnTo>
                  <a:pt x="1546644" y="104393"/>
                </a:lnTo>
                <a:lnTo>
                  <a:pt x="1544004" y="131180"/>
                </a:lnTo>
                <a:lnTo>
                  <a:pt x="1537817" y="154392"/>
                </a:lnTo>
                <a:lnTo>
                  <a:pt x="1528106" y="174029"/>
                </a:lnTo>
                <a:lnTo>
                  <a:pt x="1514894" y="190093"/>
                </a:lnTo>
                <a:lnTo>
                  <a:pt x="1522641" y="197294"/>
                </a:lnTo>
                <a:lnTo>
                  <a:pt x="1527975" y="202742"/>
                </a:lnTo>
                <a:lnTo>
                  <a:pt x="1530896" y="206463"/>
                </a:lnTo>
                <a:lnTo>
                  <a:pt x="1546036" y="186370"/>
                </a:lnTo>
                <a:lnTo>
                  <a:pt x="1556962" y="162663"/>
                </a:lnTo>
                <a:lnTo>
                  <a:pt x="1563650" y="135338"/>
                </a:lnTo>
                <a:lnTo>
                  <a:pt x="1566075" y="104393"/>
                </a:lnTo>
                <a:close/>
              </a:path>
              <a:path w="2098675" h="347979">
                <a:moveTo>
                  <a:pt x="1730754" y="106552"/>
                </a:moveTo>
                <a:lnTo>
                  <a:pt x="1712379" y="106552"/>
                </a:lnTo>
                <a:lnTo>
                  <a:pt x="1721332" y="134544"/>
                </a:lnTo>
                <a:lnTo>
                  <a:pt x="1731810" y="159367"/>
                </a:lnTo>
                <a:lnTo>
                  <a:pt x="1743811" y="181021"/>
                </a:lnTo>
                <a:lnTo>
                  <a:pt x="1757337" y="199504"/>
                </a:lnTo>
                <a:lnTo>
                  <a:pt x="1760508" y="192753"/>
                </a:lnTo>
                <a:lnTo>
                  <a:pt x="1763750" y="186788"/>
                </a:lnTo>
                <a:lnTo>
                  <a:pt x="1767088" y="181609"/>
                </a:lnTo>
                <a:lnTo>
                  <a:pt x="1770545" y="177215"/>
                </a:lnTo>
                <a:lnTo>
                  <a:pt x="1757093" y="161648"/>
                </a:lnTo>
                <a:lnTo>
                  <a:pt x="1745700" y="143860"/>
                </a:lnTo>
                <a:lnTo>
                  <a:pt x="1736380" y="123846"/>
                </a:lnTo>
                <a:lnTo>
                  <a:pt x="1730754" y="106552"/>
                </a:lnTo>
                <a:close/>
              </a:path>
              <a:path w="2098675" h="347979">
                <a:moveTo>
                  <a:pt x="1748574" y="72389"/>
                </a:moveTo>
                <a:lnTo>
                  <a:pt x="1731357" y="78817"/>
                </a:lnTo>
                <a:lnTo>
                  <a:pt x="1713426" y="84566"/>
                </a:lnTo>
                <a:lnTo>
                  <a:pt x="1694781" y="89624"/>
                </a:lnTo>
                <a:lnTo>
                  <a:pt x="1675422" y="93979"/>
                </a:lnTo>
                <a:lnTo>
                  <a:pt x="1675422" y="164210"/>
                </a:lnTo>
                <a:lnTo>
                  <a:pt x="1673263" y="171170"/>
                </a:lnTo>
                <a:lnTo>
                  <a:pt x="1668818" y="175818"/>
                </a:lnTo>
                <a:lnTo>
                  <a:pt x="1681010" y="196710"/>
                </a:lnTo>
                <a:lnTo>
                  <a:pt x="1717004" y="178927"/>
                </a:lnTo>
                <a:lnTo>
                  <a:pt x="1727746" y="175463"/>
                </a:lnTo>
                <a:lnTo>
                  <a:pt x="1727230" y="165722"/>
                </a:lnTo>
                <a:lnTo>
                  <a:pt x="1694980" y="165722"/>
                </a:lnTo>
                <a:lnTo>
                  <a:pt x="1694980" y="110997"/>
                </a:lnTo>
                <a:lnTo>
                  <a:pt x="1706537" y="107949"/>
                </a:lnTo>
                <a:lnTo>
                  <a:pt x="1712379" y="106552"/>
                </a:lnTo>
                <a:lnTo>
                  <a:pt x="1730754" y="106552"/>
                </a:lnTo>
                <a:lnTo>
                  <a:pt x="1729143" y="101599"/>
                </a:lnTo>
                <a:lnTo>
                  <a:pt x="1744176" y="96773"/>
                </a:lnTo>
                <a:lnTo>
                  <a:pt x="1758734" y="91947"/>
                </a:lnTo>
                <a:lnTo>
                  <a:pt x="1748574" y="72389"/>
                </a:lnTo>
                <a:close/>
              </a:path>
              <a:path w="2098675" h="347979">
                <a:moveTo>
                  <a:pt x="1666024" y="60832"/>
                </a:moveTo>
                <a:lnTo>
                  <a:pt x="1658642" y="74146"/>
                </a:lnTo>
                <a:lnTo>
                  <a:pt x="1650784" y="86471"/>
                </a:lnTo>
                <a:lnTo>
                  <a:pt x="1642449" y="97819"/>
                </a:lnTo>
                <a:lnTo>
                  <a:pt x="1633639" y="108203"/>
                </a:lnTo>
                <a:lnTo>
                  <a:pt x="1633639" y="194970"/>
                </a:lnTo>
                <a:lnTo>
                  <a:pt x="1654975" y="194970"/>
                </a:lnTo>
                <a:lnTo>
                  <a:pt x="1654975" y="113156"/>
                </a:lnTo>
                <a:lnTo>
                  <a:pt x="1664478" y="101082"/>
                </a:lnTo>
                <a:lnTo>
                  <a:pt x="1672802" y="90376"/>
                </a:lnTo>
                <a:lnTo>
                  <a:pt x="1679960" y="81027"/>
                </a:lnTo>
                <a:lnTo>
                  <a:pt x="1685963" y="73024"/>
                </a:lnTo>
                <a:lnTo>
                  <a:pt x="1666024" y="60832"/>
                </a:lnTo>
                <a:close/>
              </a:path>
              <a:path w="2098675" h="347979">
                <a:moveTo>
                  <a:pt x="1557058" y="168503"/>
                </a:moveTo>
                <a:lnTo>
                  <a:pt x="1558729" y="177215"/>
                </a:lnTo>
                <a:lnTo>
                  <a:pt x="1559852" y="184289"/>
                </a:lnTo>
                <a:lnTo>
                  <a:pt x="1560487" y="190093"/>
                </a:lnTo>
                <a:lnTo>
                  <a:pt x="1568869" y="190792"/>
                </a:lnTo>
                <a:lnTo>
                  <a:pt x="1575219" y="191134"/>
                </a:lnTo>
                <a:lnTo>
                  <a:pt x="1579283" y="191134"/>
                </a:lnTo>
                <a:lnTo>
                  <a:pt x="1591594" y="189485"/>
                </a:lnTo>
                <a:lnTo>
                  <a:pt x="1600523" y="183129"/>
                </a:lnTo>
                <a:lnTo>
                  <a:pt x="1606072" y="172070"/>
                </a:lnTo>
                <a:lnTo>
                  <a:pt x="1606195" y="171170"/>
                </a:lnTo>
                <a:lnTo>
                  <a:pt x="1584617" y="171170"/>
                </a:lnTo>
                <a:lnTo>
                  <a:pt x="1575473" y="170243"/>
                </a:lnTo>
                <a:lnTo>
                  <a:pt x="1569885" y="170243"/>
                </a:lnTo>
                <a:lnTo>
                  <a:pt x="1563789" y="169659"/>
                </a:lnTo>
                <a:lnTo>
                  <a:pt x="1557058" y="168503"/>
                </a:lnTo>
                <a:close/>
              </a:path>
              <a:path w="2098675" h="347979">
                <a:moveTo>
                  <a:pt x="1610017" y="83184"/>
                </a:moveTo>
                <a:lnTo>
                  <a:pt x="1529499" y="83184"/>
                </a:lnTo>
                <a:lnTo>
                  <a:pt x="1529499" y="104393"/>
                </a:lnTo>
                <a:lnTo>
                  <a:pt x="1590459" y="104393"/>
                </a:lnTo>
                <a:lnTo>
                  <a:pt x="1590218" y="116427"/>
                </a:lnTo>
                <a:lnTo>
                  <a:pt x="1589871" y="128517"/>
                </a:lnTo>
                <a:lnTo>
                  <a:pt x="1589361" y="141549"/>
                </a:lnTo>
                <a:lnTo>
                  <a:pt x="1588842" y="152133"/>
                </a:lnTo>
                <a:lnTo>
                  <a:pt x="1588935" y="165366"/>
                </a:lnTo>
                <a:lnTo>
                  <a:pt x="1584617" y="171170"/>
                </a:lnTo>
                <a:lnTo>
                  <a:pt x="1606195" y="171170"/>
                </a:lnTo>
                <a:lnTo>
                  <a:pt x="1608239" y="156311"/>
                </a:lnTo>
                <a:lnTo>
                  <a:pt x="1608882" y="140655"/>
                </a:lnTo>
                <a:lnTo>
                  <a:pt x="1609378" y="123846"/>
                </a:lnTo>
                <a:lnTo>
                  <a:pt x="1609757" y="104976"/>
                </a:lnTo>
                <a:lnTo>
                  <a:pt x="1610017" y="83184"/>
                </a:lnTo>
                <a:close/>
              </a:path>
              <a:path w="2098675" h="347979">
                <a:moveTo>
                  <a:pt x="1515910" y="161188"/>
                </a:moveTo>
                <a:lnTo>
                  <a:pt x="1500797" y="165892"/>
                </a:lnTo>
                <a:lnTo>
                  <a:pt x="1486065" y="170243"/>
                </a:lnTo>
                <a:lnTo>
                  <a:pt x="1515719" y="170243"/>
                </a:lnTo>
                <a:lnTo>
                  <a:pt x="1515809" y="163583"/>
                </a:lnTo>
                <a:lnTo>
                  <a:pt x="1515910" y="161188"/>
                </a:lnTo>
                <a:close/>
              </a:path>
              <a:path w="2098675" h="347979">
                <a:moveTo>
                  <a:pt x="1726984" y="152133"/>
                </a:moveTo>
                <a:lnTo>
                  <a:pt x="1694980" y="165722"/>
                </a:lnTo>
                <a:lnTo>
                  <a:pt x="1727230" y="165722"/>
                </a:lnTo>
                <a:lnTo>
                  <a:pt x="1727023" y="159367"/>
                </a:lnTo>
                <a:lnTo>
                  <a:pt x="1726984" y="152133"/>
                </a:lnTo>
                <a:close/>
              </a:path>
              <a:path w="2098675" h="347979">
                <a:moveTo>
                  <a:pt x="1619034" y="60578"/>
                </a:moveTo>
                <a:lnTo>
                  <a:pt x="1602016" y="69214"/>
                </a:lnTo>
                <a:lnTo>
                  <a:pt x="1607971" y="78245"/>
                </a:lnTo>
                <a:lnTo>
                  <a:pt x="1613652" y="87455"/>
                </a:lnTo>
                <a:lnTo>
                  <a:pt x="1619071" y="96879"/>
                </a:lnTo>
                <a:lnTo>
                  <a:pt x="1624241" y="106552"/>
                </a:lnTo>
                <a:lnTo>
                  <a:pt x="1641005" y="95757"/>
                </a:lnTo>
                <a:lnTo>
                  <a:pt x="1635839" y="86993"/>
                </a:lnTo>
                <a:lnTo>
                  <a:pt x="1630448" y="78216"/>
                </a:lnTo>
                <a:lnTo>
                  <a:pt x="1624842" y="69415"/>
                </a:lnTo>
                <a:lnTo>
                  <a:pt x="1619034" y="60578"/>
                </a:lnTo>
                <a:close/>
              </a:path>
              <a:path w="2098675" h="347979">
                <a:moveTo>
                  <a:pt x="1518450" y="73405"/>
                </a:moveTo>
                <a:lnTo>
                  <a:pt x="1426121" y="73405"/>
                </a:lnTo>
                <a:lnTo>
                  <a:pt x="1426121" y="96773"/>
                </a:lnTo>
                <a:lnTo>
                  <a:pt x="1518450" y="96773"/>
                </a:lnTo>
                <a:lnTo>
                  <a:pt x="1518450" y="73405"/>
                </a:lnTo>
                <a:close/>
              </a:path>
              <a:path w="2098675" h="347979">
                <a:moveTo>
                  <a:pt x="1486065" y="3809"/>
                </a:moveTo>
                <a:lnTo>
                  <a:pt x="1463078" y="3809"/>
                </a:lnTo>
                <a:lnTo>
                  <a:pt x="1463078" y="73405"/>
                </a:lnTo>
                <a:lnTo>
                  <a:pt x="1486065" y="73405"/>
                </a:lnTo>
                <a:lnTo>
                  <a:pt x="1486065" y="3809"/>
                </a:lnTo>
                <a:close/>
              </a:path>
              <a:path w="2098675" h="347979">
                <a:moveTo>
                  <a:pt x="1762925" y="35813"/>
                </a:moveTo>
                <a:lnTo>
                  <a:pt x="1524292" y="35813"/>
                </a:lnTo>
                <a:lnTo>
                  <a:pt x="1524292" y="58165"/>
                </a:lnTo>
                <a:lnTo>
                  <a:pt x="1762925" y="58165"/>
                </a:lnTo>
                <a:lnTo>
                  <a:pt x="1762925" y="35813"/>
                </a:lnTo>
                <a:close/>
              </a:path>
              <a:path w="2098675" h="347979">
                <a:moveTo>
                  <a:pt x="1640624" y="1015"/>
                </a:moveTo>
                <a:lnTo>
                  <a:pt x="1617002" y="10032"/>
                </a:lnTo>
                <a:lnTo>
                  <a:pt x="1620073" y="16633"/>
                </a:lnTo>
                <a:lnTo>
                  <a:pt x="1623002" y="23113"/>
                </a:lnTo>
                <a:lnTo>
                  <a:pt x="1625788" y="29499"/>
                </a:lnTo>
                <a:lnTo>
                  <a:pt x="1628432" y="35813"/>
                </a:lnTo>
                <a:lnTo>
                  <a:pt x="1655610" y="35813"/>
                </a:lnTo>
                <a:lnTo>
                  <a:pt x="1651393" y="25697"/>
                </a:lnTo>
                <a:lnTo>
                  <a:pt x="1647497" y="16509"/>
                </a:lnTo>
                <a:lnTo>
                  <a:pt x="1643912" y="8274"/>
                </a:lnTo>
                <a:lnTo>
                  <a:pt x="1640624" y="1015"/>
                </a:lnTo>
                <a:close/>
              </a:path>
              <a:path w="2098675" h="347979">
                <a:moveTo>
                  <a:pt x="1837093" y="200888"/>
                </a:moveTo>
                <a:lnTo>
                  <a:pt x="1807502" y="200888"/>
                </a:lnTo>
                <a:lnTo>
                  <a:pt x="1807502" y="326618"/>
                </a:lnTo>
                <a:lnTo>
                  <a:pt x="2069376" y="326618"/>
                </a:lnTo>
                <a:lnTo>
                  <a:pt x="2069376" y="339153"/>
                </a:lnTo>
                <a:lnTo>
                  <a:pt x="2098586" y="339153"/>
                </a:lnTo>
                <a:lnTo>
                  <a:pt x="2098586" y="300139"/>
                </a:lnTo>
                <a:lnTo>
                  <a:pt x="1837093" y="300139"/>
                </a:lnTo>
                <a:lnTo>
                  <a:pt x="1837093" y="200888"/>
                </a:lnTo>
                <a:close/>
              </a:path>
              <a:path w="2098675" h="347979">
                <a:moveTo>
                  <a:pt x="1967268" y="163626"/>
                </a:moveTo>
                <a:lnTo>
                  <a:pt x="1937042" y="163626"/>
                </a:lnTo>
                <a:lnTo>
                  <a:pt x="1937042" y="300139"/>
                </a:lnTo>
                <a:lnTo>
                  <a:pt x="1967268" y="300139"/>
                </a:lnTo>
                <a:lnTo>
                  <a:pt x="1967268" y="163626"/>
                </a:lnTo>
                <a:close/>
              </a:path>
              <a:path w="2098675" h="347979">
                <a:moveTo>
                  <a:pt x="2098586" y="200888"/>
                </a:moveTo>
                <a:lnTo>
                  <a:pt x="2069376" y="200888"/>
                </a:lnTo>
                <a:lnTo>
                  <a:pt x="2069376" y="300139"/>
                </a:lnTo>
                <a:lnTo>
                  <a:pt x="2098586" y="300139"/>
                </a:lnTo>
                <a:lnTo>
                  <a:pt x="2098586" y="200888"/>
                </a:lnTo>
                <a:close/>
              </a:path>
              <a:path w="2098675" h="347979">
                <a:moveTo>
                  <a:pt x="1846491" y="38607"/>
                </a:moveTo>
                <a:lnTo>
                  <a:pt x="1816900" y="38607"/>
                </a:lnTo>
                <a:lnTo>
                  <a:pt x="1816900" y="163626"/>
                </a:lnTo>
                <a:lnTo>
                  <a:pt x="2058835" y="163626"/>
                </a:lnTo>
                <a:lnTo>
                  <a:pt x="2058835" y="176517"/>
                </a:lnTo>
                <a:lnTo>
                  <a:pt x="2088553" y="176517"/>
                </a:lnTo>
                <a:lnTo>
                  <a:pt x="2088553" y="137159"/>
                </a:lnTo>
                <a:lnTo>
                  <a:pt x="1846491" y="137159"/>
                </a:lnTo>
                <a:lnTo>
                  <a:pt x="1846491" y="38607"/>
                </a:lnTo>
                <a:close/>
              </a:path>
              <a:path w="2098675" h="347979">
                <a:moveTo>
                  <a:pt x="1967268" y="6603"/>
                </a:moveTo>
                <a:lnTo>
                  <a:pt x="1937042" y="6603"/>
                </a:lnTo>
                <a:lnTo>
                  <a:pt x="1937042" y="137159"/>
                </a:lnTo>
                <a:lnTo>
                  <a:pt x="1967268" y="137159"/>
                </a:lnTo>
                <a:lnTo>
                  <a:pt x="1967268" y="6603"/>
                </a:lnTo>
                <a:close/>
              </a:path>
              <a:path w="2098675" h="347979">
                <a:moveTo>
                  <a:pt x="2088553" y="38607"/>
                </a:moveTo>
                <a:lnTo>
                  <a:pt x="2058835" y="38607"/>
                </a:lnTo>
                <a:lnTo>
                  <a:pt x="2058835" y="137159"/>
                </a:lnTo>
                <a:lnTo>
                  <a:pt x="2088553" y="137159"/>
                </a:lnTo>
                <a:lnTo>
                  <a:pt x="2088553" y="38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76527" y="1280160"/>
            <a:ext cx="5029200" cy="832485"/>
            <a:chOff x="1176527" y="1280160"/>
            <a:chExt cx="5029200" cy="832485"/>
          </a:xfrm>
        </p:grpSpPr>
        <p:sp>
          <p:nvSpPr>
            <p:cNvPr id="10" name="object 10"/>
            <p:cNvSpPr/>
            <p:nvPr/>
          </p:nvSpPr>
          <p:spPr>
            <a:xfrm>
              <a:off x="1176527" y="1280160"/>
              <a:ext cx="5029200" cy="832485"/>
            </a:xfrm>
            <a:custGeom>
              <a:avLst/>
              <a:gdLst/>
              <a:ahLst/>
              <a:cxnLst/>
              <a:rect l="l" t="t" r="r" b="b"/>
              <a:pathLst>
                <a:path w="5029200" h="832485">
                  <a:moveTo>
                    <a:pt x="5029200" y="0"/>
                  </a:moveTo>
                  <a:lnTo>
                    <a:pt x="0" y="0"/>
                  </a:lnTo>
                  <a:lnTo>
                    <a:pt x="0" y="832103"/>
                  </a:lnTo>
                  <a:lnTo>
                    <a:pt x="5029200" y="832103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2916" y="1363091"/>
              <a:ext cx="2350008" cy="3008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5615" y="1741932"/>
              <a:ext cx="3854831" cy="2960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1495" y="1402080"/>
              <a:ext cx="454152" cy="295656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03264" y="2188463"/>
            <a:ext cx="5608320" cy="46695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136" y="2977972"/>
            <a:ext cx="30734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171717"/>
                </a:solidFill>
                <a:latin typeface="Microsoft YaHei"/>
                <a:cs typeface="Microsoft YaHei"/>
              </a:rPr>
              <a:t>急救重要性</a:t>
            </a:r>
            <a:endParaRPr sz="4800">
              <a:latin typeface="Microsoft YaHei"/>
              <a:cs typeface="Microsoft YaHe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56247" y="1758695"/>
            <a:ext cx="2606040" cy="3469004"/>
            <a:chOff x="6556247" y="1758695"/>
            <a:chExt cx="2606040" cy="3469004"/>
          </a:xfrm>
        </p:grpSpPr>
        <p:sp>
          <p:nvSpPr>
            <p:cNvPr id="4" name="object 4"/>
            <p:cNvSpPr/>
            <p:nvPr/>
          </p:nvSpPr>
          <p:spPr>
            <a:xfrm>
              <a:off x="7455407" y="1886711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4643"/>
                  </a:lnTo>
                  <a:lnTo>
                    <a:pt x="852932" y="1670303"/>
                  </a:lnTo>
                  <a:lnTo>
                    <a:pt x="1706880" y="834643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DD2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55407" y="3557016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5152"/>
                  </a:lnTo>
                  <a:lnTo>
                    <a:pt x="852932" y="1670304"/>
                  </a:lnTo>
                  <a:lnTo>
                    <a:pt x="1706880" y="835152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9513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01967" y="2721863"/>
              <a:ext cx="1710055" cy="1670685"/>
            </a:xfrm>
            <a:custGeom>
              <a:avLst/>
              <a:gdLst/>
              <a:ahLst/>
              <a:cxnLst/>
              <a:rect l="l" t="t" r="r" b="b"/>
              <a:pathLst>
                <a:path w="1710054" h="1670685">
                  <a:moveTo>
                    <a:pt x="854963" y="0"/>
                  </a:moveTo>
                  <a:lnTo>
                    <a:pt x="0" y="835660"/>
                  </a:lnTo>
                  <a:lnTo>
                    <a:pt x="854963" y="1670304"/>
                  </a:lnTo>
                  <a:lnTo>
                    <a:pt x="1709927" y="835660"/>
                  </a:lnTo>
                  <a:lnTo>
                    <a:pt x="854963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6247" y="1758695"/>
              <a:ext cx="1725929" cy="16893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11111" y="1773935"/>
              <a:ext cx="1618615" cy="1584960"/>
            </a:xfrm>
            <a:custGeom>
              <a:avLst/>
              <a:gdLst/>
              <a:ahLst/>
              <a:cxnLst/>
              <a:rect l="l" t="t" r="r" b="b"/>
              <a:pathLst>
                <a:path w="1618615" h="1584960">
                  <a:moveTo>
                    <a:pt x="809498" y="0"/>
                  </a:moveTo>
                  <a:lnTo>
                    <a:pt x="0" y="792988"/>
                  </a:lnTo>
                  <a:lnTo>
                    <a:pt x="809498" y="1584960"/>
                  </a:lnTo>
                  <a:lnTo>
                    <a:pt x="1618488" y="792988"/>
                  </a:lnTo>
                  <a:lnTo>
                    <a:pt x="80949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148321" y="2126437"/>
            <a:ext cx="6318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7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400" spc="-72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6322" y="2305430"/>
            <a:ext cx="3813937" cy="3510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90192" y="2947670"/>
            <a:ext cx="4545330" cy="348615"/>
            <a:chOff x="1290192" y="2947670"/>
            <a:chExt cx="4545330" cy="348615"/>
          </a:xfrm>
        </p:grpSpPr>
        <p:sp>
          <p:nvSpPr>
            <p:cNvPr id="4" name="object 4"/>
            <p:cNvSpPr/>
            <p:nvPr/>
          </p:nvSpPr>
          <p:spPr>
            <a:xfrm>
              <a:off x="1290192" y="2972054"/>
              <a:ext cx="255904" cy="278765"/>
            </a:xfrm>
            <a:custGeom>
              <a:avLst/>
              <a:gdLst/>
              <a:ahLst/>
              <a:cxnLst/>
              <a:rect l="l" t="t" r="r" b="b"/>
              <a:pathLst>
                <a:path w="255905" h="278764">
                  <a:moveTo>
                    <a:pt x="147552" y="28575"/>
                  </a:moveTo>
                  <a:lnTo>
                    <a:pt x="76581" y="28575"/>
                  </a:lnTo>
                  <a:lnTo>
                    <a:pt x="87846" y="29340"/>
                  </a:lnTo>
                  <a:lnTo>
                    <a:pt x="97837" y="31654"/>
                  </a:lnTo>
                  <a:lnTo>
                    <a:pt x="126904" y="64898"/>
                  </a:lnTo>
                  <a:lnTo>
                    <a:pt x="127762" y="75184"/>
                  </a:lnTo>
                  <a:lnTo>
                    <a:pt x="127045" y="85586"/>
                  </a:lnTo>
                  <a:lnTo>
                    <a:pt x="109152" y="122148"/>
                  </a:lnTo>
                  <a:lnTo>
                    <a:pt x="72897" y="152526"/>
                  </a:lnTo>
                  <a:lnTo>
                    <a:pt x="58469" y="162909"/>
                  </a:lnTo>
                  <a:lnTo>
                    <a:pt x="46053" y="172529"/>
                  </a:lnTo>
                  <a:lnTo>
                    <a:pt x="14731" y="205120"/>
                  </a:lnTo>
                  <a:lnTo>
                    <a:pt x="402" y="249594"/>
                  </a:lnTo>
                  <a:lnTo>
                    <a:pt x="0" y="260858"/>
                  </a:lnTo>
                  <a:lnTo>
                    <a:pt x="0" y="274193"/>
                  </a:lnTo>
                  <a:lnTo>
                    <a:pt x="169544" y="274193"/>
                  </a:lnTo>
                  <a:lnTo>
                    <a:pt x="169544" y="243967"/>
                  </a:lnTo>
                  <a:lnTo>
                    <a:pt x="35559" y="243967"/>
                  </a:lnTo>
                  <a:lnTo>
                    <a:pt x="35559" y="235076"/>
                  </a:lnTo>
                  <a:lnTo>
                    <a:pt x="56006" y="202184"/>
                  </a:lnTo>
                  <a:lnTo>
                    <a:pt x="101218" y="168656"/>
                  </a:lnTo>
                  <a:lnTo>
                    <a:pt x="116504" y="157368"/>
                  </a:lnTo>
                  <a:lnTo>
                    <a:pt x="147954" y="124079"/>
                  </a:lnTo>
                  <a:lnTo>
                    <a:pt x="160688" y="86949"/>
                  </a:lnTo>
                  <a:lnTo>
                    <a:pt x="161544" y="72517"/>
                  </a:lnTo>
                  <a:lnTo>
                    <a:pt x="160160" y="56705"/>
                  </a:lnTo>
                  <a:lnTo>
                    <a:pt x="156003" y="42608"/>
                  </a:lnTo>
                  <a:lnTo>
                    <a:pt x="149060" y="30225"/>
                  </a:lnTo>
                  <a:lnTo>
                    <a:pt x="147552" y="28575"/>
                  </a:lnTo>
                  <a:close/>
                </a:path>
                <a:path w="255905" h="278764">
                  <a:moveTo>
                    <a:pt x="80390" y="0"/>
                  </a:moveTo>
                  <a:lnTo>
                    <a:pt x="41020" y="7238"/>
                  </a:lnTo>
                  <a:lnTo>
                    <a:pt x="10921" y="28321"/>
                  </a:lnTo>
                  <a:lnTo>
                    <a:pt x="10921" y="61468"/>
                  </a:lnTo>
                  <a:lnTo>
                    <a:pt x="18492" y="54014"/>
                  </a:lnTo>
                  <a:lnTo>
                    <a:pt x="26336" y="47466"/>
                  </a:lnTo>
                  <a:lnTo>
                    <a:pt x="68195" y="29100"/>
                  </a:lnTo>
                  <a:lnTo>
                    <a:pt x="76581" y="28575"/>
                  </a:lnTo>
                  <a:lnTo>
                    <a:pt x="147552" y="28575"/>
                  </a:lnTo>
                  <a:lnTo>
                    <a:pt x="139319" y="19558"/>
                  </a:lnTo>
                  <a:lnTo>
                    <a:pt x="127271" y="10983"/>
                  </a:lnTo>
                  <a:lnTo>
                    <a:pt x="113426" y="4873"/>
                  </a:lnTo>
                  <a:lnTo>
                    <a:pt x="97795" y="1216"/>
                  </a:lnTo>
                  <a:lnTo>
                    <a:pt x="80390" y="0"/>
                  </a:lnTo>
                  <a:close/>
                </a:path>
                <a:path w="255905" h="278764">
                  <a:moveTo>
                    <a:pt x="239268" y="233934"/>
                  </a:moveTo>
                  <a:lnTo>
                    <a:pt x="226440" y="233934"/>
                  </a:lnTo>
                  <a:lnTo>
                    <a:pt x="221106" y="236093"/>
                  </a:lnTo>
                  <a:lnTo>
                    <a:pt x="212470" y="244729"/>
                  </a:lnTo>
                  <a:lnTo>
                    <a:pt x="210312" y="250062"/>
                  </a:lnTo>
                  <a:lnTo>
                    <a:pt x="210312" y="262382"/>
                  </a:lnTo>
                  <a:lnTo>
                    <a:pt x="212470" y="267462"/>
                  </a:lnTo>
                  <a:lnTo>
                    <a:pt x="216662" y="271907"/>
                  </a:lnTo>
                  <a:lnTo>
                    <a:pt x="220853" y="276225"/>
                  </a:lnTo>
                  <a:lnTo>
                    <a:pt x="226187" y="278384"/>
                  </a:lnTo>
                  <a:lnTo>
                    <a:pt x="239268" y="278384"/>
                  </a:lnTo>
                  <a:lnTo>
                    <a:pt x="244728" y="276225"/>
                  </a:lnTo>
                  <a:lnTo>
                    <a:pt x="253237" y="267462"/>
                  </a:lnTo>
                  <a:lnTo>
                    <a:pt x="255397" y="262382"/>
                  </a:lnTo>
                  <a:lnTo>
                    <a:pt x="255345" y="250062"/>
                  </a:lnTo>
                  <a:lnTo>
                    <a:pt x="253237" y="244856"/>
                  </a:lnTo>
                  <a:lnTo>
                    <a:pt x="248919" y="240537"/>
                  </a:lnTo>
                  <a:lnTo>
                    <a:pt x="244728" y="236220"/>
                  </a:lnTo>
                  <a:lnTo>
                    <a:pt x="239268" y="2339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2546" y="2947670"/>
              <a:ext cx="4252595" cy="34823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6161" y="3588384"/>
            <a:ext cx="2208911" cy="35928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629533" y="3616578"/>
            <a:ext cx="89535" cy="331470"/>
          </a:xfrm>
          <a:custGeom>
            <a:avLst/>
            <a:gdLst/>
            <a:ahLst/>
            <a:cxnLst/>
            <a:rect l="l" t="t" r="r" b="b"/>
            <a:pathLst>
              <a:path w="89535" h="331470">
                <a:moveTo>
                  <a:pt x="30352" y="0"/>
                </a:moveTo>
                <a:lnTo>
                  <a:pt x="0" y="0"/>
                </a:lnTo>
                <a:lnTo>
                  <a:pt x="25836" y="37480"/>
                </a:lnTo>
                <a:lnTo>
                  <a:pt x="44291" y="77724"/>
                </a:lnTo>
                <a:lnTo>
                  <a:pt x="55364" y="120729"/>
                </a:lnTo>
                <a:lnTo>
                  <a:pt x="59054" y="166497"/>
                </a:lnTo>
                <a:lnTo>
                  <a:pt x="55387" y="212145"/>
                </a:lnTo>
                <a:lnTo>
                  <a:pt x="44386" y="254793"/>
                </a:lnTo>
                <a:lnTo>
                  <a:pt x="26050" y="294441"/>
                </a:lnTo>
                <a:lnTo>
                  <a:pt x="380" y="331089"/>
                </a:lnTo>
                <a:lnTo>
                  <a:pt x="30352" y="331089"/>
                </a:lnTo>
                <a:lnTo>
                  <a:pt x="56096" y="295965"/>
                </a:lnTo>
                <a:lnTo>
                  <a:pt x="74469" y="256889"/>
                </a:lnTo>
                <a:lnTo>
                  <a:pt x="85484" y="213860"/>
                </a:lnTo>
                <a:lnTo>
                  <a:pt x="89153" y="166878"/>
                </a:lnTo>
                <a:lnTo>
                  <a:pt x="85484" y="119729"/>
                </a:lnTo>
                <a:lnTo>
                  <a:pt x="74469" y="76200"/>
                </a:lnTo>
                <a:lnTo>
                  <a:pt x="56096" y="36290"/>
                </a:lnTo>
                <a:lnTo>
                  <a:pt x="303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98189" y="3589146"/>
            <a:ext cx="2054225" cy="347345"/>
          </a:xfrm>
          <a:custGeom>
            <a:avLst/>
            <a:gdLst/>
            <a:ahLst/>
            <a:cxnLst/>
            <a:rect l="l" t="t" r="r" b="b"/>
            <a:pathLst>
              <a:path w="2054225" h="347345">
                <a:moveTo>
                  <a:pt x="53848" y="254000"/>
                </a:moveTo>
                <a:lnTo>
                  <a:pt x="21462" y="254000"/>
                </a:lnTo>
                <a:lnTo>
                  <a:pt x="0" y="346836"/>
                </a:lnTo>
                <a:lnTo>
                  <a:pt x="24384" y="346836"/>
                </a:lnTo>
                <a:lnTo>
                  <a:pt x="53848" y="254000"/>
                </a:lnTo>
                <a:close/>
              </a:path>
              <a:path w="2054225" h="347345">
                <a:moveTo>
                  <a:pt x="654558" y="146557"/>
                </a:moveTo>
                <a:lnTo>
                  <a:pt x="308483" y="146557"/>
                </a:lnTo>
                <a:lnTo>
                  <a:pt x="308483" y="177291"/>
                </a:lnTo>
                <a:lnTo>
                  <a:pt x="654558" y="177291"/>
                </a:lnTo>
                <a:lnTo>
                  <a:pt x="654558" y="146557"/>
                </a:lnTo>
                <a:close/>
              </a:path>
              <a:path w="2054225" h="347345">
                <a:moveTo>
                  <a:pt x="743712" y="305434"/>
                </a:moveTo>
                <a:lnTo>
                  <a:pt x="745549" y="313269"/>
                </a:lnTo>
                <a:lnTo>
                  <a:pt x="747077" y="321151"/>
                </a:lnTo>
                <a:lnTo>
                  <a:pt x="748319" y="329080"/>
                </a:lnTo>
                <a:lnTo>
                  <a:pt x="749300" y="337057"/>
                </a:lnTo>
                <a:lnTo>
                  <a:pt x="810260" y="337438"/>
                </a:lnTo>
                <a:lnTo>
                  <a:pt x="829169" y="334555"/>
                </a:lnTo>
                <a:lnTo>
                  <a:pt x="842660" y="326469"/>
                </a:lnTo>
                <a:lnTo>
                  <a:pt x="850747" y="313168"/>
                </a:lnTo>
                <a:lnTo>
                  <a:pt x="851465" y="308228"/>
                </a:lnTo>
                <a:lnTo>
                  <a:pt x="802639" y="308228"/>
                </a:lnTo>
                <a:lnTo>
                  <a:pt x="791521" y="308042"/>
                </a:lnTo>
                <a:lnTo>
                  <a:pt x="777986" y="307498"/>
                </a:lnTo>
                <a:lnTo>
                  <a:pt x="743712" y="305434"/>
                </a:lnTo>
                <a:close/>
              </a:path>
              <a:path w="2054225" h="347345">
                <a:moveTo>
                  <a:pt x="853439" y="230504"/>
                </a:moveTo>
                <a:lnTo>
                  <a:pt x="824230" y="230504"/>
                </a:lnTo>
                <a:lnTo>
                  <a:pt x="824230" y="284860"/>
                </a:lnTo>
                <a:lnTo>
                  <a:pt x="822874" y="295048"/>
                </a:lnTo>
                <a:lnTo>
                  <a:pt x="818816" y="302355"/>
                </a:lnTo>
                <a:lnTo>
                  <a:pt x="812067" y="306756"/>
                </a:lnTo>
                <a:lnTo>
                  <a:pt x="802639" y="308228"/>
                </a:lnTo>
                <a:lnTo>
                  <a:pt x="851465" y="308228"/>
                </a:lnTo>
                <a:lnTo>
                  <a:pt x="853380" y="295048"/>
                </a:lnTo>
                <a:lnTo>
                  <a:pt x="853439" y="230504"/>
                </a:lnTo>
                <a:close/>
              </a:path>
              <a:path w="2054225" h="347345">
                <a:moveTo>
                  <a:pt x="1009776" y="202945"/>
                </a:moveTo>
                <a:lnTo>
                  <a:pt x="667131" y="202945"/>
                </a:lnTo>
                <a:lnTo>
                  <a:pt x="667131" y="230504"/>
                </a:lnTo>
                <a:lnTo>
                  <a:pt x="1009776" y="230504"/>
                </a:lnTo>
                <a:lnTo>
                  <a:pt x="1009776" y="202945"/>
                </a:lnTo>
                <a:close/>
              </a:path>
              <a:path w="2054225" h="347345">
                <a:moveTo>
                  <a:pt x="853439" y="140715"/>
                </a:moveTo>
                <a:lnTo>
                  <a:pt x="824230" y="140715"/>
                </a:lnTo>
                <a:lnTo>
                  <a:pt x="824230" y="202945"/>
                </a:lnTo>
                <a:lnTo>
                  <a:pt x="853439" y="202945"/>
                </a:lnTo>
                <a:lnTo>
                  <a:pt x="853439" y="140715"/>
                </a:lnTo>
                <a:close/>
              </a:path>
              <a:path w="2054225" h="347345">
                <a:moveTo>
                  <a:pt x="979932" y="113156"/>
                </a:moveTo>
                <a:lnTo>
                  <a:pt x="691514" y="113156"/>
                </a:lnTo>
                <a:lnTo>
                  <a:pt x="691514" y="140715"/>
                </a:lnTo>
                <a:lnTo>
                  <a:pt x="979932" y="140715"/>
                </a:lnTo>
                <a:lnTo>
                  <a:pt x="979932" y="113156"/>
                </a:lnTo>
                <a:close/>
              </a:path>
              <a:path w="2054225" h="347345">
                <a:moveTo>
                  <a:pt x="853439" y="50291"/>
                </a:moveTo>
                <a:lnTo>
                  <a:pt x="824230" y="50291"/>
                </a:lnTo>
                <a:lnTo>
                  <a:pt x="824230" y="113156"/>
                </a:lnTo>
                <a:lnTo>
                  <a:pt x="853439" y="113156"/>
                </a:lnTo>
                <a:lnTo>
                  <a:pt x="853439" y="50291"/>
                </a:lnTo>
                <a:close/>
              </a:path>
              <a:path w="2054225" h="347345">
                <a:moveTo>
                  <a:pt x="973582" y="13588"/>
                </a:moveTo>
                <a:lnTo>
                  <a:pt x="934815" y="16636"/>
                </a:lnTo>
                <a:lnTo>
                  <a:pt x="892306" y="19299"/>
                </a:lnTo>
                <a:lnTo>
                  <a:pt x="846058" y="21574"/>
                </a:lnTo>
                <a:lnTo>
                  <a:pt x="796073" y="23457"/>
                </a:lnTo>
                <a:lnTo>
                  <a:pt x="684911" y="26034"/>
                </a:lnTo>
                <a:lnTo>
                  <a:pt x="686385" y="33089"/>
                </a:lnTo>
                <a:lnTo>
                  <a:pt x="687752" y="40179"/>
                </a:lnTo>
                <a:lnTo>
                  <a:pt x="689001" y="47343"/>
                </a:lnTo>
                <a:lnTo>
                  <a:pt x="690118" y="54609"/>
                </a:lnTo>
                <a:lnTo>
                  <a:pt x="824230" y="50291"/>
                </a:lnTo>
                <a:lnTo>
                  <a:pt x="853439" y="50291"/>
                </a:lnTo>
                <a:lnTo>
                  <a:pt x="853439" y="48894"/>
                </a:lnTo>
                <a:lnTo>
                  <a:pt x="885055" y="47341"/>
                </a:lnTo>
                <a:lnTo>
                  <a:pt x="978153" y="42163"/>
                </a:lnTo>
                <a:lnTo>
                  <a:pt x="973582" y="13588"/>
                </a:lnTo>
                <a:close/>
              </a:path>
              <a:path w="2054225" h="347345">
                <a:moveTo>
                  <a:pt x="1351152" y="18795"/>
                </a:moveTo>
                <a:lnTo>
                  <a:pt x="1135252" y="18795"/>
                </a:lnTo>
                <a:lnTo>
                  <a:pt x="1135218" y="149709"/>
                </a:lnTo>
                <a:lnTo>
                  <a:pt x="1132681" y="204287"/>
                </a:lnTo>
                <a:lnTo>
                  <a:pt x="1124965" y="251745"/>
                </a:lnTo>
                <a:lnTo>
                  <a:pt x="1112107" y="291345"/>
                </a:lnTo>
                <a:lnTo>
                  <a:pt x="1094105" y="323088"/>
                </a:lnTo>
                <a:lnTo>
                  <a:pt x="1099629" y="328350"/>
                </a:lnTo>
                <a:lnTo>
                  <a:pt x="1104773" y="333660"/>
                </a:lnTo>
                <a:lnTo>
                  <a:pt x="1109535" y="339018"/>
                </a:lnTo>
                <a:lnTo>
                  <a:pt x="1113916" y="344423"/>
                </a:lnTo>
                <a:lnTo>
                  <a:pt x="1134159" y="308482"/>
                </a:lnTo>
                <a:lnTo>
                  <a:pt x="1148667" y="262826"/>
                </a:lnTo>
                <a:lnTo>
                  <a:pt x="1157368" y="207585"/>
                </a:lnTo>
                <a:lnTo>
                  <a:pt x="1160226" y="143763"/>
                </a:lnTo>
                <a:lnTo>
                  <a:pt x="1160272" y="97789"/>
                </a:lnTo>
                <a:lnTo>
                  <a:pt x="1351152" y="97789"/>
                </a:lnTo>
                <a:lnTo>
                  <a:pt x="1351152" y="76200"/>
                </a:lnTo>
                <a:lnTo>
                  <a:pt x="1160272" y="76200"/>
                </a:lnTo>
                <a:lnTo>
                  <a:pt x="1160272" y="40385"/>
                </a:lnTo>
                <a:lnTo>
                  <a:pt x="1351152" y="40385"/>
                </a:lnTo>
                <a:lnTo>
                  <a:pt x="1351152" y="18795"/>
                </a:lnTo>
                <a:close/>
              </a:path>
              <a:path w="2054225" h="347345">
                <a:moveTo>
                  <a:pt x="1024763" y="307085"/>
                </a:moveTo>
                <a:lnTo>
                  <a:pt x="1026096" y="313441"/>
                </a:lnTo>
                <a:lnTo>
                  <a:pt x="1027239" y="319928"/>
                </a:lnTo>
                <a:lnTo>
                  <a:pt x="1028191" y="326534"/>
                </a:lnTo>
                <a:lnTo>
                  <a:pt x="1028953" y="333247"/>
                </a:lnTo>
                <a:lnTo>
                  <a:pt x="1038389" y="333345"/>
                </a:lnTo>
                <a:lnTo>
                  <a:pt x="1083056" y="322135"/>
                </a:lnTo>
                <a:lnTo>
                  <a:pt x="1088470" y="308482"/>
                </a:lnTo>
                <a:lnTo>
                  <a:pt x="1052957" y="308482"/>
                </a:lnTo>
                <a:lnTo>
                  <a:pt x="1047051" y="308407"/>
                </a:lnTo>
                <a:lnTo>
                  <a:pt x="1040384" y="308165"/>
                </a:lnTo>
                <a:lnTo>
                  <a:pt x="1032954" y="307732"/>
                </a:lnTo>
                <a:lnTo>
                  <a:pt x="1024763" y="307085"/>
                </a:lnTo>
                <a:close/>
              </a:path>
              <a:path w="2054225" h="347345">
                <a:moveTo>
                  <a:pt x="1365758" y="305434"/>
                </a:moveTo>
                <a:lnTo>
                  <a:pt x="1147064" y="305434"/>
                </a:lnTo>
                <a:lnTo>
                  <a:pt x="1147064" y="327025"/>
                </a:lnTo>
                <a:lnTo>
                  <a:pt x="1365758" y="327025"/>
                </a:lnTo>
                <a:lnTo>
                  <a:pt x="1365758" y="305434"/>
                </a:lnTo>
                <a:close/>
              </a:path>
              <a:path w="2054225" h="347345">
                <a:moveTo>
                  <a:pt x="1089914" y="197484"/>
                </a:moveTo>
                <a:lnTo>
                  <a:pt x="1064895" y="197484"/>
                </a:lnTo>
                <a:lnTo>
                  <a:pt x="1064895" y="303529"/>
                </a:lnTo>
                <a:lnTo>
                  <a:pt x="1060958" y="308101"/>
                </a:lnTo>
                <a:lnTo>
                  <a:pt x="1052957" y="308482"/>
                </a:lnTo>
                <a:lnTo>
                  <a:pt x="1088470" y="308482"/>
                </a:lnTo>
                <a:lnTo>
                  <a:pt x="1089914" y="295655"/>
                </a:lnTo>
                <a:lnTo>
                  <a:pt x="1089914" y="197484"/>
                </a:lnTo>
                <a:close/>
              </a:path>
              <a:path w="2054225" h="347345">
                <a:moveTo>
                  <a:pt x="1269619" y="269494"/>
                </a:moveTo>
                <a:lnTo>
                  <a:pt x="1244600" y="269494"/>
                </a:lnTo>
                <a:lnTo>
                  <a:pt x="1244600" y="305434"/>
                </a:lnTo>
                <a:lnTo>
                  <a:pt x="1269619" y="305434"/>
                </a:lnTo>
                <a:lnTo>
                  <a:pt x="1269619" y="269494"/>
                </a:lnTo>
                <a:close/>
              </a:path>
              <a:path w="2054225" h="347345">
                <a:moveTo>
                  <a:pt x="1346200" y="247903"/>
                </a:moveTo>
                <a:lnTo>
                  <a:pt x="1169670" y="247903"/>
                </a:lnTo>
                <a:lnTo>
                  <a:pt x="1169670" y="269494"/>
                </a:lnTo>
                <a:lnTo>
                  <a:pt x="1346200" y="269494"/>
                </a:lnTo>
                <a:lnTo>
                  <a:pt x="1346200" y="247903"/>
                </a:lnTo>
                <a:close/>
              </a:path>
              <a:path w="2054225" h="347345">
                <a:moveTo>
                  <a:pt x="1269619" y="219328"/>
                </a:moveTo>
                <a:lnTo>
                  <a:pt x="1244600" y="219328"/>
                </a:lnTo>
                <a:lnTo>
                  <a:pt x="1244600" y="247903"/>
                </a:lnTo>
                <a:lnTo>
                  <a:pt x="1269619" y="247903"/>
                </a:lnTo>
                <a:lnTo>
                  <a:pt x="1269619" y="219328"/>
                </a:lnTo>
                <a:close/>
              </a:path>
              <a:path w="2054225" h="347345">
                <a:moveTo>
                  <a:pt x="1356226" y="210311"/>
                </a:moveTo>
                <a:lnTo>
                  <a:pt x="1323594" y="210311"/>
                </a:lnTo>
                <a:lnTo>
                  <a:pt x="1333500" y="221487"/>
                </a:lnTo>
                <a:lnTo>
                  <a:pt x="1338199" y="227075"/>
                </a:lnTo>
                <a:lnTo>
                  <a:pt x="1356226" y="210311"/>
                </a:lnTo>
                <a:close/>
              </a:path>
              <a:path w="2054225" h="347345">
                <a:moveTo>
                  <a:pt x="1260348" y="143763"/>
                </a:moveTo>
                <a:lnTo>
                  <a:pt x="1228216" y="143763"/>
                </a:lnTo>
                <a:lnTo>
                  <a:pt x="1213713" y="159460"/>
                </a:lnTo>
                <a:lnTo>
                  <a:pt x="1199686" y="173067"/>
                </a:lnTo>
                <a:lnTo>
                  <a:pt x="1186229" y="184519"/>
                </a:lnTo>
                <a:lnTo>
                  <a:pt x="1173226" y="193928"/>
                </a:lnTo>
                <a:lnTo>
                  <a:pt x="1178052" y="217296"/>
                </a:lnTo>
                <a:lnTo>
                  <a:pt x="1200864" y="215491"/>
                </a:lnTo>
                <a:lnTo>
                  <a:pt x="1232725" y="213709"/>
                </a:lnTo>
                <a:lnTo>
                  <a:pt x="1323594" y="210311"/>
                </a:lnTo>
                <a:lnTo>
                  <a:pt x="1356226" y="210311"/>
                </a:lnTo>
                <a:lnTo>
                  <a:pt x="1358138" y="208533"/>
                </a:lnTo>
                <a:lnTo>
                  <a:pt x="1343223" y="193294"/>
                </a:lnTo>
                <a:lnTo>
                  <a:pt x="1208277" y="193294"/>
                </a:lnTo>
                <a:lnTo>
                  <a:pt x="1219896" y="182911"/>
                </a:lnTo>
                <a:lnTo>
                  <a:pt x="1232455" y="171195"/>
                </a:lnTo>
                <a:lnTo>
                  <a:pt x="1245943" y="158146"/>
                </a:lnTo>
                <a:lnTo>
                  <a:pt x="1260348" y="143763"/>
                </a:lnTo>
                <a:close/>
              </a:path>
              <a:path w="2054225" h="347345">
                <a:moveTo>
                  <a:pt x="1089914" y="89407"/>
                </a:moveTo>
                <a:lnTo>
                  <a:pt x="1064895" y="89407"/>
                </a:lnTo>
                <a:lnTo>
                  <a:pt x="1064895" y="168020"/>
                </a:lnTo>
                <a:lnTo>
                  <a:pt x="1053322" y="173067"/>
                </a:lnTo>
                <a:lnTo>
                  <a:pt x="1042035" y="177911"/>
                </a:lnTo>
                <a:lnTo>
                  <a:pt x="1020318" y="186944"/>
                </a:lnTo>
                <a:lnTo>
                  <a:pt x="1026540" y="216534"/>
                </a:lnTo>
                <a:lnTo>
                  <a:pt x="1055562" y="202033"/>
                </a:lnTo>
                <a:lnTo>
                  <a:pt x="1064895" y="197484"/>
                </a:lnTo>
                <a:lnTo>
                  <a:pt x="1089914" y="197484"/>
                </a:lnTo>
                <a:lnTo>
                  <a:pt x="1089914" y="185292"/>
                </a:lnTo>
                <a:lnTo>
                  <a:pt x="1114774" y="173541"/>
                </a:lnTo>
                <a:lnTo>
                  <a:pt x="1122680" y="169925"/>
                </a:lnTo>
                <a:lnTo>
                  <a:pt x="1121850" y="163615"/>
                </a:lnTo>
                <a:lnTo>
                  <a:pt x="1121042" y="156336"/>
                </a:lnTo>
                <a:lnTo>
                  <a:pt x="1089914" y="156336"/>
                </a:lnTo>
                <a:lnTo>
                  <a:pt x="1089914" y="89407"/>
                </a:lnTo>
                <a:close/>
              </a:path>
              <a:path w="2054225" h="347345">
                <a:moveTo>
                  <a:pt x="1300607" y="152907"/>
                </a:moveTo>
                <a:lnTo>
                  <a:pt x="1282827" y="168147"/>
                </a:lnTo>
                <a:lnTo>
                  <a:pt x="1288498" y="173676"/>
                </a:lnTo>
                <a:lnTo>
                  <a:pt x="1294098" y="179228"/>
                </a:lnTo>
                <a:lnTo>
                  <a:pt x="1299650" y="184828"/>
                </a:lnTo>
                <a:lnTo>
                  <a:pt x="1305178" y="190500"/>
                </a:lnTo>
                <a:lnTo>
                  <a:pt x="1253537" y="192325"/>
                </a:lnTo>
                <a:lnTo>
                  <a:pt x="1208277" y="193294"/>
                </a:lnTo>
                <a:lnTo>
                  <a:pt x="1343223" y="193294"/>
                </a:lnTo>
                <a:lnTo>
                  <a:pt x="1328896" y="179149"/>
                </a:lnTo>
                <a:lnTo>
                  <a:pt x="1314632" y="165617"/>
                </a:lnTo>
                <a:lnTo>
                  <a:pt x="1300607" y="152907"/>
                </a:lnTo>
                <a:close/>
              </a:path>
              <a:path w="2054225" h="347345">
                <a:moveTo>
                  <a:pt x="1119886" y="142112"/>
                </a:moveTo>
                <a:lnTo>
                  <a:pt x="1112291" y="145782"/>
                </a:lnTo>
                <a:lnTo>
                  <a:pt x="1089914" y="156336"/>
                </a:lnTo>
                <a:lnTo>
                  <a:pt x="1121042" y="156336"/>
                </a:lnTo>
                <a:lnTo>
                  <a:pt x="1120429" y="149709"/>
                </a:lnTo>
                <a:lnTo>
                  <a:pt x="1119886" y="142112"/>
                </a:lnTo>
                <a:close/>
              </a:path>
              <a:path w="2054225" h="347345">
                <a:moveTo>
                  <a:pt x="1357376" y="122173"/>
                </a:moveTo>
                <a:lnTo>
                  <a:pt x="1167891" y="122173"/>
                </a:lnTo>
                <a:lnTo>
                  <a:pt x="1167891" y="143763"/>
                </a:lnTo>
                <a:lnTo>
                  <a:pt x="1357376" y="143763"/>
                </a:lnTo>
                <a:lnTo>
                  <a:pt x="1357376" y="122173"/>
                </a:lnTo>
                <a:close/>
              </a:path>
              <a:path w="2054225" h="347345">
                <a:moveTo>
                  <a:pt x="1351152" y="97789"/>
                </a:moveTo>
                <a:lnTo>
                  <a:pt x="1326007" y="97789"/>
                </a:lnTo>
                <a:lnTo>
                  <a:pt x="1326007" y="107568"/>
                </a:lnTo>
                <a:lnTo>
                  <a:pt x="1351152" y="107568"/>
                </a:lnTo>
                <a:lnTo>
                  <a:pt x="1351152" y="97789"/>
                </a:lnTo>
                <a:close/>
              </a:path>
              <a:path w="2054225" h="347345">
                <a:moveTo>
                  <a:pt x="1123314" y="65150"/>
                </a:moveTo>
                <a:lnTo>
                  <a:pt x="1023365" y="65150"/>
                </a:lnTo>
                <a:lnTo>
                  <a:pt x="1023365" y="89407"/>
                </a:lnTo>
                <a:lnTo>
                  <a:pt x="1123314" y="89407"/>
                </a:lnTo>
                <a:lnTo>
                  <a:pt x="1123314" y="65150"/>
                </a:lnTo>
                <a:close/>
              </a:path>
              <a:path w="2054225" h="347345">
                <a:moveTo>
                  <a:pt x="1351152" y="40385"/>
                </a:moveTo>
                <a:lnTo>
                  <a:pt x="1326007" y="40385"/>
                </a:lnTo>
                <a:lnTo>
                  <a:pt x="1326007" y="76200"/>
                </a:lnTo>
                <a:lnTo>
                  <a:pt x="1351152" y="76200"/>
                </a:lnTo>
                <a:lnTo>
                  <a:pt x="1351152" y="40385"/>
                </a:lnTo>
                <a:close/>
              </a:path>
              <a:path w="2054225" h="347345">
                <a:moveTo>
                  <a:pt x="1089914" y="1015"/>
                </a:moveTo>
                <a:lnTo>
                  <a:pt x="1064895" y="1015"/>
                </a:lnTo>
                <a:lnTo>
                  <a:pt x="1064895" y="65150"/>
                </a:lnTo>
                <a:lnTo>
                  <a:pt x="1089914" y="65150"/>
                </a:lnTo>
                <a:lnTo>
                  <a:pt x="1089914" y="1015"/>
                </a:lnTo>
                <a:close/>
              </a:path>
              <a:path w="2054225" h="347345">
                <a:moveTo>
                  <a:pt x="1478914" y="312673"/>
                </a:moveTo>
                <a:lnTo>
                  <a:pt x="1480300" y="318768"/>
                </a:lnTo>
                <a:lnTo>
                  <a:pt x="1481613" y="325231"/>
                </a:lnTo>
                <a:lnTo>
                  <a:pt x="1482879" y="332051"/>
                </a:lnTo>
                <a:lnTo>
                  <a:pt x="1484122" y="339216"/>
                </a:lnTo>
                <a:lnTo>
                  <a:pt x="1525651" y="339470"/>
                </a:lnTo>
                <a:lnTo>
                  <a:pt x="1543153" y="337018"/>
                </a:lnTo>
                <a:lnTo>
                  <a:pt x="1555654" y="329660"/>
                </a:lnTo>
                <a:lnTo>
                  <a:pt x="1563155" y="317396"/>
                </a:lnTo>
                <a:lnTo>
                  <a:pt x="1563529" y="314832"/>
                </a:lnTo>
                <a:lnTo>
                  <a:pt x="1519047" y="314832"/>
                </a:lnTo>
                <a:lnTo>
                  <a:pt x="1509972" y="314692"/>
                </a:lnTo>
                <a:lnTo>
                  <a:pt x="1500266" y="314277"/>
                </a:lnTo>
                <a:lnTo>
                  <a:pt x="1489918" y="313600"/>
                </a:lnTo>
                <a:lnTo>
                  <a:pt x="1478914" y="312673"/>
                </a:lnTo>
                <a:close/>
              </a:path>
              <a:path w="2054225" h="347345">
                <a:moveTo>
                  <a:pt x="1565656" y="286257"/>
                </a:moveTo>
                <a:lnTo>
                  <a:pt x="1539239" y="286257"/>
                </a:lnTo>
                <a:lnTo>
                  <a:pt x="1539239" y="295655"/>
                </a:lnTo>
                <a:lnTo>
                  <a:pt x="1537977" y="304010"/>
                </a:lnTo>
                <a:lnTo>
                  <a:pt x="1534191" y="310006"/>
                </a:lnTo>
                <a:lnTo>
                  <a:pt x="1527881" y="313622"/>
                </a:lnTo>
                <a:lnTo>
                  <a:pt x="1519047" y="314832"/>
                </a:lnTo>
                <a:lnTo>
                  <a:pt x="1563529" y="314832"/>
                </a:lnTo>
                <a:lnTo>
                  <a:pt x="1565656" y="300227"/>
                </a:lnTo>
                <a:lnTo>
                  <a:pt x="1565656" y="286257"/>
                </a:lnTo>
                <a:close/>
              </a:path>
              <a:path w="2054225" h="347345">
                <a:moveTo>
                  <a:pt x="1706372" y="263905"/>
                </a:moveTo>
                <a:lnTo>
                  <a:pt x="1394968" y="263905"/>
                </a:lnTo>
                <a:lnTo>
                  <a:pt x="1394968" y="286257"/>
                </a:lnTo>
                <a:lnTo>
                  <a:pt x="1706372" y="286257"/>
                </a:lnTo>
                <a:lnTo>
                  <a:pt x="1706372" y="263905"/>
                </a:lnTo>
                <a:close/>
              </a:path>
              <a:path w="2054225" h="347345">
                <a:moveTo>
                  <a:pt x="1565656" y="237108"/>
                </a:moveTo>
                <a:lnTo>
                  <a:pt x="1539239" y="237108"/>
                </a:lnTo>
                <a:lnTo>
                  <a:pt x="1539239" y="263905"/>
                </a:lnTo>
                <a:lnTo>
                  <a:pt x="1565656" y="263905"/>
                </a:lnTo>
                <a:lnTo>
                  <a:pt x="1565656" y="237108"/>
                </a:lnTo>
                <a:close/>
              </a:path>
              <a:path w="2054225" h="347345">
                <a:moveTo>
                  <a:pt x="1661033" y="215519"/>
                </a:moveTo>
                <a:lnTo>
                  <a:pt x="1439545" y="215519"/>
                </a:lnTo>
                <a:lnTo>
                  <a:pt x="1439545" y="237108"/>
                </a:lnTo>
                <a:lnTo>
                  <a:pt x="1661033" y="237108"/>
                </a:lnTo>
                <a:lnTo>
                  <a:pt x="1661033" y="215519"/>
                </a:lnTo>
                <a:close/>
              </a:path>
              <a:path w="2054225" h="347345">
                <a:moveTo>
                  <a:pt x="1508506" y="135127"/>
                </a:moveTo>
                <a:lnTo>
                  <a:pt x="1474470" y="135127"/>
                </a:lnTo>
                <a:lnTo>
                  <a:pt x="1454251" y="152868"/>
                </a:lnTo>
                <a:lnTo>
                  <a:pt x="1431305" y="169513"/>
                </a:lnTo>
                <a:lnTo>
                  <a:pt x="1405622" y="185062"/>
                </a:lnTo>
                <a:lnTo>
                  <a:pt x="1377188" y="199516"/>
                </a:lnTo>
                <a:lnTo>
                  <a:pt x="1381956" y="205138"/>
                </a:lnTo>
                <a:lnTo>
                  <a:pt x="1386379" y="210772"/>
                </a:lnTo>
                <a:lnTo>
                  <a:pt x="1390493" y="216429"/>
                </a:lnTo>
                <a:lnTo>
                  <a:pt x="1394333" y="222122"/>
                </a:lnTo>
                <a:lnTo>
                  <a:pt x="1415883" y="209929"/>
                </a:lnTo>
                <a:lnTo>
                  <a:pt x="1435957" y="197342"/>
                </a:lnTo>
                <a:lnTo>
                  <a:pt x="1454554" y="184350"/>
                </a:lnTo>
                <a:lnTo>
                  <a:pt x="1471676" y="170941"/>
                </a:lnTo>
                <a:lnTo>
                  <a:pt x="1617119" y="170941"/>
                </a:lnTo>
                <a:lnTo>
                  <a:pt x="1616537" y="168528"/>
                </a:lnTo>
                <a:lnTo>
                  <a:pt x="1474724" y="168528"/>
                </a:lnTo>
                <a:lnTo>
                  <a:pt x="1484038" y="160291"/>
                </a:lnTo>
                <a:lnTo>
                  <a:pt x="1492757" y="151971"/>
                </a:lnTo>
                <a:lnTo>
                  <a:pt x="1500905" y="143579"/>
                </a:lnTo>
                <a:lnTo>
                  <a:pt x="1508506" y="135127"/>
                </a:lnTo>
                <a:close/>
              </a:path>
              <a:path w="2054225" h="347345">
                <a:moveTo>
                  <a:pt x="1565656" y="187325"/>
                </a:moveTo>
                <a:lnTo>
                  <a:pt x="1539239" y="187325"/>
                </a:lnTo>
                <a:lnTo>
                  <a:pt x="1539239" y="215519"/>
                </a:lnTo>
                <a:lnTo>
                  <a:pt x="1565656" y="215519"/>
                </a:lnTo>
                <a:lnTo>
                  <a:pt x="1565656" y="187325"/>
                </a:lnTo>
                <a:close/>
              </a:path>
              <a:path w="2054225" h="347345">
                <a:moveTo>
                  <a:pt x="1624457" y="135127"/>
                </a:moveTo>
                <a:lnTo>
                  <a:pt x="1593850" y="135127"/>
                </a:lnTo>
                <a:lnTo>
                  <a:pt x="1617069" y="160442"/>
                </a:lnTo>
                <a:lnTo>
                  <a:pt x="1643491" y="182102"/>
                </a:lnTo>
                <a:lnTo>
                  <a:pt x="1673127" y="200118"/>
                </a:lnTo>
                <a:lnTo>
                  <a:pt x="1705990" y="214502"/>
                </a:lnTo>
                <a:lnTo>
                  <a:pt x="1710701" y="207402"/>
                </a:lnTo>
                <a:lnTo>
                  <a:pt x="1715484" y="200755"/>
                </a:lnTo>
                <a:lnTo>
                  <a:pt x="1720314" y="194536"/>
                </a:lnTo>
                <a:lnTo>
                  <a:pt x="1725168" y="188721"/>
                </a:lnTo>
                <a:lnTo>
                  <a:pt x="1696662" y="180937"/>
                </a:lnTo>
                <a:lnTo>
                  <a:pt x="1670383" y="169402"/>
                </a:lnTo>
                <a:lnTo>
                  <a:pt x="1646318" y="154128"/>
                </a:lnTo>
                <a:lnTo>
                  <a:pt x="1624457" y="135127"/>
                </a:lnTo>
                <a:close/>
              </a:path>
              <a:path w="2054225" h="347345">
                <a:moveTo>
                  <a:pt x="1617119" y="170941"/>
                </a:moveTo>
                <a:lnTo>
                  <a:pt x="1471676" y="170941"/>
                </a:lnTo>
                <a:lnTo>
                  <a:pt x="1473073" y="177291"/>
                </a:lnTo>
                <a:lnTo>
                  <a:pt x="1474395" y="184350"/>
                </a:lnTo>
                <a:lnTo>
                  <a:pt x="1475486" y="191134"/>
                </a:lnTo>
                <a:lnTo>
                  <a:pt x="1539239" y="187325"/>
                </a:lnTo>
                <a:lnTo>
                  <a:pt x="1565656" y="187325"/>
                </a:lnTo>
                <a:lnTo>
                  <a:pt x="1565656" y="185546"/>
                </a:lnTo>
                <a:lnTo>
                  <a:pt x="1607393" y="182403"/>
                </a:lnTo>
                <a:lnTo>
                  <a:pt x="1619631" y="181355"/>
                </a:lnTo>
                <a:lnTo>
                  <a:pt x="1617119" y="170941"/>
                </a:lnTo>
                <a:close/>
              </a:path>
              <a:path w="2054225" h="347345">
                <a:moveTo>
                  <a:pt x="1614424" y="159765"/>
                </a:moveTo>
                <a:lnTo>
                  <a:pt x="1584684" y="162456"/>
                </a:lnTo>
                <a:lnTo>
                  <a:pt x="1551479" y="164814"/>
                </a:lnTo>
                <a:lnTo>
                  <a:pt x="1514822" y="166838"/>
                </a:lnTo>
                <a:lnTo>
                  <a:pt x="1474724" y="168528"/>
                </a:lnTo>
                <a:lnTo>
                  <a:pt x="1616537" y="168528"/>
                </a:lnTo>
                <a:lnTo>
                  <a:pt x="1614424" y="159765"/>
                </a:lnTo>
                <a:close/>
              </a:path>
              <a:path w="2054225" h="347345">
                <a:moveTo>
                  <a:pt x="1720977" y="112775"/>
                </a:moveTo>
                <a:lnTo>
                  <a:pt x="1381125" y="112775"/>
                </a:lnTo>
                <a:lnTo>
                  <a:pt x="1381125" y="135127"/>
                </a:lnTo>
                <a:lnTo>
                  <a:pt x="1720977" y="135127"/>
                </a:lnTo>
                <a:lnTo>
                  <a:pt x="1720977" y="112775"/>
                </a:lnTo>
                <a:close/>
              </a:path>
              <a:path w="2054225" h="347345">
                <a:moveTo>
                  <a:pt x="1543303" y="83184"/>
                </a:moveTo>
                <a:lnTo>
                  <a:pt x="1514094" y="83184"/>
                </a:lnTo>
                <a:lnTo>
                  <a:pt x="1509736" y="90808"/>
                </a:lnTo>
                <a:lnTo>
                  <a:pt x="1505045" y="98266"/>
                </a:lnTo>
                <a:lnTo>
                  <a:pt x="1500020" y="105580"/>
                </a:lnTo>
                <a:lnTo>
                  <a:pt x="1494663" y="112775"/>
                </a:lnTo>
                <a:lnTo>
                  <a:pt x="1525905" y="112775"/>
                </a:lnTo>
                <a:lnTo>
                  <a:pt x="1530784" y="105580"/>
                </a:lnTo>
                <a:lnTo>
                  <a:pt x="1535318" y="98266"/>
                </a:lnTo>
                <a:lnTo>
                  <a:pt x="1539495" y="90808"/>
                </a:lnTo>
                <a:lnTo>
                  <a:pt x="1543303" y="83184"/>
                </a:lnTo>
                <a:close/>
              </a:path>
              <a:path w="2054225" h="347345">
                <a:moveTo>
                  <a:pt x="1703197" y="60959"/>
                </a:moveTo>
                <a:lnTo>
                  <a:pt x="1401318" y="60959"/>
                </a:lnTo>
                <a:lnTo>
                  <a:pt x="1401318" y="83184"/>
                </a:lnTo>
                <a:lnTo>
                  <a:pt x="1703197" y="83184"/>
                </a:lnTo>
                <a:lnTo>
                  <a:pt x="1703197" y="60959"/>
                </a:lnTo>
                <a:close/>
              </a:path>
              <a:path w="2054225" h="347345">
                <a:moveTo>
                  <a:pt x="1442720" y="4825"/>
                </a:moveTo>
                <a:lnTo>
                  <a:pt x="1423924" y="19811"/>
                </a:lnTo>
                <a:lnTo>
                  <a:pt x="1434663" y="30456"/>
                </a:lnTo>
                <a:lnTo>
                  <a:pt x="1444974" y="40862"/>
                </a:lnTo>
                <a:lnTo>
                  <a:pt x="1454856" y="51030"/>
                </a:lnTo>
                <a:lnTo>
                  <a:pt x="1464310" y="60959"/>
                </a:lnTo>
                <a:lnTo>
                  <a:pt x="1466341" y="60959"/>
                </a:lnTo>
                <a:lnTo>
                  <a:pt x="1485519" y="44576"/>
                </a:lnTo>
                <a:lnTo>
                  <a:pt x="1475831" y="34883"/>
                </a:lnTo>
                <a:lnTo>
                  <a:pt x="1465452" y="25034"/>
                </a:lnTo>
                <a:lnTo>
                  <a:pt x="1454407" y="15019"/>
                </a:lnTo>
                <a:lnTo>
                  <a:pt x="1442720" y="4825"/>
                </a:lnTo>
                <a:close/>
              </a:path>
              <a:path w="2054225" h="347345">
                <a:moveTo>
                  <a:pt x="1543303" y="0"/>
                </a:moveTo>
                <a:lnTo>
                  <a:pt x="1539420" y="16454"/>
                </a:lnTo>
                <a:lnTo>
                  <a:pt x="1535001" y="32099"/>
                </a:lnTo>
                <a:lnTo>
                  <a:pt x="1530034" y="46934"/>
                </a:lnTo>
                <a:lnTo>
                  <a:pt x="1524508" y="60959"/>
                </a:lnTo>
                <a:lnTo>
                  <a:pt x="1552828" y="60959"/>
                </a:lnTo>
                <a:lnTo>
                  <a:pt x="1557593" y="48343"/>
                </a:lnTo>
                <a:lnTo>
                  <a:pt x="1562182" y="34883"/>
                </a:lnTo>
                <a:lnTo>
                  <a:pt x="1566598" y="20633"/>
                </a:lnTo>
                <a:lnTo>
                  <a:pt x="1570863" y="5587"/>
                </a:lnTo>
                <a:lnTo>
                  <a:pt x="1543303" y="0"/>
                </a:lnTo>
                <a:close/>
              </a:path>
              <a:path w="2054225" h="347345">
                <a:moveTo>
                  <a:pt x="1649984" y="4444"/>
                </a:moveTo>
                <a:lnTo>
                  <a:pt x="1641294" y="15996"/>
                </a:lnTo>
                <a:lnTo>
                  <a:pt x="1631997" y="27225"/>
                </a:lnTo>
                <a:lnTo>
                  <a:pt x="1622105" y="38145"/>
                </a:lnTo>
                <a:lnTo>
                  <a:pt x="1611630" y="48767"/>
                </a:lnTo>
                <a:lnTo>
                  <a:pt x="1628394" y="60959"/>
                </a:lnTo>
                <a:lnTo>
                  <a:pt x="1634998" y="60959"/>
                </a:lnTo>
                <a:lnTo>
                  <a:pt x="1645620" y="50335"/>
                </a:lnTo>
                <a:lnTo>
                  <a:pt x="1655587" y="39782"/>
                </a:lnTo>
                <a:lnTo>
                  <a:pt x="1664912" y="29277"/>
                </a:lnTo>
                <a:lnTo>
                  <a:pt x="1673606" y="18795"/>
                </a:lnTo>
                <a:lnTo>
                  <a:pt x="1649984" y="4444"/>
                </a:lnTo>
                <a:close/>
              </a:path>
              <a:path w="2054225" h="347345">
                <a:moveTo>
                  <a:pt x="1880870" y="211327"/>
                </a:moveTo>
                <a:lnTo>
                  <a:pt x="1851533" y="211327"/>
                </a:lnTo>
                <a:lnTo>
                  <a:pt x="1848578" y="223710"/>
                </a:lnTo>
                <a:lnTo>
                  <a:pt x="1845230" y="234568"/>
                </a:lnTo>
                <a:lnTo>
                  <a:pt x="1822231" y="272579"/>
                </a:lnTo>
                <a:lnTo>
                  <a:pt x="1770693" y="307595"/>
                </a:lnTo>
                <a:lnTo>
                  <a:pt x="1734185" y="321817"/>
                </a:lnTo>
                <a:lnTo>
                  <a:pt x="1739672" y="327616"/>
                </a:lnTo>
                <a:lnTo>
                  <a:pt x="1744852" y="333533"/>
                </a:lnTo>
                <a:lnTo>
                  <a:pt x="1749758" y="339605"/>
                </a:lnTo>
                <a:lnTo>
                  <a:pt x="1754377" y="345820"/>
                </a:lnTo>
                <a:lnTo>
                  <a:pt x="1791291" y="330152"/>
                </a:lnTo>
                <a:lnTo>
                  <a:pt x="1844925" y="291671"/>
                </a:lnTo>
                <a:lnTo>
                  <a:pt x="1867171" y="258190"/>
                </a:lnTo>
                <a:lnTo>
                  <a:pt x="1876748" y="229425"/>
                </a:lnTo>
                <a:lnTo>
                  <a:pt x="1880870" y="211327"/>
                </a:lnTo>
                <a:close/>
              </a:path>
              <a:path w="2054225" h="347345">
                <a:moveTo>
                  <a:pt x="1905889" y="305434"/>
                </a:moveTo>
                <a:lnTo>
                  <a:pt x="1907426" y="312340"/>
                </a:lnTo>
                <a:lnTo>
                  <a:pt x="1908778" y="319690"/>
                </a:lnTo>
                <a:lnTo>
                  <a:pt x="1909994" y="327604"/>
                </a:lnTo>
                <a:lnTo>
                  <a:pt x="1911096" y="336041"/>
                </a:lnTo>
                <a:lnTo>
                  <a:pt x="1929981" y="336927"/>
                </a:lnTo>
                <a:lnTo>
                  <a:pt x="1947592" y="337502"/>
                </a:lnTo>
                <a:lnTo>
                  <a:pt x="1963941" y="337792"/>
                </a:lnTo>
                <a:lnTo>
                  <a:pt x="1979040" y="337819"/>
                </a:lnTo>
                <a:lnTo>
                  <a:pt x="1996828" y="336653"/>
                </a:lnTo>
                <a:lnTo>
                  <a:pt x="2038195" y="312340"/>
                </a:lnTo>
                <a:lnTo>
                  <a:pt x="2039184" y="309879"/>
                </a:lnTo>
                <a:lnTo>
                  <a:pt x="1977263" y="309879"/>
                </a:lnTo>
                <a:lnTo>
                  <a:pt x="1959877" y="309596"/>
                </a:lnTo>
                <a:lnTo>
                  <a:pt x="1942195" y="308752"/>
                </a:lnTo>
                <a:lnTo>
                  <a:pt x="1924202" y="307361"/>
                </a:lnTo>
                <a:lnTo>
                  <a:pt x="1905889" y="305434"/>
                </a:lnTo>
                <a:close/>
              </a:path>
              <a:path w="2054225" h="347345">
                <a:moveTo>
                  <a:pt x="2053971" y="185292"/>
                </a:moveTo>
                <a:lnTo>
                  <a:pt x="1748155" y="185292"/>
                </a:lnTo>
                <a:lnTo>
                  <a:pt x="1748155" y="211327"/>
                </a:lnTo>
                <a:lnTo>
                  <a:pt x="2024252" y="211327"/>
                </a:lnTo>
                <a:lnTo>
                  <a:pt x="2023675" y="223710"/>
                </a:lnTo>
                <a:lnTo>
                  <a:pt x="2021205" y="262508"/>
                </a:lnTo>
                <a:lnTo>
                  <a:pt x="2010410" y="299846"/>
                </a:lnTo>
                <a:lnTo>
                  <a:pt x="1977263" y="309879"/>
                </a:lnTo>
                <a:lnTo>
                  <a:pt x="2039184" y="309879"/>
                </a:lnTo>
                <a:lnTo>
                  <a:pt x="2049018" y="263905"/>
                </a:lnTo>
                <a:lnTo>
                  <a:pt x="2051691" y="223164"/>
                </a:lnTo>
                <a:lnTo>
                  <a:pt x="2052589" y="208577"/>
                </a:lnTo>
                <a:lnTo>
                  <a:pt x="2053971" y="185292"/>
                </a:lnTo>
                <a:close/>
              </a:path>
              <a:path w="2054225" h="347345">
                <a:moveTo>
                  <a:pt x="1889506" y="146176"/>
                </a:moveTo>
                <a:lnTo>
                  <a:pt x="1859534" y="146176"/>
                </a:lnTo>
                <a:lnTo>
                  <a:pt x="1858799" y="156682"/>
                </a:lnTo>
                <a:lnTo>
                  <a:pt x="1857946" y="166687"/>
                </a:lnTo>
                <a:lnTo>
                  <a:pt x="1856997" y="176216"/>
                </a:lnTo>
                <a:lnTo>
                  <a:pt x="1855977" y="185292"/>
                </a:lnTo>
                <a:lnTo>
                  <a:pt x="1885061" y="185292"/>
                </a:lnTo>
                <a:lnTo>
                  <a:pt x="1886273" y="176145"/>
                </a:lnTo>
                <a:lnTo>
                  <a:pt x="1887426" y="166592"/>
                </a:lnTo>
                <a:lnTo>
                  <a:pt x="1888507" y="156610"/>
                </a:lnTo>
                <a:lnTo>
                  <a:pt x="1889506" y="146176"/>
                </a:lnTo>
                <a:close/>
              </a:path>
              <a:path w="2054225" h="347345">
                <a:moveTo>
                  <a:pt x="2036445" y="14986"/>
                </a:moveTo>
                <a:lnTo>
                  <a:pt x="1780159" y="14986"/>
                </a:lnTo>
                <a:lnTo>
                  <a:pt x="1780159" y="148970"/>
                </a:lnTo>
                <a:lnTo>
                  <a:pt x="1808099" y="148970"/>
                </a:lnTo>
                <a:lnTo>
                  <a:pt x="1808099" y="132969"/>
                </a:lnTo>
                <a:lnTo>
                  <a:pt x="2036445" y="132969"/>
                </a:lnTo>
                <a:lnTo>
                  <a:pt x="2036445" y="107950"/>
                </a:lnTo>
                <a:lnTo>
                  <a:pt x="1808099" y="107950"/>
                </a:lnTo>
                <a:lnTo>
                  <a:pt x="1808099" y="40004"/>
                </a:lnTo>
                <a:lnTo>
                  <a:pt x="2036445" y="40004"/>
                </a:lnTo>
                <a:lnTo>
                  <a:pt x="2036445" y="14986"/>
                </a:lnTo>
                <a:close/>
              </a:path>
              <a:path w="2054225" h="347345">
                <a:moveTo>
                  <a:pt x="2036445" y="132969"/>
                </a:moveTo>
                <a:lnTo>
                  <a:pt x="2008632" y="132969"/>
                </a:lnTo>
                <a:lnTo>
                  <a:pt x="2008632" y="148716"/>
                </a:lnTo>
                <a:lnTo>
                  <a:pt x="2036445" y="148716"/>
                </a:lnTo>
                <a:lnTo>
                  <a:pt x="2036445" y="132969"/>
                </a:lnTo>
                <a:close/>
              </a:path>
              <a:path w="2054225" h="347345">
                <a:moveTo>
                  <a:pt x="2036445" y="40004"/>
                </a:moveTo>
                <a:lnTo>
                  <a:pt x="2008632" y="40004"/>
                </a:lnTo>
                <a:lnTo>
                  <a:pt x="2008632" y="107950"/>
                </a:lnTo>
                <a:lnTo>
                  <a:pt x="2036445" y="107950"/>
                </a:lnTo>
                <a:lnTo>
                  <a:pt x="2036445" y="40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5080" y="4229480"/>
            <a:ext cx="2482215" cy="344170"/>
          </a:xfrm>
          <a:custGeom>
            <a:avLst/>
            <a:gdLst/>
            <a:ahLst/>
            <a:cxnLst/>
            <a:rect l="l" t="t" r="r" b="b"/>
            <a:pathLst>
              <a:path w="2482215" h="344170">
                <a:moveTo>
                  <a:pt x="346075" y="146304"/>
                </a:moveTo>
                <a:lnTo>
                  <a:pt x="0" y="146304"/>
                </a:lnTo>
                <a:lnTo>
                  <a:pt x="0" y="177038"/>
                </a:lnTo>
                <a:lnTo>
                  <a:pt x="346075" y="177038"/>
                </a:lnTo>
                <a:lnTo>
                  <a:pt x="346075" y="146304"/>
                </a:lnTo>
                <a:close/>
              </a:path>
              <a:path w="2482215" h="344170">
                <a:moveTo>
                  <a:pt x="435228" y="305181"/>
                </a:moveTo>
                <a:lnTo>
                  <a:pt x="437066" y="313015"/>
                </a:lnTo>
                <a:lnTo>
                  <a:pt x="438594" y="320897"/>
                </a:lnTo>
                <a:lnTo>
                  <a:pt x="439836" y="328826"/>
                </a:lnTo>
                <a:lnTo>
                  <a:pt x="440817" y="336804"/>
                </a:lnTo>
                <a:lnTo>
                  <a:pt x="501776" y="337185"/>
                </a:lnTo>
                <a:lnTo>
                  <a:pt x="520686" y="334301"/>
                </a:lnTo>
                <a:lnTo>
                  <a:pt x="534177" y="326215"/>
                </a:lnTo>
                <a:lnTo>
                  <a:pt x="542264" y="312914"/>
                </a:lnTo>
                <a:lnTo>
                  <a:pt x="542982" y="307975"/>
                </a:lnTo>
                <a:lnTo>
                  <a:pt x="494156" y="307975"/>
                </a:lnTo>
                <a:lnTo>
                  <a:pt x="483038" y="307788"/>
                </a:lnTo>
                <a:lnTo>
                  <a:pt x="469503" y="307244"/>
                </a:lnTo>
                <a:lnTo>
                  <a:pt x="435228" y="305181"/>
                </a:lnTo>
                <a:close/>
              </a:path>
              <a:path w="2482215" h="344170">
                <a:moveTo>
                  <a:pt x="544957" y="230251"/>
                </a:moveTo>
                <a:lnTo>
                  <a:pt x="515746" y="230251"/>
                </a:lnTo>
                <a:lnTo>
                  <a:pt x="515746" y="284607"/>
                </a:lnTo>
                <a:lnTo>
                  <a:pt x="514391" y="294794"/>
                </a:lnTo>
                <a:lnTo>
                  <a:pt x="510333" y="302101"/>
                </a:lnTo>
                <a:lnTo>
                  <a:pt x="503584" y="306502"/>
                </a:lnTo>
                <a:lnTo>
                  <a:pt x="494156" y="307975"/>
                </a:lnTo>
                <a:lnTo>
                  <a:pt x="542982" y="307975"/>
                </a:lnTo>
                <a:lnTo>
                  <a:pt x="544897" y="294794"/>
                </a:lnTo>
                <a:lnTo>
                  <a:pt x="544957" y="230251"/>
                </a:lnTo>
                <a:close/>
              </a:path>
              <a:path w="2482215" h="344170">
                <a:moveTo>
                  <a:pt x="701294" y="202692"/>
                </a:moveTo>
                <a:lnTo>
                  <a:pt x="358647" y="202692"/>
                </a:lnTo>
                <a:lnTo>
                  <a:pt x="358647" y="230251"/>
                </a:lnTo>
                <a:lnTo>
                  <a:pt x="701294" y="230251"/>
                </a:lnTo>
                <a:lnTo>
                  <a:pt x="701294" y="202692"/>
                </a:lnTo>
                <a:close/>
              </a:path>
              <a:path w="2482215" h="344170">
                <a:moveTo>
                  <a:pt x="544957" y="140462"/>
                </a:moveTo>
                <a:lnTo>
                  <a:pt x="515746" y="140462"/>
                </a:lnTo>
                <a:lnTo>
                  <a:pt x="515746" y="202692"/>
                </a:lnTo>
                <a:lnTo>
                  <a:pt x="544957" y="202692"/>
                </a:lnTo>
                <a:lnTo>
                  <a:pt x="544957" y="140462"/>
                </a:lnTo>
                <a:close/>
              </a:path>
              <a:path w="2482215" h="344170">
                <a:moveTo>
                  <a:pt x="671449" y="112903"/>
                </a:moveTo>
                <a:lnTo>
                  <a:pt x="383031" y="112903"/>
                </a:lnTo>
                <a:lnTo>
                  <a:pt x="383031" y="140462"/>
                </a:lnTo>
                <a:lnTo>
                  <a:pt x="671449" y="140462"/>
                </a:lnTo>
                <a:lnTo>
                  <a:pt x="671449" y="112903"/>
                </a:lnTo>
                <a:close/>
              </a:path>
              <a:path w="2482215" h="344170">
                <a:moveTo>
                  <a:pt x="544957" y="50038"/>
                </a:moveTo>
                <a:lnTo>
                  <a:pt x="515746" y="50038"/>
                </a:lnTo>
                <a:lnTo>
                  <a:pt x="515746" y="112903"/>
                </a:lnTo>
                <a:lnTo>
                  <a:pt x="544957" y="112903"/>
                </a:lnTo>
                <a:lnTo>
                  <a:pt x="544957" y="50038"/>
                </a:lnTo>
                <a:close/>
              </a:path>
              <a:path w="2482215" h="344170">
                <a:moveTo>
                  <a:pt x="665099" y="13335"/>
                </a:moveTo>
                <a:lnTo>
                  <a:pt x="626332" y="16382"/>
                </a:lnTo>
                <a:lnTo>
                  <a:pt x="583823" y="19045"/>
                </a:lnTo>
                <a:lnTo>
                  <a:pt x="537575" y="21320"/>
                </a:lnTo>
                <a:lnTo>
                  <a:pt x="487590" y="23203"/>
                </a:lnTo>
                <a:lnTo>
                  <a:pt x="376427" y="25781"/>
                </a:lnTo>
                <a:lnTo>
                  <a:pt x="377902" y="32835"/>
                </a:lnTo>
                <a:lnTo>
                  <a:pt x="379269" y="39925"/>
                </a:lnTo>
                <a:lnTo>
                  <a:pt x="380518" y="47089"/>
                </a:lnTo>
                <a:lnTo>
                  <a:pt x="381634" y="54356"/>
                </a:lnTo>
                <a:lnTo>
                  <a:pt x="515746" y="50038"/>
                </a:lnTo>
                <a:lnTo>
                  <a:pt x="544957" y="50038"/>
                </a:lnTo>
                <a:lnTo>
                  <a:pt x="544957" y="48641"/>
                </a:lnTo>
                <a:lnTo>
                  <a:pt x="576572" y="47087"/>
                </a:lnTo>
                <a:lnTo>
                  <a:pt x="669670" y="41910"/>
                </a:lnTo>
                <a:lnTo>
                  <a:pt x="665099" y="13335"/>
                </a:lnTo>
                <a:close/>
              </a:path>
              <a:path w="2482215" h="344170">
                <a:moveTo>
                  <a:pt x="891794" y="21336"/>
                </a:moveTo>
                <a:lnTo>
                  <a:pt x="738251" y="21336"/>
                </a:lnTo>
                <a:lnTo>
                  <a:pt x="738251" y="262255"/>
                </a:lnTo>
                <a:lnTo>
                  <a:pt x="764032" y="262255"/>
                </a:lnTo>
                <a:lnTo>
                  <a:pt x="764032" y="249047"/>
                </a:lnTo>
                <a:lnTo>
                  <a:pt x="891794" y="249047"/>
                </a:lnTo>
                <a:lnTo>
                  <a:pt x="891794" y="224282"/>
                </a:lnTo>
                <a:lnTo>
                  <a:pt x="764032" y="224282"/>
                </a:lnTo>
                <a:lnTo>
                  <a:pt x="764032" y="180467"/>
                </a:lnTo>
                <a:lnTo>
                  <a:pt x="891794" y="180467"/>
                </a:lnTo>
                <a:lnTo>
                  <a:pt x="891794" y="156718"/>
                </a:lnTo>
                <a:lnTo>
                  <a:pt x="764032" y="156718"/>
                </a:lnTo>
                <a:lnTo>
                  <a:pt x="764032" y="113284"/>
                </a:lnTo>
                <a:lnTo>
                  <a:pt x="891794" y="113284"/>
                </a:lnTo>
                <a:lnTo>
                  <a:pt x="891794" y="89535"/>
                </a:lnTo>
                <a:lnTo>
                  <a:pt x="764032" y="89535"/>
                </a:lnTo>
                <a:lnTo>
                  <a:pt x="764032" y="45974"/>
                </a:lnTo>
                <a:lnTo>
                  <a:pt x="891794" y="45974"/>
                </a:lnTo>
                <a:lnTo>
                  <a:pt x="891794" y="21336"/>
                </a:lnTo>
                <a:close/>
              </a:path>
              <a:path w="2482215" h="344170">
                <a:moveTo>
                  <a:pt x="891794" y="249047"/>
                </a:moveTo>
                <a:lnTo>
                  <a:pt x="866013" y="249047"/>
                </a:lnTo>
                <a:lnTo>
                  <a:pt x="866013" y="261620"/>
                </a:lnTo>
                <a:lnTo>
                  <a:pt x="891794" y="261620"/>
                </a:lnTo>
                <a:lnTo>
                  <a:pt x="891794" y="249047"/>
                </a:lnTo>
                <a:close/>
              </a:path>
              <a:path w="2482215" h="344170">
                <a:moveTo>
                  <a:pt x="891794" y="180467"/>
                </a:moveTo>
                <a:lnTo>
                  <a:pt x="866013" y="180467"/>
                </a:lnTo>
                <a:lnTo>
                  <a:pt x="866013" y="224282"/>
                </a:lnTo>
                <a:lnTo>
                  <a:pt x="891794" y="224282"/>
                </a:lnTo>
                <a:lnTo>
                  <a:pt x="891794" y="180467"/>
                </a:lnTo>
                <a:close/>
              </a:path>
              <a:path w="2482215" h="344170">
                <a:moveTo>
                  <a:pt x="891794" y="113284"/>
                </a:moveTo>
                <a:lnTo>
                  <a:pt x="866013" y="113284"/>
                </a:lnTo>
                <a:lnTo>
                  <a:pt x="866013" y="156718"/>
                </a:lnTo>
                <a:lnTo>
                  <a:pt x="891794" y="156718"/>
                </a:lnTo>
                <a:lnTo>
                  <a:pt x="891794" y="113284"/>
                </a:lnTo>
                <a:close/>
              </a:path>
              <a:path w="2482215" h="344170">
                <a:moveTo>
                  <a:pt x="891794" y="45974"/>
                </a:moveTo>
                <a:lnTo>
                  <a:pt x="866013" y="45974"/>
                </a:lnTo>
                <a:lnTo>
                  <a:pt x="866013" y="89535"/>
                </a:lnTo>
                <a:lnTo>
                  <a:pt x="891794" y="89535"/>
                </a:lnTo>
                <a:lnTo>
                  <a:pt x="891794" y="45974"/>
                </a:lnTo>
                <a:close/>
              </a:path>
              <a:path w="2482215" h="344170">
                <a:moveTo>
                  <a:pt x="934974" y="306832"/>
                </a:moveTo>
                <a:lnTo>
                  <a:pt x="936543" y="314453"/>
                </a:lnTo>
                <a:lnTo>
                  <a:pt x="938006" y="322278"/>
                </a:lnTo>
                <a:lnTo>
                  <a:pt x="939349" y="330317"/>
                </a:lnTo>
                <a:lnTo>
                  <a:pt x="940562" y="338582"/>
                </a:lnTo>
                <a:lnTo>
                  <a:pt x="969311" y="339232"/>
                </a:lnTo>
                <a:lnTo>
                  <a:pt x="1013513" y="336548"/>
                </a:lnTo>
                <a:lnTo>
                  <a:pt x="1035476" y="310388"/>
                </a:lnTo>
                <a:lnTo>
                  <a:pt x="985901" y="310388"/>
                </a:lnTo>
                <a:lnTo>
                  <a:pt x="973943" y="309885"/>
                </a:lnTo>
                <a:lnTo>
                  <a:pt x="961485" y="309133"/>
                </a:lnTo>
                <a:lnTo>
                  <a:pt x="948503" y="308119"/>
                </a:lnTo>
                <a:lnTo>
                  <a:pt x="934974" y="306832"/>
                </a:lnTo>
                <a:close/>
              </a:path>
              <a:path w="2482215" h="344170">
                <a:moveTo>
                  <a:pt x="1037463" y="6350"/>
                </a:moveTo>
                <a:lnTo>
                  <a:pt x="1009522" y="6350"/>
                </a:lnTo>
                <a:lnTo>
                  <a:pt x="1009522" y="284607"/>
                </a:lnTo>
                <a:lnTo>
                  <a:pt x="1008189" y="295868"/>
                </a:lnTo>
                <a:lnTo>
                  <a:pt x="1003807" y="303926"/>
                </a:lnTo>
                <a:lnTo>
                  <a:pt x="996378" y="308770"/>
                </a:lnTo>
                <a:lnTo>
                  <a:pt x="985901" y="310388"/>
                </a:lnTo>
                <a:lnTo>
                  <a:pt x="1035476" y="310388"/>
                </a:lnTo>
                <a:lnTo>
                  <a:pt x="1037463" y="296418"/>
                </a:lnTo>
                <a:lnTo>
                  <a:pt x="1037463" y="6350"/>
                </a:lnTo>
                <a:close/>
              </a:path>
              <a:path w="2482215" h="344170">
                <a:moveTo>
                  <a:pt x="963549" y="37338"/>
                </a:moveTo>
                <a:lnTo>
                  <a:pt x="936751" y="37338"/>
                </a:lnTo>
                <a:lnTo>
                  <a:pt x="936751" y="251841"/>
                </a:lnTo>
                <a:lnTo>
                  <a:pt x="963549" y="251841"/>
                </a:lnTo>
                <a:lnTo>
                  <a:pt x="963549" y="37338"/>
                </a:lnTo>
                <a:close/>
              </a:path>
              <a:path w="2482215" h="344170">
                <a:moveTo>
                  <a:pt x="780414" y="267208"/>
                </a:moveTo>
                <a:lnTo>
                  <a:pt x="765034" y="281090"/>
                </a:lnTo>
                <a:lnTo>
                  <a:pt x="748807" y="294544"/>
                </a:lnTo>
                <a:lnTo>
                  <a:pt x="731748" y="307570"/>
                </a:lnTo>
                <a:lnTo>
                  <a:pt x="713867" y="320167"/>
                </a:lnTo>
                <a:lnTo>
                  <a:pt x="718627" y="326169"/>
                </a:lnTo>
                <a:lnTo>
                  <a:pt x="723185" y="331993"/>
                </a:lnTo>
                <a:lnTo>
                  <a:pt x="727529" y="337651"/>
                </a:lnTo>
                <a:lnTo>
                  <a:pt x="731646" y="343154"/>
                </a:lnTo>
                <a:lnTo>
                  <a:pt x="751625" y="327937"/>
                </a:lnTo>
                <a:lnTo>
                  <a:pt x="769842" y="313340"/>
                </a:lnTo>
                <a:lnTo>
                  <a:pt x="786296" y="299362"/>
                </a:lnTo>
                <a:lnTo>
                  <a:pt x="800988" y="286004"/>
                </a:lnTo>
                <a:lnTo>
                  <a:pt x="780414" y="267208"/>
                </a:lnTo>
                <a:close/>
              </a:path>
              <a:path w="2482215" h="344170">
                <a:moveTo>
                  <a:pt x="846963" y="268859"/>
                </a:moveTo>
                <a:lnTo>
                  <a:pt x="829818" y="287020"/>
                </a:lnTo>
                <a:lnTo>
                  <a:pt x="844012" y="298336"/>
                </a:lnTo>
                <a:lnTo>
                  <a:pt x="859361" y="310975"/>
                </a:lnTo>
                <a:lnTo>
                  <a:pt x="875877" y="324971"/>
                </a:lnTo>
                <a:lnTo>
                  <a:pt x="893571" y="340360"/>
                </a:lnTo>
                <a:lnTo>
                  <a:pt x="913383" y="317373"/>
                </a:lnTo>
                <a:lnTo>
                  <a:pt x="898433" y="305560"/>
                </a:lnTo>
                <a:lnTo>
                  <a:pt x="882364" y="293544"/>
                </a:lnTo>
                <a:lnTo>
                  <a:pt x="865199" y="281314"/>
                </a:lnTo>
                <a:lnTo>
                  <a:pt x="846963" y="268859"/>
                </a:lnTo>
                <a:close/>
              </a:path>
              <a:path w="2482215" h="344170">
                <a:moveTo>
                  <a:pt x="1172209" y="313182"/>
                </a:moveTo>
                <a:lnTo>
                  <a:pt x="1173472" y="320228"/>
                </a:lnTo>
                <a:lnTo>
                  <a:pt x="1174591" y="326882"/>
                </a:lnTo>
                <a:lnTo>
                  <a:pt x="1175648" y="333696"/>
                </a:lnTo>
                <a:lnTo>
                  <a:pt x="1176401" y="338963"/>
                </a:lnTo>
                <a:lnTo>
                  <a:pt x="1197721" y="339423"/>
                </a:lnTo>
                <a:lnTo>
                  <a:pt x="1236712" y="337242"/>
                </a:lnTo>
                <a:lnTo>
                  <a:pt x="1258693" y="315976"/>
                </a:lnTo>
                <a:lnTo>
                  <a:pt x="1212214" y="315976"/>
                </a:lnTo>
                <a:lnTo>
                  <a:pt x="1204499" y="315789"/>
                </a:lnTo>
                <a:lnTo>
                  <a:pt x="1195260" y="315245"/>
                </a:lnTo>
                <a:lnTo>
                  <a:pt x="1184497" y="314368"/>
                </a:lnTo>
                <a:lnTo>
                  <a:pt x="1172209" y="313182"/>
                </a:lnTo>
                <a:close/>
              </a:path>
              <a:path w="2482215" h="344170">
                <a:moveTo>
                  <a:pt x="1165606" y="272034"/>
                </a:moveTo>
                <a:lnTo>
                  <a:pt x="1140460" y="285940"/>
                </a:lnTo>
                <a:lnTo>
                  <a:pt x="1117219" y="297942"/>
                </a:lnTo>
                <a:lnTo>
                  <a:pt x="1095883" y="308038"/>
                </a:lnTo>
                <a:lnTo>
                  <a:pt x="1076452" y="316230"/>
                </a:lnTo>
                <a:lnTo>
                  <a:pt x="1084632" y="328727"/>
                </a:lnTo>
                <a:lnTo>
                  <a:pt x="1087846" y="333696"/>
                </a:lnTo>
                <a:lnTo>
                  <a:pt x="1090676" y="338201"/>
                </a:lnTo>
                <a:lnTo>
                  <a:pt x="1110817" y="328727"/>
                </a:lnTo>
                <a:lnTo>
                  <a:pt x="1132935" y="317658"/>
                </a:lnTo>
                <a:lnTo>
                  <a:pt x="1157005" y="305018"/>
                </a:lnTo>
                <a:lnTo>
                  <a:pt x="1183005" y="290830"/>
                </a:lnTo>
                <a:lnTo>
                  <a:pt x="1165606" y="272034"/>
                </a:lnTo>
                <a:close/>
              </a:path>
              <a:path w="2482215" h="344170">
                <a:moveTo>
                  <a:pt x="1307719" y="269621"/>
                </a:moveTo>
                <a:lnTo>
                  <a:pt x="1292987" y="288798"/>
                </a:lnTo>
                <a:lnTo>
                  <a:pt x="1313039" y="298727"/>
                </a:lnTo>
                <a:lnTo>
                  <a:pt x="1334531" y="310038"/>
                </a:lnTo>
                <a:lnTo>
                  <a:pt x="1357477" y="322730"/>
                </a:lnTo>
                <a:lnTo>
                  <a:pt x="1381887" y="336804"/>
                </a:lnTo>
                <a:lnTo>
                  <a:pt x="1398524" y="314579"/>
                </a:lnTo>
                <a:lnTo>
                  <a:pt x="1372494" y="301285"/>
                </a:lnTo>
                <a:lnTo>
                  <a:pt x="1348692" y="289385"/>
                </a:lnTo>
                <a:lnTo>
                  <a:pt x="1327104" y="278842"/>
                </a:lnTo>
                <a:lnTo>
                  <a:pt x="1307719" y="269621"/>
                </a:lnTo>
                <a:close/>
              </a:path>
              <a:path w="2482215" h="344170">
                <a:moveTo>
                  <a:pt x="1260983" y="263017"/>
                </a:moveTo>
                <a:lnTo>
                  <a:pt x="1234186" y="263017"/>
                </a:lnTo>
                <a:lnTo>
                  <a:pt x="1234186" y="299212"/>
                </a:lnTo>
                <a:lnTo>
                  <a:pt x="1232806" y="306546"/>
                </a:lnTo>
                <a:lnTo>
                  <a:pt x="1228677" y="311785"/>
                </a:lnTo>
                <a:lnTo>
                  <a:pt x="1221809" y="314928"/>
                </a:lnTo>
                <a:lnTo>
                  <a:pt x="1212214" y="315976"/>
                </a:lnTo>
                <a:lnTo>
                  <a:pt x="1258693" y="315976"/>
                </a:lnTo>
                <a:lnTo>
                  <a:pt x="1260983" y="302006"/>
                </a:lnTo>
                <a:lnTo>
                  <a:pt x="1260983" y="263017"/>
                </a:lnTo>
                <a:close/>
              </a:path>
              <a:path w="2482215" h="344170">
                <a:moveTo>
                  <a:pt x="1394812" y="257429"/>
                </a:moveTo>
                <a:lnTo>
                  <a:pt x="1355089" y="257429"/>
                </a:lnTo>
                <a:lnTo>
                  <a:pt x="1360735" y="262643"/>
                </a:lnTo>
                <a:lnTo>
                  <a:pt x="1366250" y="267811"/>
                </a:lnTo>
                <a:lnTo>
                  <a:pt x="1371645" y="272930"/>
                </a:lnTo>
                <a:lnTo>
                  <a:pt x="1376933" y="278003"/>
                </a:lnTo>
                <a:lnTo>
                  <a:pt x="1397508" y="259842"/>
                </a:lnTo>
                <a:lnTo>
                  <a:pt x="1394812" y="257429"/>
                </a:lnTo>
                <a:close/>
              </a:path>
              <a:path w="2482215" h="344170">
                <a:moveTo>
                  <a:pt x="1275912" y="205232"/>
                </a:moveTo>
                <a:lnTo>
                  <a:pt x="1223390" y="205232"/>
                </a:lnTo>
                <a:lnTo>
                  <a:pt x="1204721" y="212635"/>
                </a:lnTo>
                <a:lnTo>
                  <a:pt x="1185671" y="219979"/>
                </a:lnTo>
                <a:lnTo>
                  <a:pt x="1146428" y="234442"/>
                </a:lnTo>
                <a:lnTo>
                  <a:pt x="1101852" y="245237"/>
                </a:lnTo>
                <a:lnTo>
                  <a:pt x="1114044" y="271399"/>
                </a:lnTo>
                <a:lnTo>
                  <a:pt x="1154811" y="266827"/>
                </a:lnTo>
                <a:lnTo>
                  <a:pt x="1234186" y="263017"/>
                </a:lnTo>
                <a:lnTo>
                  <a:pt x="1260983" y="263017"/>
                </a:lnTo>
                <a:lnTo>
                  <a:pt x="1260983" y="261620"/>
                </a:lnTo>
                <a:lnTo>
                  <a:pt x="1355089" y="257429"/>
                </a:lnTo>
                <a:lnTo>
                  <a:pt x="1394812" y="257429"/>
                </a:lnTo>
                <a:lnTo>
                  <a:pt x="1382329" y="246253"/>
                </a:lnTo>
                <a:lnTo>
                  <a:pt x="1164208" y="246253"/>
                </a:lnTo>
                <a:lnTo>
                  <a:pt x="1207287" y="231177"/>
                </a:lnTo>
                <a:lnTo>
                  <a:pt x="1251188" y="214899"/>
                </a:lnTo>
                <a:lnTo>
                  <a:pt x="1275912" y="205232"/>
                </a:lnTo>
                <a:close/>
              </a:path>
              <a:path w="2482215" h="344170">
                <a:moveTo>
                  <a:pt x="1323975" y="199263"/>
                </a:moveTo>
                <a:lnTo>
                  <a:pt x="1305178" y="214630"/>
                </a:lnTo>
                <a:lnTo>
                  <a:pt x="1319942" y="226917"/>
                </a:lnTo>
                <a:lnTo>
                  <a:pt x="1327110" y="232989"/>
                </a:lnTo>
                <a:lnTo>
                  <a:pt x="1334134" y="239014"/>
                </a:lnTo>
                <a:lnTo>
                  <a:pt x="1164208" y="246253"/>
                </a:lnTo>
                <a:lnTo>
                  <a:pt x="1382329" y="246253"/>
                </a:lnTo>
                <a:lnTo>
                  <a:pt x="1380910" y="244983"/>
                </a:lnTo>
                <a:lnTo>
                  <a:pt x="1363122" y="229933"/>
                </a:lnTo>
                <a:lnTo>
                  <a:pt x="1344061" y="214630"/>
                </a:lnTo>
                <a:lnTo>
                  <a:pt x="1323975" y="199263"/>
                </a:lnTo>
                <a:close/>
              </a:path>
              <a:path w="2482215" h="344170">
                <a:moveTo>
                  <a:pt x="1216406" y="151511"/>
                </a:moveTo>
                <a:lnTo>
                  <a:pt x="1197609" y="151511"/>
                </a:lnTo>
                <a:lnTo>
                  <a:pt x="1183836" y="159258"/>
                </a:lnTo>
                <a:lnTo>
                  <a:pt x="1169749" y="166703"/>
                </a:lnTo>
                <a:lnTo>
                  <a:pt x="1133244" y="183638"/>
                </a:lnTo>
                <a:lnTo>
                  <a:pt x="1108456" y="190246"/>
                </a:lnTo>
                <a:lnTo>
                  <a:pt x="1120647" y="213868"/>
                </a:lnTo>
                <a:lnTo>
                  <a:pt x="1184132" y="207787"/>
                </a:lnTo>
                <a:lnTo>
                  <a:pt x="1223390" y="205232"/>
                </a:lnTo>
                <a:lnTo>
                  <a:pt x="1275912" y="205232"/>
                </a:lnTo>
                <a:lnTo>
                  <a:pt x="1295921" y="197407"/>
                </a:lnTo>
                <a:lnTo>
                  <a:pt x="1311813" y="190881"/>
                </a:lnTo>
                <a:lnTo>
                  <a:pt x="1156208" y="190881"/>
                </a:lnTo>
                <a:lnTo>
                  <a:pt x="1174829" y="183403"/>
                </a:lnTo>
                <a:lnTo>
                  <a:pt x="1193164" y="175641"/>
                </a:lnTo>
                <a:lnTo>
                  <a:pt x="1211214" y="167592"/>
                </a:lnTo>
                <a:lnTo>
                  <a:pt x="1228978" y="159258"/>
                </a:lnTo>
                <a:lnTo>
                  <a:pt x="1216406" y="151511"/>
                </a:lnTo>
                <a:close/>
              </a:path>
              <a:path w="2482215" h="344170">
                <a:moveTo>
                  <a:pt x="1320545" y="162306"/>
                </a:moveTo>
                <a:lnTo>
                  <a:pt x="1285416" y="178843"/>
                </a:lnTo>
                <a:lnTo>
                  <a:pt x="1156208" y="190881"/>
                </a:lnTo>
                <a:lnTo>
                  <a:pt x="1311813" y="190881"/>
                </a:lnTo>
                <a:lnTo>
                  <a:pt x="1341501" y="178689"/>
                </a:lnTo>
                <a:lnTo>
                  <a:pt x="1320545" y="162306"/>
                </a:lnTo>
                <a:close/>
              </a:path>
              <a:path w="2482215" h="344170">
                <a:moveTo>
                  <a:pt x="1375689" y="123317"/>
                </a:moveTo>
                <a:lnTo>
                  <a:pt x="1321308" y="123317"/>
                </a:lnTo>
                <a:lnTo>
                  <a:pt x="1336639" y="132770"/>
                </a:lnTo>
                <a:lnTo>
                  <a:pt x="1354232" y="141319"/>
                </a:lnTo>
                <a:lnTo>
                  <a:pt x="1374064" y="148963"/>
                </a:lnTo>
                <a:lnTo>
                  <a:pt x="1396111" y="155702"/>
                </a:lnTo>
                <a:lnTo>
                  <a:pt x="1399347" y="149865"/>
                </a:lnTo>
                <a:lnTo>
                  <a:pt x="1402762" y="144160"/>
                </a:lnTo>
                <a:lnTo>
                  <a:pt x="1406344" y="138574"/>
                </a:lnTo>
                <a:lnTo>
                  <a:pt x="1410081" y="133096"/>
                </a:lnTo>
                <a:lnTo>
                  <a:pt x="1390507" y="128115"/>
                </a:lnTo>
                <a:lnTo>
                  <a:pt x="1375689" y="123317"/>
                </a:lnTo>
                <a:close/>
              </a:path>
              <a:path w="2482215" h="344170">
                <a:moveTo>
                  <a:pt x="1286764" y="39370"/>
                </a:moveTo>
                <a:lnTo>
                  <a:pt x="1262380" y="39370"/>
                </a:lnTo>
                <a:lnTo>
                  <a:pt x="1269406" y="60374"/>
                </a:lnTo>
                <a:lnTo>
                  <a:pt x="1278302" y="78819"/>
                </a:lnTo>
                <a:lnTo>
                  <a:pt x="1289079" y="94716"/>
                </a:lnTo>
                <a:lnTo>
                  <a:pt x="1301750" y="108077"/>
                </a:lnTo>
                <a:lnTo>
                  <a:pt x="1286960" y="115242"/>
                </a:lnTo>
                <a:lnTo>
                  <a:pt x="1270777" y="121872"/>
                </a:lnTo>
                <a:lnTo>
                  <a:pt x="1253190" y="127954"/>
                </a:lnTo>
                <a:lnTo>
                  <a:pt x="1234186" y="133477"/>
                </a:lnTo>
                <a:lnTo>
                  <a:pt x="1236950" y="136856"/>
                </a:lnTo>
                <a:lnTo>
                  <a:pt x="1240297" y="141462"/>
                </a:lnTo>
                <a:lnTo>
                  <a:pt x="1244240" y="147282"/>
                </a:lnTo>
                <a:lnTo>
                  <a:pt x="1248790" y="154305"/>
                </a:lnTo>
                <a:lnTo>
                  <a:pt x="1269676" y="147570"/>
                </a:lnTo>
                <a:lnTo>
                  <a:pt x="1288716" y="140144"/>
                </a:lnTo>
                <a:lnTo>
                  <a:pt x="1305923" y="132052"/>
                </a:lnTo>
                <a:lnTo>
                  <a:pt x="1321308" y="123317"/>
                </a:lnTo>
                <a:lnTo>
                  <a:pt x="1375689" y="123317"/>
                </a:lnTo>
                <a:lnTo>
                  <a:pt x="1372552" y="122301"/>
                </a:lnTo>
                <a:lnTo>
                  <a:pt x="1356217" y="115629"/>
                </a:lnTo>
                <a:lnTo>
                  <a:pt x="1341501" y="108077"/>
                </a:lnTo>
                <a:lnTo>
                  <a:pt x="1355445" y="94107"/>
                </a:lnTo>
                <a:lnTo>
                  <a:pt x="1322314" y="94097"/>
                </a:lnTo>
                <a:lnTo>
                  <a:pt x="1311463" y="82696"/>
                </a:lnTo>
                <a:lnTo>
                  <a:pt x="1301924" y="69786"/>
                </a:lnTo>
                <a:lnTo>
                  <a:pt x="1293695" y="55352"/>
                </a:lnTo>
                <a:lnTo>
                  <a:pt x="1286764" y="39370"/>
                </a:lnTo>
                <a:close/>
              </a:path>
              <a:path w="2482215" h="344170">
                <a:moveTo>
                  <a:pt x="1239774" y="16129"/>
                </a:moveTo>
                <a:lnTo>
                  <a:pt x="1091692" y="16129"/>
                </a:lnTo>
                <a:lnTo>
                  <a:pt x="1091692" y="151511"/>
                </a:lnTo>
                <a:lnTo>
                  <a:pt x="1228978" y="151511"/>
                </a:lnTo>
                <a:lnTo>
                  <a:pt x="1228978" y="134112"/>
                </a:lnTo>
                <a:lnTo>
                  <a:pt x="1114678" y="134112"/>
                </a:lnTo>
                <a:lnTo>
                  <a:pt x="1114678" y="110109"/>
                </a:lnTo>
                <a:lnTo>
                  <a:pt x="1236980" y="110109"/>
                </a:lnTo>
                <a:lnTo>
                  <a:pt x="1236980" y="93345"/>
                </a:lnTo>
                <a:lnTo>
                  <a:pt x="1114678" y="93345"/>
                </a:lnTo>
                <a:lnTo>
                  <a:pt x="1114678" y="71755"/>
                </a:lnTo>
                <a:lnTo>
                  <a:pt x="1236980" y="71755"/>
                </a:lnTo>
                <a:lnTo>
                  <a:pt x="1236980" y="55118"/>
                </a:lnTo>
                <a:lnTo>
                  <a:pt x="1114678" y="55118"/>
                </a:lnTo>
                <a:lnTo>
                  <a:pt x="1114678" y="33528"/>
                </a:lnTo>
                <a:lnTo>
                  <a:pt x="1239774" y="33528"/>
                </a:lnTo>
                <a:lnTo>
                  <a:pt x="1239774" y="16129"/>
                </a:lnTo>
                <a:close/>
              </a:path>
              <a:path w="2482215" h="344170">
                <a:moveTo>
                  <a:pt x="1189608" y="110109"/>
                </a:moveTo>
                <a:lnTo>
                  <a:pt x="1167257" y="110109"/>
                </a:lnTo>
                <a:lnTo>
                  <a:pt x="1167257" y="134112"/>
                </a:lnTo>
                <a:lnTo>
                  <a:pt x="1189608" y="134112"/>
                </a:lnTo>
                <a:lnTo>
                  <a:pt x="1189608" y="110109"/>
                </a:lnTo>
                <a:close/>
              </a:path>
              <a:path w="2482215" h="344170">
                <a:moveTo>
                  <a:pt x="1236980" y="110109"/>
                </a:moveTo>
                <a:lnTo>
                  <a:pt x="1214627" y="110109"/>
                </a:lnTo>
                <a:lnTo>
                  <a:pt x="1214627" y="117094"/>
                </a:lnTo>
                <a:lnTo>
                  <a:pt x="1236980" y="117094"/>
                </a:lnTo>
                <a:lnTo>
                  <a:pt x="1236980" y="110109"/>
                </a:lnTo>
                <a:close/>
              </a:path>
              <a:path w="2482215" h="344170">
                <a:moveTo>
                  <a:pt x="1389888" y="19939"/>
                </a:moveTo>
                <a:lnTo>
                  <a:pt x="1247394" y="19939"/>
                </a:lnTo>
                <a:lnTo>
                  <a:pt x="1247394" y="39370"/>
                </a:lnTo>
                <a:lnTo>
                  <a:pt x="1363726" y="39370"/>
                </a:lnTo>
                <a:lnTo>
                  <a:pt x="1355484" y="55118"/>
                </a:lnTo>
                <a:lnTo>
                  <a:pt x="1345882" y="69453"/>
                </a:lnTo>
                <a:lnTo>
                  <a:pt x="1334829" y="82464"/>
                </a:lnTo>
                <a:lnTo>
                  <a:pt x="1322324" y="94107"/>
                </a:lnTo>
                <a:lnTo>
                  <a:pt x="1355455" y="94097"/>
                </a:lnTo>
                <a:lnTo>
                  <a:pt x="1368170" y="78057"/>
                </a:lnTo>
                <a:lnTo>
                  <a:pt x="1379648" y="59945"/>
                </a:lnTo>
                <a:lnTo>
                  <a:pt x="1389888" y="39751"/>
                </a:lnTo>
                <a:lnTo>
                  <a:pt x="1389888" y="19939"/>
                </a:lnTo>
                <a:close/>
              </a:path>
              <a:path w="2482215" h="344170">
                <a:moveTo>
                  <a:pt x="1236980" y="71755"/>
                </a:moveTo>
                <a:lnTo>
                  <a:pt x="1214627" y="71755"/>
                </a:lnTo>
                <a:lnTo>
                  <a:pt x="1214627" y="93345"/>
                </a:lnTo>
                <a:lnTo>
                  <a:pt x="1236980" y="93345"/>
                </a:lnTo>
                <a:lnTo>
                  <a:pt x="1236980" y="71755"/>
                </a:lnTo>
                <a:close/>
              </a:path>
              <a:path w="2482215" h="344170">
                <a:moveTo>
                  <a:pt x="1189608" y="33528"/>
                </a:moveTo>
                <a:lnTo>
                  <a:pt x="1167257" y="33528"/>
                </a:lnTo>
                <a:lnTo>
                  <a:pt x="1167257" y="55118"/>
                </a:lnTo>
                <a:lnTo>
                  <a:pt x="1189608" y="55118"/>
                </a:lnTo>
                <a:lnTo>
                  <a:pt x="1189608" y="33528"/>
                </a:lnTo>
                <a:close/>
              </a:path>
              <a:path w="2482215" h="344170">
                <a:moveTo>
                  <a:pt x="1755902" y="18542"/>
                </a:moveTo>
                <a:lnTo>
                  <a:pt x="1540002" y="18542"/>
                </a:lnTo>
                <a:lnTo>
                  <a:pt x="1539967" y="149455"/>
                </a:lnTo>
                <a:lnTo>
                  <a:pt x="1537430" y="204033"/>
                </a:lnTo>
                <a:lnTo>
                  <a:pt x="1529714" y="251491"/>
                </a:lnTo>
                <a:lnTo>
                  <a:pt x="1516856" y="291091"/>
                </a:lnTo>
                <a:lnTo>
                  <a:pt x="1498853" y="322834"/>
                </a:lnTo>
                <a:lnTo>
                  <a:pt x="1504378" y="328096"/>
                </a:lnTo>
                <a:lnTo>
                  <a:pt x="1509521" y="333406"/>
                </a:lnTo>
                <a:lnTo>
                  <a:pt x="1514284" y="338764"/>
                </a:lnTo>
                <a:lnTo>
                  <a:pt x="1518665" y="344170"/>
                </a:lnTo>
                <a:lnTo>
                  <a:pt x="1538908" y="308229"/>
                </a:lnTo>
                <a:lnTo>
                  <a:pt x="1553416" y="262572"/>
                </a:lnTo>
                <a:lnTo>
                  <a:pt x="1562117" y="207331"/>
                </a:lnTo>
                <a:lnTo>
                  <a:pt x="1564975" y="143510"/>
                </a:lnTo>
                <a:lnTo>
                  <a:pt x="1565020" y="97536"/>
                </a:lnTo>
                <a:lnTo>
                  <a:pt x="1755902" y="97536"/>
                </a:lnTo>
                <a:lnTo>
                  <a:pt x="1755902" y="75946"/>
                </a:lnTo>
                <a:lnTo>
                  <a:pt x="1565020" y="75946"/>
                </a:lnTo>
                <a:lnTo>
                  <a:pt x="1565020" y="40132"/>
                </a:lnTo>
                <a:lnTo>
                  <a:pt x="1755902" y="40132"/>
                </a:lnTo>
                <a:lnTo>
                  <a:pt x="1755902" y="18542"/>
                </a:lnTo>
                <a:close/>
              </a:path>
              <a:path w="2482215" h="344170">
                <a:moveTo>
                  <a:pt x="1429512" y="306832"/>
                </a:moveTo>
                <a:lnTo>
                  <a:pt x="1430845" y="313187"/>
                </a:lnTo>
                <a:lnTo>
                  <a:pt x="1431988" y="319674"/>
                </a:lnTo>
                <a:lnTo>
                  <a:pt x="1432940" y="326280"/>
                </a:lnTo>
                <a:lnTo>
                  <a:pt x="1433702" y="332994"/>
                </a:lnTo>
                <a:lnTo>
                  <a:pt x="1443138" y="333091"/>
                </a:lnTo>
                <a:lnTo>
                  <a:pt x="1487805" y="321881"/>
                </a:lnTo>
                <a:lnTo>
                  <a:pt x="1493219" y="308229"/>
                </a:lnTo>
                <a:lnTo>
                  <a:pt x="1457706" y="308229"/>
                </a:lnTo>
                <a:lnTo>
                  <a:pt x="1451800" y="308153"/>
                </a:lnTo>
                <a:lnTo>
                  <a:pt x="1445133" y="307911"/>
                </a:lnTo>
                <a:lnTo>
                  <a:pt x="1437703" y="307478"/>
                </a:lnTo>
                <a:lnTo>
                  <a:pt x="1429512" y="306832"/>
                </a:lnTo>
                <a:close/>
              </a:path>
              <a:path w="2482215" h="344170">
                <a:moveTo>
                  <a:pt x="1770507" y="305181"/>
                </a:moveTo>
                <a:lnTo>
                  <a:pt x="1551813" y="305181"/>
                </a:lnTo>
                <a:lnTo>
                  <a:pt x="1551813" y="326771"/>
                </a:lnTo>
                <a:lnTo>
                  <a:pt x="1770507" y="326771"/>
                </a:lnTo>
                <a:lnTo>
                  <a:pt x="1770507" y="305181"/>
                </a:lnTo>
                <a:close/>
              </a:path>
              <a:path w="2482215" h="344170">
                <a:moveTo>
                  <a:pt x="1494663" y="197231"/>
                </a:moveTo>
                <a:lnTo>
                  <a:pt x="1469644" y="197231"/>
                </a:lnTo>
                <a:lnTo>
                  <a:pt x="1469644" y="303276"/>
                </a:lnTo>
                <a:lnTo>
                  <a:pt x="1465707" y="307848"/>
                </a:lnTo>
                <a:lnTo>
                  <a:pt x="1457706" y="308229"/>
                </a:lnTo>
                <a:lnTo>
                  <a:pt x="1493219" y="308229"/>
                </a:lnTo>
                <a:lnTo>
                  <a:pt x="1494663" y="295402"/>
                </a:lnTo>
                <a:lnTo>
                  <a:pt x="1494663" y="197231"/>
                </a:lnTo>
                <a:close/>
              </a:path>
              <a:path w="2482215" h="344170">
                <a:moveTo>
                  <a:pt x="1674368" y="269240"/>
                </a:moveTo>
                <a:lnTo>
                  <a:pt x="1649349" y="269240"/>
                </a:lnTo>
                <a:lnTo>
                  <a:pt x="1649349" y="305181"/>
                </a:lnTo>
                <a:lnTo>
                  <a:pt x="1674368" y="305181"/>
                </a:lnTo>
                <a:lnTo>
                  <a:pt x="1674368" y="269240"/>
                </a:lnTo>
                <a:close/>
              </a:path>
              <a:path w="2482215" h="344170">
                <a:moveTo>
                  <a:pt x="1750949" y="247650"/>
                </a:moveTo>
                <a:lnTo>
                  <a:pt x="1574419" y="247650"/>
                </a:lnTo>
                <a:lnTo>
                  <a:pt x="1574419" y="269240"/>
                </a:lnTo>
                <a:lnTo>
                  <a:pt x="1750949" y="269240"/>
                </a:lnTo>
                <a:lnTo>
                  <a:pt x="1750949" y="247650"/>
                </a:lnTo>
                <a:close/>
              </a:path>
              <a:path w="2482215" h="344170">
                <a:moveTo>
                  <a:pt x="1674368" y="219075"/>
                </a:moveTo>
                <a:lnTo>
                  <a:pt x="1649349" y="219075"/>
                </a:lnTo>
                <a:lnTo>
                  <a:pt x="1649349" y="247650"/>
                </a:lnTo>
                <a:lnTo>
                  <a:pt x="1674368" y="247650"/>
                </a:lnTo>
                <a:lnTo>
                  <a:pt x="1674368" y="219075"/>
                </a:lnTo>
                <a:close/>
              </a:path>
              <a:path w="2482215" h="344170">
                <a:moveTo>
                  <a:pt x="1760975" y="210058"/>
                </a:moveTo>
                <a:lnTo>
                  <a:pt x="1728343" y="210058"/>
                </a:lnTo>
                <a:lnTo>
                  <a:pt x="1738249" y="221234"/>
                </a:lnTo>
                <a:lnTo>
                  <a:pt x="1742947" y="226822"/>
                </a:lnTo>
                <a:lnTo>
                  <a:pt x="1760975" y="210058"/>
                </a:lnTo>
                <a:close/>
              </a:path>
              <a:path w="2482215" h="344170">
                <a:moveTo>
                  <a:pt x="1665096" y="143510"/>
                </a:moveTo>
                <a:lnTo>
                  <a:pt x="1632965" y="143510"/>
                </a:lnTo>
                <a:lnTo>
                  <a:pt x="1618462" y="159206"/>
                </a:lnTo>
                <a:lnTo>
                  <a:pt x="1604435" y="172813"/>
                </a:lnTo>
                <a:lnTo>
                  <a:pt x="1590978" y="184265"/>
                </a:lnTo>
                <a:lnTo>
                  <a:pt x="1577975" y="193675"/>
                </a:lnTo>
                <a:lnTo>
                  <a:pt x="1582801" y="217043"/>
                </a:lnTo>
                <a:lnTo>
                  <a:pt x="1605613" y="215237"/>
                </a:lnTo>
                <a:lnTo>
                  <a:pt x="1637474" y="213455"/>
                </a:lnTo>
                <a:lnTo>
                  <a:pt x="1728343" y="210058"/>
                </a:lnTo>
                <a:lnTo>
                  <a:pt x="1760975" y="210058"/>
                </a:lnTo>
                <a:lnTo>
                  <a:pt x="1762887" y="208280"/>
                </a:lnTo>
                <a:lnTo>
                  <a:pt x="1747972" y="193040"/>
                </a:lnTo>
                <a:lnTo>
                  <a:pt x="1613027" y="193040"/>
                </a:lnTo>
                <a:lnTo>
                  <a:pt x="1624645" y="182657"/>
                </a:lnTo>
                <a:lnTo>
                  <a:pt x="1637204" y="170942"/>
                </a:lnTo>
                <a:lnTo>
                  <a:pt x="1650692" y="157892"/>
                </a:lnTo>
                <a:lnTo>
                  <a:pt x="1665096" y="143510"/>
                </a:lnTo>
                <a:close/>
              </a:path>
              <a:path w="2482215" h="344170">
                <a:moveTo>
                  <a:pt x="1494663" y="89154"/>
                </a:moveTo>
                <a:lnTo>
                  <a:pt x="1469644" y="89154"/>
                </a:lnTo>
                <a:lnTo>
                  <a:pt x="1469644" y="167767"/>
                </a:lnTo>
                <a:lnTo>
                  <a:pt x="1458071" y="172813"/>
                </a:lnTo>
                <a:lnTo>
                  <a:pt x="1446783" y="177657"/>
                </a:lnTo>
                <a:lnTo>
                  <a:pt x="1425067" y="186690"/>
                </a:lnTo>
                <a:lnTo>
                  <a:pt x="1431289" y="216281"/>
                </a:lnTo>
                <a:lnTo>
                  <a:pt x="1460311" y="201779"/>
                </a:lnTo>
                <a:lnTo>
                  <a:pt x="1469644" y="197231"/>
                </a:lnTo>
                <a:lnTo>
                  <a:pt x="1494663" y="197231"/>
                </a:lnTo>
                <a:lnTo>
                  <a:pt x="1494663" y="185039"/>
                </a:lnTo>
                <a:lnTo>
                  <a:pt x="1519523" y="173287"/>
                </a:lnTo>
                <a:lnTo>
                  <a:pt x="1527428" y="169672"/>
                </a:lnTo>
                <a:lnTo>
                  <a:pt x="1526599" y="163361"/>
                </a:lnTo>
                <a:lnTo>
                  <a:pt x="1525791" y="156083"/>
                </a:lnTo>
                <a:lnTo>
                  <a:pt x="1494663" y="156083"/>
                </a:lnTo>
                <a:lnTo>
                  <a:pt x="1494663" y="89154"/>
                </a:lnTo>
                <a:close/>
              </a:path>
              <a:path w="2482215" h="344170">
                <a:moveTo>
                  <a:pt x="1705356" y="152654"/>
                </a:moveTo>
                <a:lnTo>
                  <a:pt x="1687576" y="167894"/>
                </a:lnTo>
                <a:lnTo>
                  <a:pt x="1693247" y="173422"/>
                </a:lnTo>
                <a:lnTo>
                  <a:pt x="1698847" y="178974"/>
                </a:lnTo>
                <a:lnTo>
                  <a:pt x="1704399" y="184574"/>
                </a:lnTo>
                <a:lnTo>
                  <a:pt x="1709927" y="190246"/>
                </a:lnTo>
                <a:lnTo>
                  <a:pt x="1658286" y="192071"/>
                </a:lnTo>
                <a:lnTo>
                  <a:pt x="1613027" y="193040"/>
                </a:lnTo>
                <a:lnTo>
                  <a:pt x="1747972" y="193040"/>
                </a:lnTo>
                <a:lnTo>
                  <a:pt x="1733645" y="178895"/>
                </a:lnTo>
                <a:lnTo>
                  <a:pt x="1719381" y="165363"/>
                </a:lnTo>
                <a:lnTo>
                  <a:pt x="1705356" y="152654"/>
                </a:lnTo>
                <a:close/>
              </a:path>
              <a:path w="2482215" h="344170">
                <a:moveTo>
                  <a:pt x="1524634" y="141859"/>
                </a:moveTo>
                <a:lnTo>
                  <a:pt x="1517040" y="145528"/>
                </a:lnTo>
                <a:lnTo>
                  <a:pt x="1494663" y="156083"/>
                </a:lnTo>
                <a:lnTo>
                  <a:pt x="1525791" y="156083"/>
                </a:lnTo>
                <a:lnTo>
                  <a:pt x="1525178" y="149455"/>
                </a:lnTo>
                <a:lnTo>
                  <a:pt x="1524634" y="141859"/>
                </a:lnTo>
                <a:close/>
              </a:path>
              <a:path w="2482215" h="344170">
                <a:moveTo>
                  <a:pt x="1762125" y="121920"/>
                </a:moveTo>
                <a:lnTo>
                  <a:pt x="1572640" y="121920"/>
                </a:lnTo>
                <a:lnTo>
                  <a:pt x="1572640" y="143510"/>
                </a:lnTo>
                <a:lnTo>
                  <a:pt x="1762125" y="143510"/>
                </a:lnTo>
                <a:lnTo>
                  <a:pt x="1762125" y="121920"/>
                </a:lnTo>
                <a:close/>
              </a:path>
              <a:path w="2482215" h="344170">
                <a:moveTo>
                  <a:pt x="1755902" y="97536"/>
                </a:moveTo>
                <a:lnTo>
                  <a:pt x="1730756" y="97536"/>
                </a:lnTo>
                <a:lnTo>
                  <a:pt x="1730756" y="107315"/>
                </a:lnTo>
                <a:lnTo>
                  <a:pt x="1755902" y="107315"/>
                </a:lnTo>
                <a:lnTo>
                  <a:pt x="1755902" y="97536"/>
                </a:lnTo>
                <a:close/>
              </a:path>
              <a:path w="2482215" h="344170">
                <a:moveTo>
                  <a:pt x="1528064" y="64897"/>
                </a:moveTo>
                <a:lnTo>
                  <a:pt x="1428114" y="64897"/>
                </a:lnTo>
                <a:lnTo>
                  <a:pt x="1428114" y="89154"/>
                </a:lnTo>
                <a:lnTo>
                  <a:pt x="1528064" y="89154"/>
                </a:lnTo>
                <a:lnTo>
                  <a:pt x="1528064" y="64897"/>
                </a:lnTo>
                <a:close/>
              </a:path>
              <a:path w="2482215" h="344170">
                <a:moveTo>
                  <a:pt x="1755902" y="40132"/>
                </a:moveTo>
                <a:lnTo>
                  <a:pt x="1730756" y="40132"/>
                </a:lnTo>
                <a:lnTo>
                  <a:pt x="1730756" y="75946"/>
                </a:lnTo>
                <a:lnTo>
                  <a:pt x="1755902" y="75946"/>
                </a:lnTo>
                <a:lnTo>
                  <a:pt x="1755902" y="40132"/>
                </a:lnTo>
                <a:close/>
              </a:path>
              <a:path w="2482215" h="344170">
                <a:moveTo>
                  <a:pt x="1494663" y="762"/>
                </a:moveTo>
                <a:lnTo>
                  <a:pt x="1469644" y="762"/>
                </a:lnTo>
                <a:lnTo>
                  <a:pt x="1469644" y="64897"/>
                </a:lnTo>
                <a:lnTo>
                  <a:pt x="1494663" y="64897"/>
                </a:lnTo>
                <a:lnTo>
                  <a:pt x="1494663" y="762"/>
                </a:lnTo>
                <a:close/>
              </a:path>
              <a:path w="2482215" h="344170">
                <a:moveTo>
                  <a:pt x="1865630" y="193675"/>
                </a:moveTo>
                <a:lnTo>
                  <a:pt x="1838452" y="193675"/>
                </a:lnTo>
                <a:lnTo>
                  <a:pt x="1838452" y="340995"/>
                </a:lnTo>
                <a:lnTo>
                  <a:pt x="1865630" y="340995"/>
                </a:lnTo>
                <a:lnTo>
                  <a:pt x="1865630" y="193675"/>
                </a:lnTo>
                <a:close/>
              </a:path>
              <a:path w="2482215" h="344170">
                <a:moveTo>
                  <a:pt x="2127122" y="290830"/>
                </a:moveTo>
                <a:lnTo>
                  <a:pt x="1877821" y="290830"/>
                </a:lnTo>
                <a:lnTo>
                  <a:pt x="1877821" y="315214"/>
                </a:lnTo>
                <a:lnTo>
                  <a:pt x="2127122" y="315214"/>
                </a:lnTo>
                <a:lnTo>
                  <a:pt x="2127122" y="290830"/>
                </a:lnTo>
                <a:close/>
              </a:path>
              <a:path w="2482215" h="344170">
                <a:moveTo>
                  <a:pt x="2015362" y="186690"/>
                </a:moveTo>
                <a:lnTo>
                  <a:pt x="1986787" y="186690"/>
                </a:lnTo>
                <a:lnTo>
                  <a:pt x="1986787" y="290830"/>
                </a:lnTo>
                <a:lnTo>
                  <a:pt x="2015362" y="290830"/>
                </a:lnTo>
                <a:lnTo>
                  <a:pt x="2015362" y="186690"/>
                </a:lnTo>
                <a:close/>
              </a:path>
              <a:path w="2482215" h="344170">
                <a:moveTo>
                  <a:pt x="1914017" y="68961"/>
                </a:moveTo>
                <a:lnTo>
                  <a:pt x="1882520" y="68961"/>
                </a:lnTo>
                <a:lnTo>
                  <a:pt x="1862425" y="107277"/>
                </a:lnTo>
                <a:lnTo>
                  <a:pt x="1838912" y="144129"/>
                </a:lnTo>
                <a:lnTo>
                  <a:pt x="1811994" y="179528"/>
                </a:lnTo>
                <a:lnTo>
                  <a:pt x="1781683" y="213487"/>
                </a:lnTo>
                <a:lnTo>
                  <a:pt x="1786229" y="219916"/>
                </a:lnTo>
                <a:lnTo>
                  <a:pt x="1790525" y="226250"/>
                </a:lnTo>
                <a:lnTo>
                  <a:pt x="1794559" y="232489"/>
                </a:lnTo>
                <a:lnTo>
                  <a:pt x="1798320" y="238633"/>
                </a:lnTo>
                <a:lnTo>
                  <a:pt x="1808823" y="227768"/>
                </a:lnTo>
                <a:lnTo>
                  <a:pt x="1819005" y="216677"/>
                </a:lnTo>
                <a:lnTo>
                  <a:pt x="1828877" y="205325"/>
                </a:lnTo>
                <a:lnTo>
                  <a:pt x="1838452" y="193675"/>
                </a:lnTo>
                <a:lnTo>
                  <a:pt x="1865630" y="193675"/>
                </a:lnTo>
                <a:lnTo>
                  <a:pt x="1865630" y="156591"/>
                </a:lnTo>
                <a:lnTo>
                  <a:pt x="1879012" y="135683"/>
                </a:lnTo>
                <a:lnTo>
                  <a:pt x="1891538" y="114109"/>
                </a:lnTo>
                <a:lnTo>
                  <a:pt x="1903288" y="91694"/>
                </a:lnTo>
                <a:lnTo>
                  <a:pt x="1914017" y="68961"/>
                </a:lnTo>
                <a:close/>
              </a:path>
              <a:path w="2482215" h="344170">
                <a:moveTo>
                  <a:pt x="2107310" y="161671"/>
                </a:moveTo>
                <a:lnTo>
                  <a:pt x="1896237" y="161671"/>
                </a:lnTo>
                <a:lnTo>
                  <a:pt x="1896237" y="186690"/>
                </a:lnTo>
                <a:lnTo>
                  <a:pt x="2107310" y="186690"/>
                </a:lnTo>
                <a:lnTo>
                  <a:pt x="2107310" y="161671"/>
                </a:lnTo>
                <a:close/>
              </a:path>
              <a:path w="2482215" h="344170">
                <a:moveTo>
                  <a:pt x="2015362" y="91694"/>
                </a:moveTo>
                <a:lnTo>
                  <a:pt x="1986787" y="91694"/>
                </a:lnTo>
                <a:lnTo>
                  <a:pt x="1986787" y="161671"/>
                </a:lnTo>
                <a:lnTo>
                  <a:pt x="2015362" y="161671"/>
                </a:lnTo>
                <a:lnTo>
                  <a:pt x="2015362" y="91694"/>
                </a:lnTo>
                <a:close/>
              </a:path>
              <a:path w="2482215" h="344170">
                <a:moveTo>
                  <a:pt x="2127122" y="43307"/>
                </a:moveTo>
                <a:lnTo>
                  <a:pt x="1791334" y="43307"/>
                </a:lnTo>
                <a:lnTo>
                  <a:pt x="1791334" y="68961"/>
                </a:lnTo>
                <a:lnTo>
                  <a:pt x="2127122" y="68961"/>
                </a:lnTo>
                <a:lnTo>
                  <a:pt x="2127122" y="43307"/>
                </a:lnTo>
                <a:close/>
              </a:path>
              <a:path w="2482215" h="344170">
                <a:moveTo>
                  <a:pt x="1909064" y="0"/>
                </a:moveTo>
                <a:lnTo>
                  <a:pt x="1905593" y="11052"/>
                </a:lnTo>
                <a:lnTo>
                  <a:pt x="1901872" y="21939"/>
                </a:lnTo>
                <a:lnTo>
                  <a:pt x="1897937" y="32682"/>
                </a:lnTo>
                <a:lnTo>
                  <a:pt x="1893824" y="43307"/>
                </a:lnTo>
                <a:lnTo>
                  <a:pt x="1924939" y="43307"/>
                </a:lnTo>
                <a:lnTo>
                  <a:pt x="1928393" y="34422"/>
                </a:lnTo>
                <a:lnTo>
                  <a:pt x="1931717" y="25479"/>
                </a:lnTo>
                <a:lnTo>
                  <a:pt x="1934922" y="16464"/>
                </a:lnTo>
                <a:lnTo>
                  <a:pt x="1938020" y="7366"/>
                </a:lnTo>
                <a:lnTo>
                  <a:pt x="1909064" y="0"/>
                </a:lnTo>
                <a:close/>
              </a:path>
              <a:path w="2482215" h="344170">
                <a:moveTo>
                  <a:pt x="2481960" y="294386"/>
                </a:moveTo>
                <a:lnTo>
                  <a:pt x="2143124" y="294386"/>
                </a:lnTo>
                <a:lnTo>
                  <a:pt x="2143124" y="322199"/>
                </a:lnTo>
                <a:lnTo>
                  <a:pt x="2481960" y="322199"/>
                </a:lnTo>
                <a:lnTo>
                  <a:pt x="2481960" y="294386"/>
                </a:lnTo>
                <a:close/>
              </a:path>
              <a:path w="2482215" h="344170">
                <a:moveTo>
                  <a:pt x="2311399" y="6731"/>
                </a:moveTo>
                <a:lnTo>
                  <a:pt x="2279649" y="6731"/>
                </a:lnTo>
                <a:lnTo>
                  <a:pt x="2279649" y="294386"/>
                </a:lnTo>
                <a:lnTo>
                  <a:pt x="2311399" y="294386"/>
                </a:lnTo>
                <a:lnTo>
                  <a:pt x="2311399" y="139319"/>
                </a:lnTo>
                <a:lnTo>
                  <a:pt x="2454529" y="139319"/>
                </a:lnTo>
                <a:lnTo>
                  <a:pt x="2454529" y="111506"/>
                </a:lnTo>
                <a:lnTo>
                  <a:pt x="2311399" y="111506"/>
                </a:lnTo>
                <a:lnTo>
                  <a:pt x="2311399" y="6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294383" y="4868290"/>
            <a:ext cx="4543425" cy="348615"/>
            <a:chOff x="1294383" y="4868290"/>
            <a:chExt cx="4543425" cy="348615"/>
          </a:xfrm>
        </p:grpSpPr>
        <p:sp>
          <p:nvSpPr>
            <p:cNvPr id="11" name="object 11"/>
            <p:cNvSpPr/>
            <p:nvPr/>
          </p:nvSpPr>
          <p:spPr>
            <a:xfrm>
              <a:off x="1294383" y="4892293"/>
              <a:ext cx="251460" cy="278765"/>
            </a:xfrm>
            <a:custGeom>
              <a:avLst/>
              <a:gdLst/>
              <a:ahLst/>
              <a:cxnLst/>
              <a:rect l="l" t="t" r="r" b="b"/>
              <a:pathLst>
                <a:path w="251459" h="278764">
                  <a:moveTo>
                    <a:pt x="0" y="229107"/>
                  </a:moveTo>
                  <a:lnTo>
                    <a:pt x="0" y="264413"/>
                  </a:lnTo>
                  <a:lnTo>
                    <a:pt x="12664" y="270674"/>
                  </a:lnTo>
                  <a:lnTo>
                    <a:pt x="27209" y="275161"/>
                  </a:lnTo>
                  <a:lnTo>
                    <a:pt x="43612" y="277862"/>
                  </a:lnTo>
                  <a:lnTo>
                    <a:pt x="61849" y="278764"/>
                  </a:lnTo>
                  <a:lnTo>
                    <a:pt x="82494" y="277362"/>
                  </a:lnTo>
                  <a:lnTo>
                    <a:pt x="100996" y="273161"/>
                  </a:lnTo>
                  <a:lnTo>
                    <a:pt x="117355" y="266174"/>
                  </a:lnTo>
                  <a:lnTo>
                    <a:pt x="131572" y="256412"/>
                  </a:lnTo>
                  <a:lnTo>
                    <a:pt x="137123" y="250570"/>
                  </a:lnTo>
                  <a:lnTo>
                    <a:pt x="62484" y="250570"/>
                  </a:lnTo>
                  <a:lnTo>
                    <a:pt x="45505" y="249235"/>
                  </a:lnTo>
                  <a:lnTo>
                    <a:pt x="29432" y="245221"/>
                  </a:lnTo>
                  <a:lnTo>
                    <a:pt x="14263" y="238515"/>
                  </a:lnTo>
                  <a:lnTo>
                    <a:pt x="0" y="229107"/>
                  </a:lnTo>
                  <a:close/>
                </a:path>
                <a:path w="251459" h="278764">
                  <a:moveTo>
                    <a:pt x="137163" y="28320"/>
                  </a:moveTo>
                  <a:lnTo>
                    <a:pt x="63881" y="28320"/>
                  </a:lnTo>
                  <a:lnTo>
                    <a:pt x="85623" y="31105"/>
                  </a:lnTo>
                  <a:lnTo>
                    <a:pt x="101139" y="39449"/>
                  </a:lnTo>
                  <a:lnTo>
                    <a:pt x="110440" y="53341"/>
                  </a:lnTo>
                  <a:lnTo>
                    <a:pt x="113537" y="72770"/>
                  </a:lnTo>
                  <a:lnTo>
                    <a:pt x="109468" y="93773"/>
                  </a:lnTo>
                  <a:lnTo>
                    <a:pt x="97266" y="108775"/>
                  </a:lnTo>
                  <a:lnTo>
                    <a:pt x="76944" y="117776"/>
                  </a:lnTo>
                  <a:lnTo>
                    <a:pt x="48513" y="120776"/>
                  </a:lnTo>
                  <a:lnTo>
                    <a:pt x="27178" y="120776"/>
                  </a:lnTo>
                  <a:lnTo>
                    <a:pt x="27178" y="148970"/>
                  </a:lnTo>
                  <a:lnTo>
                    <a:pt x="49656" y="148970"/>
                  </a:lnTo>
                  <a:lnTo>
                    <a:pt x="81680" y="152181"/>
                  </a:lnTo>
                  <a:lnTo>
                    <a:pt x="104584" y="161797"/>
                  </a:lnTo>
                  <a:lnTo>
                    <a:pt x="118344" y="177796"/>
                  </a:lnTo>
                  <a:lnTo>
                    <a:pt x="122935" y="200151"/>
                  </a:lnTo>
                  <a:lnTo>
                    <a:pt x="121914" y="211083"/>
                  </a:lnTo>
                  <a:lnTo>
                    <a:pt x="97774" y="242855"/>
                  </a:lnTo>
                  <a:lnTo>
                    <a:pt x="62484" y="250570"/>
                  </a:lnTo>
                  <a:lnTo>
                    <a:pt x="137123" y="250570"/>
                  </a:lnTo>
                  <a:lnTo>
                    <a:pt x="143000" y="244387"/>
                  </a:lnTo>
                  <a:lnTo>
                    <a:pt x="151177" y="230600"/>
                  </a:lnTo>
                  <a:lnTo>
                    <a:pt x="156092" y="215050"/>
                  </a:lnTo>
                  <a:lnTo>
                    <a:pt x="157734" y="197738"/>
                  </a:lnTo>
                  <a:lnTo>
                    <a:pt x="156682" y="185235"/>
                  </a:lnTo>
                  <a:lnTo>
                    <a:pt x="131474" y="146317"/>
                  </a:lnTo>
                  <a:lnTo>
                    <a:pt x="94487" y="133476"/>
                  </a:lnTo>
                  <a:lnTo>
                    <a:pt x="94487" y="132841"/>
                  </a:lnTo>
                  <a:lnTo>
                    <a:pt x="118137" y="122884"/>
                  </a:lnTo>
                  <a:lnTo>
                    <a:pt x="135001" y="108235"/>
                  </a:lnTo>
                  <a:lnTo>
                    <a:pt x="145101" y="88872"/>
                  </a:lnTo>
                  <a:lnTo>
                    <a:pt x="148462" y="64769"/>
                  </a:lnTo>
                  <a:lnTo>
                    <a:pt x="147173" y="51055"/>
                  </a:lnTo>
                  <a:lnTo>
                    <a:pt x="143287" y="38687"/>
                  </a:lnTo>
                  <a:lnTo>
                    <a:pt x="137163" y="28320"/>
                  </a:lnTo>
                  <a:close/>
                </a:path>
                <a:path w="251459" h="278764">
                  <a:moveTo>
                    <a:pt x="72262" y="0"/>
                  </a:moveTo>
                  <a:lnTo>
                    <a:pt x="55116" y="952"/>
                  </a:lnTo>
                  <a:lnTo>
                    <a:pt x="39100" y="3809"/>
                  </a:lnTo>
                  <a:lnTo>
                    <a:pt x="24203" y="8572"/>
                  </a:lnTo>
                  <a:lnTo>
                    <a:pt x="10413" y="15239"/>
                  </a:lnTo>
                  <a:lnTo>
                    <a:pt x="10413" y="47497"/>
                  </a:lnTo>
                  <a:lnTo>
                    <a:pt x="23179" y="39090"/>
                  </a:lnTo>
                  <a:lnTo>
                    <a:pt x="36337" y="33099"/>
                  </a:lnTo>
                  <a:lnTo>
                    <a:pt x="49901" y="29513"/>
                  </a:lnTo>
                  <a:lnTo>
                    <a:pt x="63881" y="28320"/>
                  </a:lnTo>
                  <a:lnTo>
                    <a:pt x="137163" y="28320"/>
                  </a:lnTo>
                  <a:lnTo>
                    <a:pt x="136782" y="27676"/>
                  </a:lnTo>
                  <a:lnTo>
                    <a:pt x="127634" y="18033"/>
                  </a:lnTo>
                  <a:lnTo>
                    <a:pt x="116322" y="10126"/>
                  </a:lnTo>
                  <a:lnTo>
                    <a:pt x="103330" y="4492"/>
                  </a:lnTo>
                  <a:lnTo>
                    <a:pt x="88647" y="1121"/>
                  </a:lnTo>
                  <a:lnTo>
                    <a:pt x="72262" y="0"/>
                  </a:lnTo>
                  <a:close/>
                </a:path>
                <a:path w="251459" h="278764">
                  <a:moveTo>
                    <a:pt x="235077" y="233933"/>
                  </a:moveTo>
                  <a:lnTo>
                    <a:pt x="222250" y="233933"/>
                  </a:lnTo>
                  <a:lnTo>
                    <a:pt x="216915" y="236092"/>
                  </a:lnTo>
                  <a:lnTo>
                    <a:pt x="208279" y="244728"/>
                  </a:lnTo>
                  <a:lnTo>
                    <a:pt x="206121" y="250062"/>
                  </a:lnTo>
                  <a:lnTo>
                    <a:pt x="206121" y="262381"/>
                  </a:lnTo>
                  <a:lnTo>
                    <a:pt x="208279" y="267461"/>
                  </a:lnTo>
                  <a:lnTo>
                    <a:pt x="212471" y="271906"/>
                  </a:lnTo>
                  <a:lnTo>
                    <a:pt x="216662" y="276224"/>
                  </a:lnTo>
                  <a:lnTo>
                    <a:pt x="221996" y="278383"/>
                  </a:lnTo>
                  <a:lnTo>
                    <a:pt x="235077" y="278383"/>
                  </a:lnTo>
                  <a:lnTo>
                    <a:pt x="240537" y="276224"/>
                  </a:lnTo>
                  <a:lnTo>
                    <a:pt x="249047" y="267461"/>
                  </a:lnTo>
                  <a:lnTo>
                    <a:pt x="251206" y="262381"/>
                  </a:lnTo>
                  <a:lnTo>
                    <a:pt x="251154" y="250062"/>
                  </a:lnTo>
                  <a:lnTo>
                    <a:pt x="249047" y="244855"/>
                  </a:lnTo>
                  <a:lnTo>
                    <a:pt x="244728" y="240537"/>
                  </a:lnTo>
                  <a:lnTo>
                    <a:pt x="240537" y="236219"/>
                  </a:lnTo>
                  <a:lnTo>
                    <a:pt x="235077" y="2339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148" y="4868290"/>
              <a:ext cx="4264152" cy="348488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4317" y="5507609"/>
            <a:ext cx="2484882" cy="34651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76527" y="1280160"/>
            <a:ext cx="5029200" cy="463550"/>
            <a:chOff x="1176527" y="1280160"/>
            <a:chExt cx="5029200" cy="463550"/>
          </a:xfrm>
        </p:grpSpPr>
        <p:sp>
          <p:nvSpPr>
            <p:cNvPr id="17" name="object 17"/>
            <p:cNvSpPr/>
            <p:nvPr/>
          </p:nvSpPr>
          <p:spPr>
            <a:xfrm>
              <a:off x="1176527" y="1280160"/>
              <a:ext cx="5029200" cy="463550"/>
            </a:xfrm>
            <a:custGeom>
              <a:avLst/>
              <a:gdLst/>
              <a:ahLst/>
              <a:cxnLst/>
              <a:rect l="l" t="t" r="r" b="b"/>
              <a:pathLst>
                <a:path w="5029200" h="463550">
                  <a:moveTo>
                    <a:pt x="5029200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5029200" y="463296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78405" y="1363091"/>
              <a:ext cx="985519" cy="297815"/>
            </a:xfrm>
            <a:custGeom>
              <a:avLst/>
              <a:gdLst/>
              <a:ahLst/>
              <a:cxnLst/>
              <a:rect l="l" t="t" r="r" b="b"/>
              <a:pathLst>
                <a:path w="985519" h="297814">
                  <a:moveTo>
                    <a:pt x="283082" y="136525"/>
                  </a:moveTo>
                  <a:lnTo>
                    <a:pt x="139064" y="136525"/>
                  </a:lnTo>
                  <a:lnTo>
                    <a:pt x="139064" y="297307"/>
                  </a:lnTo>
                  <a:lnTo>
                    <a:pt x="178943" y="297307"/>
                  </a:lnTo>
                  <a:lnTo>
                    <a:pt x="178943" y="279400"/>
                  </a:lnTo>
                  <a:lnTo>
                    <a:pt x="283082" y="279400"/>
                  </a:lnTo>
                  <a:lnTo>
                    <a:pt x="283082" y="239522"/>
                  </a:lnTo>
                  <a:lnTo>
                    <a:pt x="178943" y="239522"/>
                  </a:lnTo>
                  <a:lnTo>
                    <a:pt x="178943" y="176403"/>
                  </a:lnTo>
                  <a:lnTo>
                    <a:pt x="283082" y="176403"/>
                  </a:lnTo>
                  <a:lnTo>
                    <a:pt x="283082" y="136525"/>
                  </a:lnTo>
                  <a:close/>
                </a:path>
                <a:path w="985519" h="297814">
                  <a:moveTo>
                    <a:pt x="283082" y="279400"/>
                  </a:moveTo>
                  <a:lnTo>
                    <a:pt x="243205" y="279400"/>
                  </a:lnTo>
                  <a:lnTo>
                    <a:pt x="243205" y="296163"/>
                  </a:lnTo>
                  <a:lnTo>
                    <a:pt x="283082" y="296163"/>
                  </a:lnTo>
                  <a:lnTo>
                    <a:pt x="283082" y="279400"/>
                  </a:lnTo>
                  <a:close/>
                </a:path>
                <a:path w="985519" h="297814">
                  <a:moveTo>
                    <a:pt x="90805" y="99695"/>
                  </a:moveTo>
                  <a:lnTo>
                    <a:pt x="80041" y="167862"/>
                  </a:lnTo>
                  <a:lnTo>
                    <a:pt x="68706" y="230124"/>
                  </a:lnTo>
                  <a:lnTo>
                    <a:pt x="0" y="239522"/>
                  </a:lnTo>
                  <a:lnTo>
                    <a:pt x="6604" y="284861"/>
                  </a:lnTo>
                  <a:lnTo>
                    <a:pt x="98865" y="268519"/>
                  </a:lnTo>
                  <a:lnTo>
                    <a:pt x="129793" y="263398"/>
                  </a:lnTo>
                  <a:lnTo>
                    <a:pt x="130004" y="255137"/>
                  </a:lnTo>
                  <a:lnTo>
                    <a:pt x="130428" y="245221"/>
                  </a:lnTo>
                  <a:lnTo>
                    <a:pt x="131044" y="233662"/>
                  </a:lnTo>
                  <a:lnTo>
                    <a:pt x="131585" y="224536"/>
                  </a:lnTo>
                  <a:lnTo>
                    <a:pt x="106552" y="224536"/>
                  </a:lnTo>
                  <a:lnTo>
                    <a:pt x="134238" y="108331"/>
                  </a:lnTo>
                  <a:lnTo>
                    <a:pt x="90805" y="99695"/>
                  </a:lnTo>
                  <a:close/>
                </a:path>
                <a:path w="985519" h="297814">
                  <a:moveTo>
                    <a:pt x="283082" y="176403"/>
                  </a:moveTo>
                  <a:lnTo>
                    <a:pt x="243205" y="176403"/>
                  </a:lnTo>
                  <a:lnTo>
                    <a:pt x="243205" y="239522"/>
                  </a:lnTo>
                  <a:lnTo>
                    <a:pt x="283082" y="239522"/>
                  </a:lnTo>
                  <a:lnTo>
                    <a:pt x="283082" y="176403"/>
                  </a:lnTo>
                  <a:close/>
                </a:path>
                <a:path w="985519" h="297814">
                  <a:moveTo>
                    <a:pt x="131825" y="220472"/>
                  </a:moveTo>
                  <a:lnTo>
                    <a:pt x="106552" y="224536"/>
                  </a:lnTo>
                  <a:lnTo>
                    <a:pt x="131585" y="224536"/>
                  </a:lnTo>
                  <a:lnTo>
                    <a:pt x="131825" y="220472"/>
                  </a:lnTo>
                  <a:close/>
                </a:path>
                <a:path w="985519" h="297814">
                  <a:moveTo>
                    <a:pt x="46736" y="105029"/>
                  </a:moveTo>
                  <a:lnTo>
                    <a:pt x="8636" y="112522"/>
                  </a:lnTo>
                  <a:lnTo>
                    <a:pt x="14662" y="139501"/>
                  </a:lnTo>
                  <a:lnTo>
                    <a:pt x="20177" y="166338"/>
                  </a:lnTo>
                  <a:lnTo>
                    <a:pt x="25191" y="193032"/>
                  </a:lnTo>
                  <a:lnTo>
                    <a:pt x="29718" y="219583"/>
                  </a:lnTo>
                  <a:lnTo>
                    <a:pt x="69087" y="211836"/>
                  </a:lnTo>
                  <a:lnTo>
                    <a:pt x="63202" y="180949"/>
                  </a:lnTo>
                  <a:lnTo>
                    <a:pt x="57531" y="152860"/>
                  </a:lnTo>
                  <a:lnTo>
                    <a:pt x="52050" y="127557"/>
                  </a:lnTo>
                  <a:lnTo>
                    <a:pt x="46736" y="105029"/>
                  </a:lnTo>
                  <a:close/>
                </a:path>
                <a:path w="985519" h="297814">
                  <a:moveTo>
                    <a:pt x="226821" y="2667"/>
                  </a:moveTo>
                  <a:lnTo>
                    <a:pt x="183895" y="2667"/>
                  </a:lnTo>
                  <a:lnTo>
                    <a:pt x="183895" y="136525"/>
                  </a:lnTo>
                  <a:lnTo>
                    <a:pt x="226821" y="136525"/>
                  </a:lnTo>
                  <a:lnTo>
                    <a:pt x="226821" y="91948"/>
                  </a:lnTo>
                  <a:lnTo>
                    <a:pt x="295275" y="91948"/>
                  </a:lnTo>
                  <a:lnTo>
                    <a:pt x="295275" y="52959"/>
                  </a:lnTo>
                  <a:lnTo>
                    <a:pt x="226821" y="52959"/>
                  </a:lnTo>
                  <a:lnTo>
                    <a:pt x="226821" y="2667"/>
                  </a:lnTo>
                  <a:close/>
                </a:path>
                <a:path w="985519" h="297814">
                  <a:moveTo>
                    <a:pt x="142239" y="54356"/>
                  </a:moveTo>
                  <a:lnTo>
                    <a:pt x="2667" y="54356"/>
                  </a:lnTo>
                  <a:lnTo>
                    <a:pt x="2667" y="93472"/>
                  </a:lnTo>
                  <a:lnTo>
                    <a:pt x="142239" y="93472"/>
                  </a:lnTo>
                  <a:lnTo>
                    <a:pt x="142239" y="54356"/>
                  </a:lnTo>
                  <a:close/>
                </a:path>
                <a:path w="985519" h="297814">
                  <a:moveTo>
                    <a:pt x="77724" y="1397"/>
                  </a:moveTo>
                  <a:lnTo>
                    <a:pt x="36956" y="15748"/>
                  </a:lnTo>
                  <a:lnTo>
                    <a:pt x="41171" y="23887"/>
                  </a:lnTo>
                  <a:lnTo>
                    <a:pt x="45624" y="33051"/>
                  </a:lnTo>
                  <a:lnTo>
                    <a:pt x="50315" y="43215"/>
                  </a:lnTo>
                  <a:lnTo>
                    <a:pt x="55244" y="54356"/>
                  </a:lnTo>
                  <a:lnTo>
                    <a:pt x="78486" y="54356"/>
                  </a:lnTo>
                  <a:lnTo>
                    <a:pt x="101854" y="46100"/>
                  </a:lnTo>
                  <a:lnTo>
                    <a:pt x="94708" y="32383"/>
                  </a:lnTo>
                  <a:lnTo>
                    <a:pt x="88312" y="20367"/>
                  </a:lnTo>
                  <a:lnTo>
                    <a:pt x="82655" y="10042"/>
                  </a:lnTo>
                  <a:lnTo>
                    <a:pt x="77724" y="1397"/>
                  </a:lnTo>
                  <a:close/>
                </a:path>
                <a:path w="985519" h="297814">
                  <a:moveTo>
                    <a:pt x="631317" y="53467"/>
                  </a:moveTo>
                  <a:lnTo>
                    <a:pt x="353949" y="53467"/>
                  </a:lnTo>
                  <a:lnTo>
                    <a:pt x="353949" y="92837"/>
                  </a:lnTo>
                  <a:lnTo>
                    <a:pt x="631317" y="92837"/>
                  </a:lnTo>
                  <a:lnTo>
                    <a:pt x="631317" y="53467"/>
                  </a:lnTo>
                  <a:close/>
                </a:path>
                <a:path w="985519" h="297814">
                  <a:moveTo>
                    <a:pt x="495935" y="0"/>
                  </a:moveTo>
                  <a:lnTo>
                    <a:pt x="455168" y="18414"/>
                  </a:lnTo>
                  <a:lnTo>
                    <a:pt x="461236" y="27624"/>
                  </a:lnTo>
                  <a:lnTo>
                    <a:pt x="466851" y="36560"/>
                  </a:lnTo>
                  <a:lnTo>
                    <a:pt x="471991" y="45186"/>
                  </a:lnTo>
                  <a:lnTo>
                    <a:pt x="476631" y="53467"/>
                  </a:lnTo>
                  <a:lnTo>
                    <a:pt x="503555" y="53467"/>
                  </a:lnTo>
                  <a:lnTo>
                    <a:pt x="523875" y="43942"/>
                  </a:lnTo>
                  <a:lnTo>
                    <a:pt x="517562" y="33057"/>
                  </a:lnTo>
                  <a:lnTo>
                    <a:pt x="510809" y="22113"/>
                  </a:lnTo>
                  <a:lnTo>
                    <a:pt x="503604" y="11098"/>
                  </a:lnTo>
                  <a:lnTo>
                    <a:pt x="495935" y="0"/>
                  </a:lnTo>
                  <a:close/>
                </a:path>
                <a:path w="985519" h="297814">
                  <a:moveTo>
                    <a:pt x="637920" y="245237"/>
                  </a:moveTo>
                  <a:lnTo>
                    <a:pt x="346201" y="245237"/>
                  </a:lnTo>
                  <a:lnTo>
                    <a:pt x="346201" y="285114"/>
                  </a:lnTo>
                  <a:lnTo>
                    <a:pt x="637920" y="285114"/>
                  </a:lnTo>
                  <a:lnTo>
                    <a:pt x="637920" y="245237"/>
                  </a:lnTo>
                  <a:close/>
                </a:path>
                <a:path w="985519" h="297814">
                  <a:moveTo>
                    <a:pt x="560577" y="96647"/>
                  </a:moveTo>
                  <a:lnTo>
                    <a:pt x="545883" y="135509"/>
                  </a:lnTo>
                  <a:lnTo>
                    <a:pt x="530367" y="173228"/>
                  </a:lnTo>
                  <a:lnTo>
                    <a:pt x="514018" y="209804"/>
                  </a:lnTo>
                  <a:lnTo>
                    <a:pt x="496824" y="245237"/>
                  </a:lnTo>
                  <a:lnTo>
                    <a:pt x="543051" y="245237"/>
                  </a:lnTo>
                  <a:lnTo>
                    <a:pt x="559131" y="211964"/>
                  </a:lnTo>
                  <a:lnTo>
                    <a:pt x="574627" y="178609"/>
                  </a:lnTo>
                  <a:lnTo>
                    <a:pt x="589575" y="145135"/>
                  </a:lnTo>
                  <a:lnTo>
                    <a:pt x="604012" y="111506"/>
                  </a:lnTo>
                  <a:lnTo>
                    <a:pt x="560577" y="96647"/>
                  </a:lnTo>
                  <a:close/>
                </a:path>
                <a:path w="985519" h="297814">
                  <a:moveTo>
                    <a:pt x="420369" y="97536"/>
                  </a:moveTo>
                  <a:lnTo>
                    <a:pt x="381000" y="112522"/>
                  </a:lnTo>
                  <a:lnTo>
                    <a:pt x="394501" y="143787"/>
                  </a:lnTo>
                  <a:lnTo>
                    <a:pt x="407193" y="175482"/>
                  </a:lnTo>
                  <a:lnTo>
                    <a:pt x="419076" y="207605"/>
                  </a:lnTo>
                  <a:lnTo>
                    <a:pt x="430149" y="240157"/>
                  </a:lnTo>
                  <a:lnTo>
                    <a:pt x="473075" y="224409"/>
                  </a:lnTo>
                  <a:lnTo>
                    <a:pt x="461571" y="194048"/>
                  </a:lnTo>
                  <a:lnTo>
                    <a:pt x="448960" y="162782"/>
                  </a:lnTo>
                  <a:lnTo>
                    <a:pt x="435230" y="130611"/>
                  </a:lnTo>
                  <a:lnTo>
                    <a:pt x="420369" y="97536"/>
                  </a:lnTo>
                  <a:close/>
                </a:path>
                <a:path w="985519" h="297814">
                  <a:moveTo>
                    <a:pt x="797813" y="23749"/>
                  </a:moveTo>
                  <a:lnTo>
                    <a:pt x="700786" y="23749"/>
                  </a:lnTo>
                  <a:lnTo>
                    <a:pt x="700786" y="278892"/>
                  </a:lnTo>
                  <a:lnTo>
                    <a:pt x="736219" y="278892"/>
                  </a:lnTo>
                  <a:lnTo>
                    <a:pt x="736219" y="260096"/>
                  </a:lnTo>
                  <a:lnTo>
                    <a:pt x="797813" y="260096"/>
                  </a:lnTo>
                  <a:lnTo>
                    <a:pt x="797813" y="224917"/>
                  </a:lnTo>
                  <a:lnTo>
                    <a:pt x="736219" y="224917"/>
                  </a:lnTo>
                  <a:lnTo>
                    <a:pt x="736219" y="158242"/>
                  </a:lnTo>
                  <a:lnTo>
                    <a:pt x="797813" y="158242"/>
                  </a:lnTo>
                  <a:lnTo>
                    <a:pt x="797813" y="123189"/>
                  </a:lnTo>
                  <a:lnTo>
                    <a:pt x="736219" y="123189"/>
                  </a:lnTo>
                  <a:lnTo>
                    <a:pt x="736219" y="58928"/>
                  </a:lnTo>
                  <a:lnTo>
                    <a:pt x="797813" y="58928"/>
                  </a:lnTo>
                  <a:lnTo>
                    <a:pt x="797813" y="23749"/>
                  </a:lnTo>
                  <a:close/>
                </a:path>
                <a:path w="985519" h="297814">
                  <a:moveTo>
                    <a:pt x="797813" y="260096"/>
                  </a:moveTo>
                  <a:lnTo>
                    <a:pt x="763905" y="260096"/>
                  </a:lnTo>
                  <a:lnTo>
                    <a:pt x="763905" y="274447"/>
                  </a:lnTo>
                  <a:lnTo>
                    <a:pt x="797813" y="274447"/>
                  </a:lnTo>
                  <a:lnTo>
                    <a:pt x="797813" y="260096"/>
                  </a:lnTo>
                  <a:close/>
                </a:path>
                <a:path w="985519" h="297814">
                  <a:moveTo>
                    <a:pt x="797813" y="158242"/>
                  </a:moveTo>
                  <a:lnTo>
                    <a:pt x="763905" y="158242"/>
                  </a:lnTo>
                  <a:lnTo>
                    <a:pt x="763905" y="224917"/>
                  </a:lnTo>
                  <a:lnTo>
                    <a:pt x="797813" y="224917"/>
                  </a:lnTo>
                  <a:lnTo>
                    <a:pt x="797813" y="158242"/>
                  </a:lnTo>
                  <a:close/>
                </a:path>
                <a:path w="985519" h="297814">
                  <a:moveTo>
                    <a:pt x="797813" y="58928"/>
                  </a:moveTo>
                  <a:lnTo>
                    <a:pt x="763905" y="58928"/>
                  </a:lnTo>
                  <a:lnTo>
                    <a:pt x="763905" y="123189"/>
                  </a:lnTo>
                  <a:lnTo>
                    <a:pt x="797813" y="123189"/>
                  </a:lnTo>
                  <a:lnTo>
                    <a:pt x="797813" y="58928"/>
                  </a:lnTo>
                  <a:close/>
                </a:path>
                <a:path w="985519" h="297814">
                  <a:moveTo>
                    <a:pt x="853694" y="257429"/>
                  </a:moveTo>
                  <a:lnTo>
                    <a:pt x="855243" y="263431"/>
                  </a:lnTo>
                  <a:lnTo>
                    <a:pt x="857043" y="271922"/>
                  </a:lnTo>
                  <a:lnTo>
                    <a:pt x="859105" y="282914"/>
                  </a:lnTo>
                  <a:lnTo>
                    <a:pt x="861441" y="296418"/>
                  </a:lnTo>
                  <a:lnTo>
                    <a:pt x="874160" y="296179"/>
                  </a:lnTo>
                  <a:lnTo>
                    <a:pt x="922369" y="291252"/>
                  </a:lnTo>
                  <a:lnTo>
                    <a:pt x="946740" y="258572"/>
                  </a:lnTo>
                  <a:lnTo>
                    <a:pt x="889126" y="258572"/>
                  </a:lnTo>
                  <a:lnTo>
                    <a:pt x="863504" y="257857"/>
                  </a:lnTo>
                  <a:lnTo>
                    <a:pt x="856622" y="257589"/>
                  </a:lnTo>
                  <a:lnTo>
                    <a:pt x="853694" y="257429"/>
                  </a:lnTo>
                  <a:close/>
                </a:path>
                <a:path w="985519" h="297814">
                  <a:moveTo>
                    <a:pt x="948944" y="194945"/>
                  </a:moveTo>
                  <a:lnTo>
                    <a:pt x="909446" y="194945"/>
                  </a:lnTo>
                  <a:lnTo>
                    <a:pt x="909445" y="235092"/>
                  </a:lnTo>
                  <a:lnTo>
                    <a:pt x="908182" y="245391"/>
                  </a:lnTo>
                  <a:lnTo>
                    <a:pt x="904382" y="252730"/>
                  </a:lnTo>
                  <a:lnTo>
                    <a:pt x="898034" y="257115"/>
                  </a:lnTo>
                  <a:lnTo>
                    <a:pt x="889126" y="258572"/>
                  </a:lnTo>
                  <a:lnTo>
                    <a:pt x="946740" y="258572"/>
                  </a:lnTo>
                  <a:lnTo>
                    <a:pt x="948944" y="241300"/>
                  </a:lnTo>
                  <a:lnTo>
                    <a:pt x="948944" y="194945"/>
                  </a:lnTo>
                  <a:close/>
                </a:path>
                <a:path w="985519" h="297814">
                  <a:moveTo>
                    <a:pt x="853439" y="194945"/>
                  </a:moveTo>
                  <a:lnTo>
                    <a:pt x="838835" y="194945"/>
                  </a:lnTo>
                  <a:lnTo>
                    <a:pt x="820166" y="209804"/>
                  </a:lnTo>
                  <a:lnTo>
                    <a:pt x="830427" y="223180"/>
                  </a:lnTo>
                  <a:lnTo>
                    <a:pt x="839295" y="235092"/>
                  </a:lnTo>
                  <a:lnTo>
                    <a:pt x="846758" y="245504"/>
                  </a:lnTo>
                  <a:lnTo>
                    <a:pt x="852805" y="254381"/>
                  </a:lnTo>
                  <a:lnTo>
                    <a:pt x="883538" y="231775"/>
                  </a:lnTo>
                  <a:lnTo>
                    <a:pt x="876300" y="222323"/>
                  </a:lnTo>
                  <a:lnTo>
                    <a:pt x="868870" y="213026"/>
                  </a:lnTo>
                  <a:lnTo>
                    <a:pt x="861250" y="203896"/>
                  </a:lnTo>
                  <a:lnTo>
                    <a:pt x="853439" y="194945"/>
                  </a:lnTo>
                  <a:close/>
                </a:path>
                <a:path w="985519" h="297814">
                  <a:moveTo>
                    <a:pt x="981710" y="159131"/>
                  </a:moveTo>
                  <a:lnTo>
                    <a:pt x="810260" y="159131"/>
                  </a:lnTo>
                  <a:lnTo>
                    <a:pt x="810260" y="194945"/>
                  </a:lnTo>
                  <a:lnTo>
                    <a:pt x="981710" y="194945"/>
                  </a:lnTo>
                  <a:lnTo>
                    <a:pt x="981710" y="159131"/>
                  </a:lnTo>
                  <a:close/>
                </a:path>
                <a:path w="985519" h="297814">
                  <a:moveTo>
                    <a:pt x="948944" y="141097"/>
                  </a:moveTo>
                  <a:lnTo>
                    <a:pt x="909446" y="141097"/>
                  </a:lnTo>
                  <a:lnTo>
                    <a:pt x="909446" y="159131"/>
                  </a:lnTo>
                  <a:lnTo>
                    <a:pt x="948944" y="159131"/>
                  </a:lnTo>
                  <a:lnTo>
                    <a:pt x="948944" y="141097"/>
                  </a:lnTo>
                  <a:close/>
                </a:path>
                <a:path w="985519" h="297814">
                  <a:moveTo>
                    <a:pt x="985012" y="99313"/>
                  </a:moveTo>
                  <a:lnTo>
                    <a:pt x="803148" y="99313"/>
                  </a:lnTo>
                  <a:lnTo>
                    <a:pt x="803148" y="135128"/>
                  </a:lnTo>
                  <a:lnTo>
                    <a:pt x="985012" y="135128"/>
                  </a:lnTo>
                  <a:lnTo>
                    <a:pt x="985012" y="99313"/>
                  </a:lnTo>
                  <a:close/>
                </a:path>
                <a:path w="985519" h="297814">
                  <a:moveTo>
                    <a:pt x="908812" y="74930"/>
                  </a:moveTo>
                  <a:lnTo>
                    <a:pt x="869569" y="74930"/>
                  </a:lnTo>
                  <a:lnTo>
                    <a:pt x="869569" y="99313"/>
                  </a:lnTo>
                  <a:lnTo>
                    <a:pt x="908812" y="99313"/>
                  </a:lnTo>
                  <a:lnTo>
                    <a:pt x="908812" y="74930"/>
                  </a:lnTo>
                  <a:close/>
                </a:path>
                <a:path w="985519" h="297814">
                  <a:moveTo>
                    <a:pt x="967105" y="39243"/>
                  </a:moveTo>
                  <a:lnTo>
                    <a:pt x="817499" y="39243"/>
                  </a:lnTo>
                  <a:lnTo>
                    <a:pt x="817499" y="74930"/>
                  </a:lnTo>
                  <a:lnTo>
                    <a:pt x="967105" y="74930"/>
                  </a:lnTo>
                  <a:lnTo>
                    <a:pt x="967105" y="39243"/>
                  </a:lnTo>
                  <a:close/>
                </a:path>
                <a:path w="985519" h="297814">
                  <a:moveTo>
                    <a:pt x="908812" y="5334"/>
                  </a:moveTo>
                  <a:lnTo>
                    <a:pt x="869569" y="5334"/>
                  </a:lnTo>
                  <a:lnTo>
                    <a:pt x="869569" y="39243"/>
                  </a:lnTo>
                  <a:lnTo>
                    <a:pt x="908812" y="39243"/>
                  </a:lnTo>
                  <a:lnTo>
                    <a:pt x="90881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4123" y="1363091"/>
              <a:ext cx="2346960" cy="3008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1495" y="1402080"/>
              <a:ext cx="454152" cy="295656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99959" y="1280160"/>
            <a:ext cx="4498848" cy="54345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76527" y="1280160"/>
            <a:ext cx="5029200" cy="463550"/>
            <a:chOff x="1176527" y="1280160"/>
            <a:chExt cx="5029200" cy="463550"/>
          </a:xfrm>
        </p:grpSpPr>
        <p:sp>
          <p:nvSpPr>
            <p:cNvPr id="5" name="object 5"/>
            <p:cNvSpPr/>
            <p:nvPr/>
          </p:nvSpPr>
          <p:spPr>
            <a:xfrm>
              <a:off x="1176527" y="1280160"/>
              <a:ext cx="5029200" cy="463550"/>
            </a:xfrm>
            <a:custGeom>
              <a:avLst/>
              <a:gdLst/>
              <a:ahLst/>
              <a:cxnLst/>
              <a:rect l="l" t="t" r="r" b="b"/>
              <a:pathLst>
                <a:path w="5029200" h="463550">
                  <a:moveTo>
                    <a:pt x="5029200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5029200" y="463296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8405" y="1363091"/>
              <a:ext cx="985519" cy="297815"/>
            </a:xfrm>
            <a:custGeom>
              <a:avLst/>
              <a:gdLst/>
              <a:ahLst/>
              <a:cxnLst/>
              <a:rect l="l" t="t" r="r" b="b"/>
              <a:pathLst>
                <a:path w="985519" h="297814">
                  <a:moveTo>
                    <a:pt x="283082" y="136525"/>
                  </a:moveTo>
                  <a:lnTo>
                    <a:pt x="139064" y="136525"/>
                  </a:lnTo>
                  <a:lnTo>
                    <a:pt x="139064" y="297307"/>
                  </a:lnTo>
                  <a:lnTo>
                    <a:pt x="178943" y="297307"/>
                  </a:lnTo>
                  <a:lnTo>
                    <a:pt x="178943" y="279400"/>
                  </a:lnTo>
                  <a:lnTo>
                    <a:pt x="283082" y="279400"/>
                  </a:lnTo>
                  <a:lnTo>
                    <a:pt x="283082" y="239522"/>
                  </a:lnTo>
                  <a:lnTo>
                    <a:pt x="178943" y="239522"/>
                  </a:lnTo>
                  <a:lnTo>
                    <a:pt x="178943" y="176403"/>
                  </a:lnTo>
                  <a:lnTo>
                    <a:pt x="283082" y="176403"/>
                  </a:lnTo>
                  <a:lnTo>
                    <a:pt x="283082" y="136525"/>
                  </a:lnTo>
                  <a:close/>
                </a:path>
                <a:path w="985519" h="297814">
                  <a:moveTo>
                    <a:pt x="283082" y="279400"/>
                  </a:moveTo>
                  <a:lnTo>
                    <a:pt x="243205" y="279400"/>
                  </a:lnTo>
                  <a:lnTo>
                    <a:pt x="243205" y="296163"/>
                  </a:lnTo>
                  <a:lnTo>
                    <a:pt x="283082" y="296163"/>
                  </a:lnTo>
                  <a:lnTo>
                    <a:pt x="283082" y="279400"/>
                  </a:lnTo>
                  <a:close/>
                </a:path>
                <a:path w="985519" h="297814">
                  <a:moveTo>
                    <a:pt x="90805" y="99695"/>
                  </a:moveTo>
                  <a:lnTo>
                    <a:pt x="80041" y="167862"/>
                  </a:lnTo>
                  <a:lnTo>
                    <a:pt x="68706" y="230124"/>
                  </a:lnTo>
                  <a:lnTo>
                    <a:pt x="0" y="239522"/>
                  </a:lnTo>
                  <a:lnTo>
                    <a:pt x="6604" y="284861"/>
                  </a:lnTo>
                  <a:lnTo>
                    <a:pt x="98865" y="268519"/>
                  </a:lnTo>
                  <a:lnTo>
                    <a:pt x="129793" y="263398"/>
                  </a:lnTo>
                  <a:lnTo>
                    <a:pt x="130004" y="255137"/>
                  </a:lnTo>
                  <a:lnTo>
                    <a:pt x="130428" y="245221"/>
                  </a:lnTo>
                  <a:lnTo>
                    <a:pt x="131044" y="233662"/>
                  </a:lnTo>
                  <a:lnTo>
                    <a:pt x="131585" y="224536"/>
                  </a:lnTo>
                  <a:lnTo>
                    <a:pt x="106552" y="224536"/>
                  </a:lnTo>
                  <a:lnTo>
                    <a:pt x="134238" y="108331"/>
                  </a:lnTo>
                  <a:lnTo>
                    <a:pt x="90805" y="99695"/>
                  </a:lnTo>
                  <a:close/>
                </a:path>
                <a:path w="985519" h="297814">
                  <a:moveTo>
                    <a:pt x="283082" y="176403"/>
                  </a:moveTo>
                  <a:lnTo>
                    <a:pt x="243205" y="176403"/>
                  </a:lnTo>
                  <a:lnTo>
                    <a:pt x="243205" y="239522"/>
                  </a:lnTo>
                  <a:lnTo>
                    <a:pt x="283082" y="239522"/>
                  </a:lnTo>
                  <a:lnTo>
                    <a:pt x="283082" y="176403"/>
                  </a:lnTo>
                  <a:close/>
                </a:path>
                <a:path w="985519" h="297814">
                  <a:moveTo>
                    <a:pt x="131825" y="220472"/>
                  </a:moveTo>
                  <a:lnTo>
                    <a:pt x="106552" y="224536"/>
                  </a:lnTo>
                  <a:lnTo>
                    <a:pt x="131585" y="224536"/>
                  </a:lnTo>
                  <a:lnTo>
                    <a:pt x="131825" y="220472"/>
                  </a:lnTo>
                  <a:close/>
                </a:path>
                <a:path w="985519" h="297814">
                  <a:moveTo>
                    <a:pt x="46736" y="105029"/>
                  </a:moveTo>
                  <a:lnTo>
                    <a:pt x="8636" y="112522"/>
                  </a:lnTo>
                  <a:lnTo>
                    <a:pt x="14662" y="139501"/>
                  </a:lnTo>
                  <a:lnTo>
                    <a:pt x="20177" y="166338"/>
                  </a:lnTo>
                  <a:lnTo>
                    <a:pt x="25191" y="193032"/>
                  </a:lnTo>
                  <a:lnTo>
                    <a:pt x="29718" y="219583"/>
                  </a:lnTo>
                  <a:lnTo>
                    <a:pt x="69087" y="211836"/>
                  </a:lnTo>
                  <a:lnTo>
                    <a:pt x="63202" y="180949"/>
                  </a:lnTo>
                  <a:lnTo>
                    <a:pt x="57531" y="152860"/>
                  </a:lnTo>
                  <a:lnTo>
                    <a:pt x="52050" y="127557"/>
                  </a:lnTo>
                  <a:lnTo>
                    <a:pt x="46736" y="105029"/>
                  </a:lnTo>
                  <a:close/>
                </a:path>
                <a:path w="985519" h="297814">
                  <a:moveTo>
                    <a:pt x="226821" y="2667"/>
                  </a:moveTo>
                  <a:lnTo>
                    <a:pt x="183895" y="2667"/>
                  </a:lnTo>
                  <a:lnTo>
                    <a:pt x="183895" y="136525"/>
                  </a:lnTo>
                  <a:lnTo>
                    <a:pt x="226821" y="136525"/>
                  </a:lnTo>
                  <a:lnTo>
                    <a:pt x="226821" y="91948"/>
                  </a:lnTo>
                  <a:lnTo>
                    <a:pt x="295275" y="91948"/>
                  </a:lnTo>
                  <a:lnTo>
                    <a:pt x="295275" y="52959"/>
                  </a:lnTo>
                  <a:lnTo>
                    <a:pt x="226821" y="52959"/>
                  </a:lnTo>
                  <a:lnTo>
                    <a:pt x="226821" y="2667"/>
                  </a:lnTo>
                  <a:close/>
                </a:path>
                <a:path w="985519" h="297814">
                  <a:moveTo>
                    <a:pt x="142239" y="54356"/>
                  </a:moveTo>
                  <a:lnTo>
                    <a:pt x="2667" y="54356"/>
                  </a:lnTo>
                  <a:lnTo>
                    <a:pt x="2667" y="93472"/>
                  </a:lnTo>
                  <a:lnTo>
                    <a:pt x="142239" y="93472"/>
                  </a:lnTo>
                  <a:lnTo>
                    <a:pt x="142239" y="54356"/>
                  </a:lnTo>
                  <a:close/>
                </a:path>
                <a:path w="985519" h="297814">
                  <a:moveTo>
                    <a:pt x="77724" y="1397"/>
                  </a:moveTo>
                  <a:lnTo>
                    <a:pt x="36956" y="15748"/>
                  </a:lnTo>
                  <a:lnTo>
                    <a:pt x="41171" y="23887"/>
                  </a:lnTo>
                  <a:lnTo>
                    <a:pt x="45624" y="33051"/>
                  </a:lnTo>
                  <a:lnTo>
                    <a:pt x="50315" y="43215"/>
                  </a:lnTo>
                  <a:lnTo>
                    <a:pt x="55244" y="54356"/>
                  </a:lnTo>
                  <a:lnTo>
                    <a:pt x="78486" y="54356"/>
                  </a:lnTo>
                  <a:lnTo>
                    <a:pt x="101854" y="46100"/>
                  </a:lnTo>
                  <a:lnTo>
                    <a:pt x="94708" y="32383"/>
                  </a:lnTo>
                  <a:lnTo>
                    <a:pt x="88312" y="20367"/>
                  </a:lnTo>
                  <a:lnTo>
                    <a:pt x="82655" y="10042"/>
                  </a:lnTo>
                  <a:lnTo>
                    <a:pt x="77724" y="1397"/>
                  </a:lnTo>
                  <a:close/>
                </a:path>
                <a:path w="985519" h="297814">
                  <a:moveTo>
                    <a:pt x="631317" y="53467"/>
                  </a:moveTo>
                  <a:lnTo>
                    <a:pt x="353949" y="53467"/>
                  </a:lnTo>
                  <a:lnTo>
                    <a:pt x="353949" y="92837"/>
                  </a:lnTo>
                  <a:lnTo>
                    <a:pt x="631317" y="92837"/>
                  </a:lnTo>
                  <a:lnTo>
                    <a:pt x="631317" y="53467"/>
                  </a:lnTo>
                  <a:close/>
                </a:path>
                <a:path w="985519" h="297814">
                  <a:moveTo>
                    <a:pt x="495935" y="0"/>
                  </a:moveTo>
                  <a:lnTo>
                    <a:pt x="455168" y="18414"/>
                  </a:lnTo>
                  <a:lnTo>
                    <a:pt x="461236" y="27624"/>
                  </a:lnTo>
                  <a:lnTo>
                    <a:pt x="466851" y="36560"/>
                  </a:lnTo>
                  <a:lnTo>
                    <a:pt x="471991" y="45186"/>
                  </a:lnTo>
                  <a:lnTo>
                    <a:pt x="476631" y="53467"/>
                  </a:lnTo>
                  <a:lnTo>
                    <a:pt x="503555" y="53467"/>
                  </a:lnTo>
                  <a:lnTo>
                    <a:pt x="523875" y="43942"/>
                  </a:lnTo>
                  <a:lnTo>
                    <a:pt x="517562" y="33057"/>
                  </a:lnTo>
                  <a:lnTo>
                    <a:pt x="510809" y="22113"/>
                  </a:lnTo>
                  <a:lnTo>
                    <a:pt x="503604" y="11098"/>
                  </a:lnTo>
                  <a:lnTo>
                    <a:pt x="495935" y="0"/>
                  </a:lnTo>
                  <a:close/>
                </a:path>
                <a:path w="985519" h="297814">
                  <a:moveTo>
                    <a:pt x="637920" y="245237"/>
                  </a:moveTo>
                  <a:lnTo>
                    <a:pt x="346201" y="245237"/>
                  </a:lnTo>
                  <a:lnTo>
                    <a:pt x="346201" y="285114"/>
                  </a:lnTo>
                  <a:lnTo>
                    <a:pt x="637920" y="285114"/>
                  </a:lnTo>
                  <a:lnTo>
                    <a:pt x="637920" y="245237"/>
                  </a:lnTo>
                  <a:close/>
                </a:path>
                <a:path w="985519" h="297814">
                  <a:moveTo>
                    <a:pt x="560577" y="96647"/>
                  </a:moveTo>
                  <a:lnTo>
                    <a:pt x="545883" y="135509"/>
                  </a:lnTo>
                  <a:lnTo>
                    <a:pt x="530367" y="173228"/>
                  </a:lnTo>
                  <a:lnTo>
                    <a:pt x="514018" y="209804"/>
                  </a:lnTo>
                  <a:lnTo>
                    <a:pt x="496824" y="245237"/>
                  </a:lnTo>
                  <a:lnTo>
                    <a:pt x="543051" y="245237"/>
                  </a:lnTo>
                  <a:lnTo>
                    <a:pt x="559131" y="211964"/>
                  </a:lnTo>
                  <a:lnTo>
                    <a:pt x="574627" y="178609"/>
                  </a:lnTo>
                  <a:lnTo>
                    <a:pt x="589575" y="145135"/>
                  </a:lnTo>
                  <a:lnTo>
                    <a:pt x="604012" y="111506"/>
                  </a:lnTo>
                  <a:lnTo>
                    <a:pt x="560577" y="96647"/>
                  </a:lnTo>
                  <a:close/>
                </a:path>
                <a:path w="985519" h="297814">
                  <a:moveTo>
                    <a:pt x="420369" y="97536"/>
                  </a:moveTo>
                  <a:lnTo>
                    <a:pt x="381000" y="112522"/>
                  </a:lnTo>
                  <a:lnTo>
                    <a:pt x="394501" y="143787"/>
                  </a:lnTo>
                  <a:lnTo>
                    <a:pt x="407193" y="175482"/>
                  </a:lnTo>
                  <a:lnTo>
                    <a:pt x="419076" y="207605"/>
                  </a:lnTo>
                  <a:lnTo>
                    <a:pt x="430149" y="240157"/>
                  </a:lnTo>
                  <a:lnTo>
                    <a:pt x="473075" y="224409"/>
                  </a:lnTo>
                  <a:lnTo>
                    <a:pt x="461571" y="194048"/>
                  </a:lnTo>
                  <a:lnTo>
                    <a:pt x="448960" y="162782"/>
                  </a:lnTo>
                  <a:lnTo>
                    <a:pt x="435230" y="130611"/>
                  </a:lnTo>
                  <a:lnTo>
                    <a:pt x="420369" y="97536"/>
                  </a:lnTo>
                  <a:close/>
                </a:path>
                <a:path w="985519" h="297814">
                  <a:moveTo>
                    <a:pt x="797813" y="23749"/>
                  </a:moveTo>
                  <a:lnTo>
                    <a:pt x="700786" y="23749"/>
                  </a:lnTo>
                  <a:lnTo>
                    <a:pt x="700786" y="278892"/>
                  </a:lnTo>
                  <a:lnTo>
                    <a:pt x="736219" y="278892"/>
                  </a:lnTo>
                  <a:lnTo>
                    <a:pt x="736219" y="260096"/>
                  </a:lnTo>
                  <a:lnTo>
                    <a:pt x="797813" y="260096"/>
                  </a:lnTo>
                  <a:lnTo>
                    <a:pt x="797813" y="224917"/>
                  </a:lnTo>
                  <a:lnTo>
                    <a:pt x="736219" y="224917"/>
                  </a:lnTo>
                  <a:lnTo>
                    <a:pt x="736219" y="158242"/>
                  </a:lnTo>
                  <a:lnTo>
                    <a:pt x="797813" y="158242"/>
                  </a:lnTo>
                  <a:lnTo>
                    <a:pt x="797813" y="123189"/>
                  </a:lnTo>
                  <a:lnTo>
                    <a:pt x="736219" y="123189"/>
                  </a:lnTo>
                  <a:lnTo>
                    <a:pt x="736219" y="58928"/>
                  </a:lnTo>
                  <a:lnTo>
                    <a:pt x="797813" y="58928"/>
                  </a:lnTo>
                  <a:lnTo>
                    <a:pt x="797813" y="23749"/>
                  </a:lnTo>
                  <a:close/>
                </a:path>
                <a:path w="985519" h="297814">
                  <a:moveTo>
                    <a:pt x="797813" y="260096"/>
                  </a:moveTo>
                  <a:lnTo>
                    <a:pt x="763905" y="260096"/>
                  </a:lnTo>
                  <a:lnTo>
                    <a:pt x="763905" y="274447"/>
                  </a:lnTo>
                  <a:lnTo>
                    <a:pt x="797813" y="274447"/>
                  </a:lnTo>
                  <a:lnTo>
                    <a:pt x="797813" y="260096"/>
                  </a:lnTo>
                  <a:close/>
                </a:path>
                <a:path w="985519" h="297814">
                  <a:moveTo>
                    <a:pt x="797813" y="158242"/>
                  </a:moveTo>
                  <a:lnTo>
                    <a:pt x="763905" y="158242"/>
                  </a:lnTo>
                  <a:lnTo>
                    <a:pt x="763905" y="224917"/>
                  </a:lnTo>
                  <a:lnTo>
                    <a:pt x="797813" y="224917"/>
                  </a:lnTo>
                  <a:lnTo>
                    <a:pt x="797813" y="158242"/>
                  </a:lnTo>
                  <a:close/>
                </a:path>
                <a:path w="985519" h="297814">
                  <a:moveTo>
                    <a:pt x="797813" y="58928"/>
                  </a:moveTo>
                  <a:lnTo>
                    <a:pt x="763905" y="58928"/>
                  </a:lnTo>
                  <a:lnTo>
                    <a:pt x="763905" y="123189"/>
                  </a:lnTo>
                  <a:lnTo>
                    <a:pt x="797813" y="123189"/>
                  </a:lnTo>
                  <a:lnTo>
                    <a:pt x="797813" y="58928"/>
                  </a:lnTo>
                  <a:close/>
                </a:path>
                <a:path w="985519" h="297814">
                  <a:moveTo>
                    <a:pt x="853694" y="257429"/>
                  </a:moveTo>
                  <a:lnTo>
                    <a:pt x="855243" y="263431"/>
                  </a:lnTo>
                  <a:lnTo>
                    <a:pt x="857043" y="271922"/>
                  </a:lnTo>
                  <a:lnTo>
                    <a:pt x="859105" y="282914"/>
                  </a:lnTo>
                  <a:lnTo>
                    <a:pt x="861441" y="296418"/>
                  </a:lnTo>
                  <a:lnTo>
                    <a:pt x="874160" y="296179"/>
                  </a:lnTo>
                  <a:lnTo>
                    <a:pt x="922369" y="291252"/>
                  </a:lnTo>
                  <a:lnTo>
                    <a:pt x="946740" y="258572"/>
                  </a:lnTo>
                  <a:lnTo>
                    <a:pt x="889126" y="258572"/>
                  </a:lnTo>
                  <a:lnTo>
                    <a:pt x="863504" y="257857"/>
                  </a:lnTo>
                  <a:lnTo>
                    <a:pt x="856622" y="257589"/>
                  </a:lnTo>
                  <a:lnTo>
                    <a:pt x="853694" y="257429"/>
                  </a:lnTo>
                  <a:close/>
                </a:path>
                <a:path w="985519" h="297814">
                  <a:moveTo>
                    <a:pt x="948944" y="194945"/>
                  </a:moveTo>
                  <a:lnTo>
                    <a:pt x="909446" y="194945"/>
                  </a:lnTo>
                  <a:lnTo>
                    <a:pt x="909445" y="235092"/>
                  </a:lnTo>
                  <a:lnTo>
                    <a:pt x="908182" y="245391"/>
                  </a:lnTo>
                  <a:lnTo>
                    <a:pt x="904382" y="252730"/>
                  </a:lnTo>
                  <a:lnTo>
                    <a:pt x="898034" y="257115"/>
                  </a:lnTo>
                  <a:lnTo>
                    <a:pt x="889126" y="258572"/>
                  </a:lnTo>
                  <a:lnTo>
                    <a:pt x="946740" y="258572"/>
                  </a:lnTo>
                  <a:lnTo>
                    <a:pt x="948944" y="241300"/>
                  </a:lnTo>
                  <a:lnTo>
                    <a:pt x="948944" y="194945"/>
                  </a:lnTo>
                  <a:close/>
                </a:path>
                <a:path w="985519" h="297814">
                  <a:moveTo>
                    <a:pt x="853439" y="194945"/>
                  </a:moveTo>
                  <a:lnTo>
                    <a:pt x="838835" y="194945"/>
                  </a:lnTo>
                  <a:lnTo>
                    <a:pt x="820166" y="209804"/>
                  </a:lnTo>
                  <a:lnTo>
                    <a:pt x="830427" y="223180"/>
                  </a:lnTo>
                  <a:lnTo>
                    <a:pt x="839295" y="235092"/>
                  </a:lnTo>
                  <a:lnTo>
                    <a:pt x="846758" y="245504"/>
                  </a:lnTo>
                  <a:lnTo>
                    <a:pt x="852805" y="254381"/>
                  </a:lnTo>
                  <a:lnTo>
                    <a:pt x="883538" y="231775"/>
                  </a:lnTo>
                  <a:lnTo>
                    <a:pt x="876300" y="222323"/>
                  </a:lnTo>
                  <a:lnTo>
                    <a:pt x="868870" y="213026"/>
                  </a:lnTo>
                  <a:lnTo>
                    <a:pt x="861250" y="203896"/>
                  </a:lnTo>
                  <a:lnTo>
                    <a:pt x="853439" y="194945"/>
                  </a:lnTo>
                  <a:close/>
                </a:path>
                <a:path w="985519" h="297814">
                  <a:moveTo>
                    <a:pt x="981710" y="159131"/>
                  </a:moveTo>
                  <a:lnTo>
                    <a:pt x="810260" y="159131"/>
                  </a:lnTo>
                  <a:lnTo>
                    <a:pt x="810260" y="194945"/>
                  </a:lnTo>
                  <a:lnTo>
                    <a:pt x="981710" y="194945"/>
                  </a:lnTo>
                  <a:lnTo>
                    <a:pt x="981710" y="159131"/>
                  </a:lnTo>
                  <a:close/>
                </a:path>
                <a:path w="985519" h="297814">
                  <a:moveTo>
                    <a:pt x="948944" y="141097"/>
                  </a:moveTo>
                  <a:lnTo>
                    <a:pt x="909446" y="141097"/>
                  </a:lnTo>
                  <a:lnTo>
                    <a:pt x="909446" y="159131"/>
                  </a:lnTo>
                  <a:lnTo>
                    <a:pt x="948944" y="159131"/>
                  </a:lnTo>
                  <a:lnTo>
                    <a:pt x="948944" y="141097"/>
                  </a:lnTo>
                  <a:close/>
                </a:path>
                <a:path w="985519" h="297814">
                  <a:moveTo>
                    <a:pt x="985012" y="99313"/>
                  </a:moveTo>
                  <a:lnTo>
                    <a:pt x="803148" y="99313"/>
                  </a:lnTo>
                  <a:lnTo>
                    <a:pt x="803148" y="135128"/>
                  </a:lnTo>
                  <a:lnTo>
                    <a:pt x="985012" y="135128"/>
                  </a:lnTo>
                  <a:lnTo>
                    <a:pt x="985012" y="99313"/>
                  </a:lnTo>
                  <a:close/>
                </a:path>
                <a:path w="985519" h="297814">
                  <a:moveTo>
                    <a:pt x="908812" y="74930"/>
                  </a:moveTo>
                  <a:lnTo>
                    <a:pt x="869569" y="74930"/>
                  </a:lnTo>
                  <a:lnTo>
                    <a:pt x="869569" y="99313"/>
                  </a:lnTo>
                  <a:lnTo>
                    <a:pt x="908812" y="99313"/>
                  </a:lnTo>
                  <a:lnTo>
                    <a:pt x="908812" y="74930"/>
                  </a:lnTo>
                  <a:close/>
                </a:path>
                <a:path w="985519" h="297814">
                  <a:moveTo>
                    <a:pt x="967105" y="39243"/>
                  </a:moveTo>
                  <a:lnTo>
                    <a:pt x="817499" y="39243"/>
                  </a:lnTo>
                  <a:lnTo>
                    <a:pt x="817499" y="74930"/>
                  </a:lnTo>
                  <a:lnTo>
                    <a:pt x="967105" y="74930"/>
                  </a:lnTo>
                  <a:lnTo>
                    <a:pt x="967105" y="39243"/>
                  </a:lnTo>
                  <a:close/>
                </a:path>
                <a:path w="985519" h="297814">
                  <a:moveTo>
                    <a:pt x="908812" y="5334"/>
                  </a:moveTo>
                  <a:lnTo>
                    <a:pt x="869569" y="5334"/>
                  </a:lnTo>
                  <a:lnTo>
                    <a:pt x="869569" y="39243"/>
                  </a:lnTo>
                  <a:lnTo>
                    <a:pt x="908812" y="39243"/>
                  </a:lnTo>
                  <a:lnTo>
                    <a:pt x="90881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4123" y="1363091"/>
              <a:ext cx="2346960" cy="3008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1495" y="1402080"/>
              <a:ext cx="454152" cy="29565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1936" y="1981199"/>
            <a:ext cx="10820400" cy="487679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76527" y="1280160"/>
            <a:ext cx="5029200" cy="463550"/>
            <a:chOff x="1176527" y="1280160"/>
            <a:chExt cx="5029200" cy="463550"/>
          </a:xfrm>
        </p:grpSpPr>
        <p:sp>
          <p:nvSpPr>
            <p:cNvPr id="5" name="object 5"/>
            <p:cNvSpPr/>
            <p:nvPr/>
          </p:nvSpPr>
          <p:spPr>
            <a:xfrm>
              <a:off x="1176527" y="1280160"/>
              <a:ext cx="5029200" cy="463550"/>
            </a:xfrm>
            <a:custGeom>
              <a:avLst/>
              <a:gdLst/>
              <a:ahLst/>
              <a:cxnLst/>
              <a:rect l="l" t="t" r="r" b="b"/>
              <a:pathLst>
                <a:path w="5029200" h="463550">
                  <a:moveTo>
                    <a:pt x="5029200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5029200" y="463296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8405" y="1363091"/>
              <a:ext cx="985519" cy="297815"/>
            </a:xfrm>
            <a:custGeom>
              <a:avLst/>
              <a:gdLst/>
              <a:ahLst/>
              <a:cxnLst/>
              <a:rect l="l" t="t" r="r" b="b"/>
              <a:pathLst>
                <a:path w="985519" h="297814">
                  <a:moveTo>
                    <a:pt x="283082" y="136525"/>
                  </a:moveTo>
                  <a:lnTo>
                    <a:pt x="139064" y="136525"/>
                  </a:lnTo>
                  <a:lnTo>
                    <a:pt x="139064" y="297307"/>
                  </a:lnTo>
                  <a:lnTo>
                    <a:pt x="178943" y="297307"/>
                  </a:lnTo>
                  <a:lnTo>
                    <a:pt x="178943" y="279400"/>
                  </a:lnTo>
                  <a:lnTo>
                    <a:pt x="283082" y="279400"/>
                  </a:lnTo>
                  <a:lnTo>
                    <a:pt x="283082" y="239522"/>
                  </a:lnTo>
                  <a:lnTo>
                    <a:pt x="178943" y="239522"/>
                  </a:lnTo>
                  <a:lnTo>
                    <a:pt x="178943" y="176403"/>
                  </a:lnTo>
                  <a:lnTo>
                    <a:pt x="283082" y="176403"/>
                  </a:lnTo>
                  <a:lnTo>
                    <a:pt x="283082" y="136525"/>
                  </a:lnTo>
                  <a:close/>
                </a:path>
                <a:path w="985519" h="297814">
                  <a:moveTo>
                    <a:pt x="283082" y="279400"/>
                  </a:moveTo>
                  <a:lnTo>
                    <a:pt x="243205" y="279400"/>
                  </a:lnTo>
                  <a:lnTo>
                    <a:pt x="243205" y="296163"/>
                  </a:lnTo>
                  <a:lnTo>
                    <a:pt x="283082" y="296163"/>
                  </a:lnTo>
                  <a:lnTo>
                    <a:pt x="283082" y="279400"/>
                  </a:lnTo>
                  <a:close/>
                </a:path>
                <a:path w="985519" h="297814">
                  <a:moveTo>
                    <a:pt x="90805" y="99695"/>
                  </a:moveTo>
                  <a:lnTo>
                    <a:pt x="80041" y="167862"/>
                  </a:lnTo>
                  <a:lnTo>
                    <a:pt x="68706" y="230124"/>
                  </a:lnTo>
                  <a:lnTo>
                    <a:pt x="0" y="239522"/>
                  </a:lnTo>
                  <a:lnTo>
                    <a:pt x="6604" y="284861"/>
                  </a:lnTo>
                  <a:lnTo>
                    <a:pt x="98865" y="268519"/>
                  </a:lnTo>
                  <a:lnTo>
                    <a:pt x="129793" y="263398"/>
                  </a:lnTo>
                  <a:lnTo>
                    <a:pt x="130004" y="255137"/>
                  </a:lnTo>
                  <a:lnTo>
                    <a:pt x="130428" y="245221"/>
                  </a:lnTo>
                  <a:lnTo>
                    <a:pt x="131044" y="233662"/>
                  </a:lnTo>
                  <a:lnTo>
                    <a:pt x="131585" y="224536"/>
                  </a:lnTo>
                  <a:lnTo>
                    <a:pt x="106552" y="224536"/>
                  </a:lnTo>
                  <a:lnTo>
                    <a:pt x="134238" y="108331"/>
                  </a:lnTo>
                  <a:lnTo>
                    <a:pt x="90805" y="99695"/>
                  </a:lnTo>
                  <a:close/>
                </a:path>
                <a:path w="985519" h="297814">
                  <a:moveTo>
                    <a:pt x="283082" y="176403"/>
                  </a:moveTo>
                  <a:lnTo>
                    <a:pt x="243205" y="176403"/>
                  </a:lnTo>
                  <a:lnTo>
                    <a:pt x="243205" y="239522"/>
                  </a:lnTo>
                  <a:lnTo>
                    <a:pt x="283082" y="239522"/>
                  </a:lnTo>
                  <a:lnTo>
                    <a:pt x="283082" y="176403"/>
                  </a:lnTo>
                  <a:close/>
                </a:path>
                <a:path w="985519" h="297814">
                  <a:moveTo>
                    <a:pt x="131825" y="220472"/>
                  </a:moveTo>
                  <a:lnTo>
                    <a:pt x="106552" y="224536"/>
                  </a:lnTo>
                  <a:lnTo>
                    <a:pt x="131585" y="224536"/>
                  </a:lnTo>
                  <a:lnTo>
                    <a:pt x="131825" y="220472"/>
                  </a:lnTo>
                  <a:close/>
                </a:path>
                <a:path w="985519" h="297814">
                  <a:moveTo>
                    <a:pt x="46736" y="105029"/>
                  </a:moveTo>
                  <a:lnTo>
                    <a:pt x="8636" y="112522"/>
                  </a:lnTo>
                  <a:lnTo>
                    <a:pt x="14662" y="139501"/>
                  </a:lnTo>
                  <a:lnTo>
                    <a:pt x="20177" y="166338"/>
                  </a:lnTo>
                  <a:lnTo>
                    <a:pt x="25191" y="193032"/>
                  </a:lnTo>
                  <a:lnTo>
                    <a:pt x="29718" y="219583"/>
                  </a:lnTo>
                  <a:lnTo>
                    <a:pt x="69087" y="211836"/>
                  </a:lnTo>
                  <a:lnTo>
                    <a:pt x="63202" y="180949"/>
                  </a:lnTo>
                  <a:lnTo>
                    <a:pt x="57531" y="152860"/>
                  </a:lnTo>
                  <a:lnTo>
                    <a:pt x="52050" y="127557"/>
                  </a:lnTo>
                  <a:lnTo>
                    <a:pt x="46736" y="105029"/>
                  </a:lnTo>
                  <a:close/>
                </a:path>
                <a:path w="985519" h="297814">
                  <a:moveTo>
                    <a:pt x="226821" y="2667"/>
                  </a:moveTo>
                  <a:lnTo>
                    <a:pt x="183895" y="2667"/>
                  </a:lnTo>
                  <a:lnTo>
                    <a:pt x="183895" y="136525"/>
                  </a:lnTo>
                  <a:lnTo>
                    <a:pt x="226821" y="136525"/>
                  </a:lnTo>
                  <a:lnTo>
                    <a:pt x="226821" y="91948"/>
                  </a:lnTo>
                  <a:lnTo>
                    <a:pt x="295275" y="91948"/>
                  </a:lnTo>
                  <a:lnTo>
                    <a:pt x="295275" y="52959"/>
                  </a:lnTo>
                  <a:lnTo>
                    <a:pt x="226821" y="52959"/>
                  </a:lnTo>
                  <a:lnTo>
                    <a:pt x="226821" y="2667"/>
                  </a:lnTo>
                  <a:close/>
                </a:path>
                <a:path w="985519" h="297814">
                  <a:moveTo>
                    <a:pt x="142239" y="54356"/>
                  </a:moveTo>
                  <a:lnTo>
                    <a:pt x="2667" y="54356"/>
                  </a:lnTo>
                  <a:lnTo>
                    <a:pt x="2667" y="93472"/>
                  </a:lnTo>
                  <a:lnTo>
                    <a:pt x="142239" y="93472"/>
                  </a:lnTo>
                  <a:lnTo>
                    <a:pt x="142239" y="54356"/>
                  </a:lnTo>
                  <a:close/>
                </a:path>
                <a:path w="985519" h="297814">
                  <a:moveTo>
                    <a:pt x="77724" y="1397"/>
                  </a:moveTo>
                  <a:lnTo>
                    <a:pt x="36956" y="15748"/>
                  </a:lnTo>
                  <a:lnTo>
                    <a:pt x="41171" y="23887"/>
                  </a:lnTo>
                  <a:lnTo>
                    <a:pt x="45624" y="33051"/>
                  </a:lnTo>
                  <a:lnTo>
                    <a:pt x="50315" y="43215"/>
                  </a:lnTo>
                  <a:lnTo>
                    <a:pt x="55244" y="54356"/>
                  </a:lnTo>
                  <a:lnTo>
                    <a:pt x="78486" y="54356"/>
                  </a:lnTo>
                  <a:lnTo>
                    <a:pt x="101854" y="46100"/>
                  </a:lnTo>
                  <a:lnTo>
                    <a:pt x="94708" y="32383"/>
                  </a:lnTo>
                  <a:lnTo>
                    <a:pt x="88312" y="20367"/>
                  </a:lnTo>
                  <a:lnTo>
                    <a:pt x="82655" y="10042"/>
                  </a:lnTo>
                  <a:lnTo>
                    <a:pt x="77724" y="1397"/>
                  </a:lnTo>
                  <a:close/>
                </a:path>
                <a:path w="985519" h="297814">
                  <a:moveTo>
                    <a:pt x="631317" y="53467"/>
                  </a:moveTo>
                  <a:lnTo>
                    <a:pt x="353949" y="53467"/>
                  </a:lnTo>
                  <a:lnTo>
                    <a:pt x="353949" y="92837"/>
                  </a:lnTo>
                  <a:lnTo>
                    <a:pt x="631317" y="92837"/>
                  </a:lnTo>
                  <a:lnTo>
                    <a:pt x="631317" y="53467"/>
                  </a:lnTo>
                  <a:close/>
                </a:path>
                <a:path w="985519" h="297814">
                  <a:moveTo>
                    <a:pt x="495935" y="0"/>
                  </a:moveTo>
                  <a:lnTo>
                    <a:pt x="455168" y="18414"/>
                  </a:lnTo>
                  <a:lnTo>
                    <a:pt x="461236" y="27624"/>
                  </a:lnTo>
                  <a:lnTo>
                    <a:pt x="466851" y="36560"/>
                  </a:lnTo>
                  <a:lnTo>
                    <a:pt x="471991" y="45186"/>
                  </a:lnTo>
                  <a:lnTo>
                    <a:pt x="476631" y="53467"/>
                  </a:lnTo>
                  <a:lnTo>
                    <a:pt x="503555" y="53467"/>
                  </a:lnTo>
                  <a:lnTo>
                    <a:pt x="523875" y="43942"/>
                  </a:lnTo>
                  <a:lnTo>
                    <a:pt x="517562" y="33057"/>
                  </a:lnTo>
                  <a:lnTo>
                    <a:pt x="510809" y="22113"/>
                  </a:lnTo>
                  <a:lnTo>
                    <a:pt x="503604" y="11098"/>
                  </a:lnTo>
                  <a:lnTo>
                    <a:pt x="495935" y="0"/>
                  </a:lnTo>
                  <a:close/>
                </a:path>
                <a:path w="985519" h="297814">
                  <a:moveTo>
                    <a:pt x="637920" y="245237"/>
                  </a:moveTo>
                  <a:lnTo>
                    <a:pt x="346201" y="245237"/>
                  </a:lnTo>
                  <a:lnTo>
                    <a:pt x="346201" y="285114"/>
                  </a:lnTo>
                  <a:lnTo>
                    <a:pt x="637920" y="285114"/>
                  </a:lnTo>
                  <a:lnTo>
                    <a:pt x="637920" y="245237"/>
                  </a:lnTo>
                  <a:close/>
                </a:path>
                <a:path w="985519" h="297814">
                  <a:moveTo>
                    <a:pt x="560577" y="96647"/>
                  </a:moveTo>
                  <a:lnTo>
                    <a:pt x="545883" y="135509"/>
                  </a:lnTo>
                  <a:lnTo>
                    <a:pt x="530367" y="173228"/>
                  </a:lnTo>
                  <a:lnTo>
                    <a:pt x="514018" y="209804"/>
                  </a:lnTo>
                  <a:lnTo>
                    <a:pt x="496824" y="245237"/>
                  </a:lnTo>
                  <a:lnTo>
                    <a:pt x="543051" y="245237"/>
                  </a:lnTo>
                  <a:lnTo>
                    <a:pt x="559131" y="211964"/>
                  </a:lnTo>
                  <a:lnTo>
                    <a:pt x="574627" y="178609"/>
                  </a:lnTo>
                  <a:lnTo>
                    <a:pt x="589575" y="145135"/>
                  </a:lnTo>
                  <a:lnTo>
                    <a:pt x="604012" y="111506"/>
                  </a:lnTo>
                  <a:lnTo>
                    <a:pt x="560577" y="96647"/>
                  </a:lnTo>
                  <a:close/>
                </a:path>
                <a:path w="985519" h="297814">
                  <a:moveTo>
                    <a:pt x="420369" y="97536"/>
                  </a:moveTo>
                  <a:lnTo>
                    <a:pt x="381000" y="112522"/>
                  </a:lnTo>
                  <a:lnTo>
                    <a:pt x="394501" y="143787"/>
                  </a:lnTo>
                  <a:lnTo>
                    <a:pt x="407193" y="175482"/>
                  </a:lnTo>
                  <a:lnTo>
                    <a:pt x="419076" y="207605"/>
                  </a:lnTo>
                  <a:lnTo>
                    <a:pt x="430149" y="240157"/>
                  </a:lnTo>
                  <a:lnTo>
                    <a:pt x="473075" y="224409"/>
                  </a:lnTo>
                  <a:lnTo>
                    <a:pt x="461571" y="194048"/>
                  </a:lnTo>
                  <a:lnTo>
                    <a:pt x="448960" y="162782"/>
                  </a:lnTo>
                  <a:lnTo>
                    <a:pt x="435230" y="130611"/>
                  </a:lnTo>
                  <a:lnTo>
                    <a:pt x="420369" y="97536"/>
                  </a:lnTo>
                  <a:close/>
                </a:path>
                <a:path w="985519" h="297814">
                  <a:moveTo>
                    <a:pt x="797813" y="23749"/>
                  </a:moveTo>
                  <a:lnTo>
                    <a:pt x="700786" y="23749"/>
                  </a:lnTo>
                  <a:lnTo>
                    <a:pt x="700786" y="278892"/>
                  </a:lnTo>
                  <a:lnTo>
                    <a:pt x="736219" y="278892"/>
                  </a:lnTo>
                  <a:lnTo>
                    <a:pt x="736219" y="260096"/>
                  </a:lnTo>
                  <a:lnTo>
                    <a:pt x="797813" y="260096"/>
                  </a:lnTo>
                  <a:lnTo>
                    <a:pt x="797813" y="224917"/>
                  </a:lnTo>
                  <a:lnTo>
                    <a:pt x="736219" y="224917"/>
                  </a:lnTo>
                  <a:lnTo>
                    <a:pt x="736219" y="158242"/>
                  </a:lnTo>
                  <a:lnTo>
                    <a:pt x="797813" y="158242"/>
                  </a:lnTo>
                  <a:lnTo>
                    <a:pt x="797813" y="123189"/>
                  </a:lnTo>
                  <a:lnTo>
                    <a:pt x="736219" y="123189"/>
                  </a:lnTo>
                  <a:lnTo>
                    <a:pt x="736219" y="58928"/>
                  </a:lnTo>
                  <a:lnTo>
                    <a:pt x="797813" y="58928"/>
                  </a:lnTo>
                  <a:lnTo>
                    <a:pt x="797813" y="23749"/>
                  </a:lnTo>
                  <a:close/>
                </a:path>
                <a:path w="985519" h="297814">
                  <a:moveTo>
                    <a:pt x="797813" y="260096"/>
                  </a:moveTo>
                  <a:lnTo>
                    <a:pt x="763905" y="260096"/>
                  </a:lnTo>
                  <a:lnTo>
                    <a:pt x="763905" y="274447"/>
                  </a:lnTo>
                  <a:lnTo>
                    <a:pt x="797813" y="274447"/>
                  </a:lnTo>
                  <a:lnTo>
                    <a:pt x="797813" y="260096"/>
                  </a:lnTo>
                  <a:close/>
                </a:path>
                <a:path w="985519" h="297814">
                  <a:moveTo>
                    <a:pt x="797813" y="158242"/>
                  </a:moveTo>
                  <a:lnTo>
                    <a:pt x="763905" y="158242"/>
                  </a:lnTo>
                  <a:lnTo>
                    <a:pt x="763905" y="224917"/>
                  </a:lnTo>
                  <a:lnTo>
                    <a:pt x="797813" y="224917"/>
                  </a:lnTo>
                  <a:lnTo>
                    <a:pt x="797813" y="158242"/>
                  </a:lnTo>
                  <a:close/>
                </a:path>
                <a:path w="985519" h="297814">
                  <a:moveTo>
                    <a:pt x="797813" y="58928"/>
                  </a:moveTo>
                  <a:lnTo>
                    <a:pt x="763905" y="58928"/>
                  </a:lnTo>
                  <a:lnTo>
                    <a:pt x="763905" y="123189"/>
                  </a:lnTo>
                  <a:lnTo>
                    <a:pt x="797813" y="123189"/>
                  </a:lnTo>
                  <a:lnTo>
                    <a:pt x="797813" y="58928"/>
                  </a:lnTo>
                  <a:close/>
                </a:path>
                <a:path w="985519" h="297814">
                  <a:moveTo>
                    <a:pt x="853694" y="257429"/>
                  </a:moveTo>
                  <a:lnTo>
                    <a:pt x="855243" y="263431"/>
                  </a:lnTo>
                  <a:lnTo>
                    <a:pt x="857043" y="271922"/>
                  </a:lnTo>
                  <a:lnTo>
                    <a:pt x="859105" y="282914"/>
                  </a:lnTo>
                  <a:lnTo>
                    <a:pt x="861441" y="296418"/>
                  </a:lnTo>
                  <a:lnTo>
                    <a:pt x="874160" y="296179"/>
                  </a:lnTo>
                  <a:lnTo>
                    <a:pt x="922369" y="291252"/>
                  </a:lnTo>
                  <a:lnTo>
                    <a:pt x="946740" y="258572"/>
                  </a:lnTo>
                  <a:lnTo>
                    <a:pt x="889126" y="258572"/>
                  </a:lnTo>
                  <a:lnTo>
                    <a:pt x="863504" y="257857"/>
                  </a:lnTo>
                  <a:lnTo>
                    <a:pt x="856622" y="257589"/>
                  </a:lnTo>
                  <a:lnTo>
                    <a:pt x="853694" y="257429"/>
                  </a:lnTo>
                  <a:close/>
                </a:path>
                <a:path w="985519" h="297814">
                  <a:moveTo>
                    <a:pt x="948944" y="194945"/>
                  </a:moveTo>
                  <a:lnTo>
                    <a:pt x="909446" y="194945"/>
                  </a:lnTo>
                  <a:lnTo>
                    <a:pt x="909445" y="235092"/>
                  </a:lnTo>
                  <a:lnTo>
                    <a:pt x="908182" y="245391"/>
                  </a:lnTo>
                  <a:lnTo>
                    <a:pt x="904382" y="252730"/>
                  </a:lnTo>
                  <a:lnTo>
                    <a:pt x="898034" y="257115"/>
                  </a:lnTo>
                  <a:lnTo>
                    <a:pt x="889126" y="258572"/>
                  </a:lnTo>
                  <a:lnTo>
                    <a:pt x="946740" y="258572"/>
                  </a:lnTo>
                  <a:lnTo>
                    <a:pt x="948944" y="241300"/>
                  </a:lnTo>
                  <a:lnTo>
                    <a:pt x="948944" y="194945"/>
                  </a:lnTo>
                  <a:close/>
                </a:path>
                <a:path w="985519" h="297814">
                  <a:moveTo>
                    <a:pt x="853439" y="194945"/>
                  </a:moveTo>
                  <a:lnTo>
                    <a:pt x="838835" y="194945"/>
                  </a:lnTo>
                  <a:lnTo>
                    <a:pt x="820166" y="209804"/>
                  </a:lnTo>
                  <a:lnTo>
                    <a:pt x="830427" y="223180"/>
                  </a:lnTo>
                  <a:lnTo>
                    <a:pt x="839295" y="235092"/>
                  </a:lnTo>
                  <a:lnTo>
                    <a:pt x="846758" y="245504"/>
                  </a:lnTo>
                  <a:lnTo>
                    <a:pt x="852805" y="254381"/>
                  </a:lnTo>
                  <a:lnTo>
                    <a:pt x="883538" y="231775"/>
                  </a:lnTo>
                  <a:lnTo>
                    <a:pt x="876300" y="222323"/>
                  </a:lnTo>
                  <a:lnTo>
                    <a:pt x="868870" y="213026"/>
                  </a:lnTo>
                  <a:lnTo>
                    <a:pt x="861250" y="203896"/>
                  </a:lnTo>
                  <a:lnTo>
                    <a:pt x="853439" y="194945"/>
                  </a:lnTo>
                  <a:close/>
                </a:path>
                <a:path w="985519" h="297814">
                  <a:moveTo>
                    <a:pt x="981710" y="159131"/>
                  </a:moveTo>
                  <a:lnTo>
                    <a:pt x="810260" y="159131"/>
                  </a:lnTo>
                  <a:lnTo>
                    <a:pt x="810260" y="194945"/>
                  </a:lnTo>
                  <a:lnTo>
                    <a:pt x="981710" y="194945"/>
                  </a:lnTo>
                  <a:lnTo>
                    <a:pt x="981710" y="159131"/>
                  </a:lnTo>
                  <a:close/>
                </a:path>
                <a:path w="985519" h="297814">
                  <a:moveTo>
                    <a:pt x="948944" y="141097"/>
                  </a:moveTo>
                  <a:lnTo>
                    <a:pt x="909446" y="141097"/>
                  </a:lnTo>
                  <a:lnTo>
                    <a:pt x="909446" y="159131"/>
                  </a:lnTo>
                  <a:lnTo>
                    <a:pt x="948944" y="159131"/>
                  </a:lnTo>
                  <a:lnTo>
                    <a:pt x="948944" y="141097"/>
                  </a:lnTo>
                  <a:close/>
                </a:path>
                <a:path w="985519" h="297814">
                  <a:moveTo>
                    <a:pt x="985012" y="99313"/>
                  </a:moveTo>
                  <a:lnTo>
                    <a:pt x="803148" y="99313"/>
                  </a:lnTo>
                  <a:lnTo>
                    <a:pt x="803148" y="135128"/>
                  </a:lnTo>
                  <a:lnTo>
                    <a:pt x="985012" y="135128"/>
                  </a:lnTo>
                  <a:lnTo>
                    <a:pt x="985012" y="99313"/>
                  </a:lnTo>
                  <a:close/>
                </a:path>
                <a:path w="985519" h="297814">
                  <a:moveTo>
                    <a:pt x="908812" y="74930"/>
                  </a:moveTo>
                  <a:lnTo>
                    <a:pt x="869569" y="74930"/>
                  </a:lnTo>
                  <a:lnTo>
                    <a:pt x="869569" y="99313"/>
                  </a:lnTo>
                  <a:lnTo>
                    <a:pt x="908812" y="99313"/>
                  </a:lnTo>
                  <a:lnTo>
                    <a:pt x="908812" y="74930"/>
                  </a:lnTo>
                  <a:close/>
                </a:path>
                <a:path w="985519" h="297814">
                  <a:moveTo>
                    <a:pt x="967105" y="39243"/>
                  </a:moveTo>
                  <a:lnTo>
                    <a:pt x="817499" y="39243"/>
                  </a:lnTo>
                  <a:lnTo>
                    <a:pt x="817499" y="74930"/>
                  </a:lnTo>
                  <a:lnTo>
                    <a:pt x="967105" y="74930"/>
                  </a:lnTo>
                  <a:lnTo>
                    <a:pt x="967105" y="39243"/>
                  </a:lnTo>
                  <a:close/>
                </a:path>
                <a:path w="985519" h="297814">
                  <a:moveTo>
                    <a:pt x="908812" y="5334"/>
                  </a:moveTo>
                  <a:lnTo>
                    <a:pt x="869569" y="5334"/>
                  </a:lnTo>
                  <a:lnTo>
                    <a:pt x="869569" y="39243"/>
                  </a:lnTo>
                  <a:lnTo>
                    <a:pt x="908812" y="39243"/>
                  </a:lnTo>
                  <a:lnTo>
                    <a:pt x="90881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4123" y="1363091"/>
              <a:ext cx="2346960" cy="3008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1495" y="1402080"/>
              <a:ext cx="454152" cy="29565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2505455"/>
            <a:ext cx="5364480" cy="36210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832" y="2508504"/>
            <a:ext cx="4525124" cy="361797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58239" y="1280160"/>
            <a:ext cx="5678805" cy="607060"/>
            <a:chOff x="1158239" y="1280160"/>
            <a:chExt cx="5678805" cy="607060"/>
          </a:xfrm>
        </p:grpSpPr>
        <p:sp>
          <p:nvSpPr>
            <p:cNvPr id="5" name="object 5"/>
            <p:cNvSpPr/>
            <p:nvPr/>
          </p:nvSpPr>
          <p:spPr>
            <a:xfrm>
              <a:off x="1158239" y="1280160"/>
              <a:ext cx="5678805" cy="607060"/>
            </a:xfrm>
            <a:custGeom>
              <a:avLst/>
              <a:gdLst/>
              <a:ahLst/>
              <a:cxnLst/>
              <a:rect l="l" t="t" r="r" b="b"/>
              <a:pathLst>
                <a:path w="5678805" h="607060">
                  <a:moveTo>
                    <a:pt x="5678424" y="0"/>
                  </a:moveTo>
                  <a:lnTo>
                    <a:pt x="0" y="0"/>
                  </a:lnTo>
                  <a:lnTo>
                    <a:pt x="0" y="606551"/>
                  </a:lnTo>
                  <a:lnTo>
                    <a:pt x="5678424" y="606551"/>
                  </a:lnTo>
                  <a:lnTo>
                    <a:pt x="567842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40178" y="1361821"/>
              <a:ext cx="1674495" cy="296545"/>
            </a:xfrm>
            <a:custGeom>
              <a:avLst/>
              <a:gdLst/>
              <a:ahLst/>
              <a:cxnLst/>
              <a:rect l="l" t="t" r="r" b="b"/>
              <a:pathLst>
                <a:path w="1674495" h="296544">
                  <a:moveTo>
                    <a:pt x="292862" y="69976"/>
                  </a:moveTo>
                  <a:lnTo>
                    <a:pt x="4063" y="69976"/>
                  </a:lnTo>
                  <a:lnTo>
                    <a:pt x="4063" y="96774"/>
                  </a:lnTo>
                  <a:lnTo>
                    <a:pt x="292862" y="96774"/>
                  </a:lnTo>
                  <a:lnTo>
                    <a:pt x="292862" y="69976"/>
                  </a:lnTo>
                  <a:close/>
                </a:path>
                <a:path w="1674495" h="296544">
                  <a:moveTo>
                    <a:pt x="101472" y="47625"/>
                  </a:moveTo>
                  <a:lnTo>
                    <a:pt x="85851" y="47625"/>
                  </a:lnTo>
                  <a:lnTo>
                    <a:pt x="62483" y="56261"/>
                  </a:lnTo>
                  <a:lnTo>
                    <a:pt x="65531" y="59816"/>
                  </a:lnTo>
                  <a:lnTo>
                    <a:pt x="69087" y="64388"/>
                  </a:lnTo>
                  <a:lnTo>
                    <a:pt x="73025" y="69976"/>
                  </a:lnTo>
                  <a:lnTo>
                    <a:pt x="118618" y="69976"/>
                  </a:lnTo>
                  <a:lnTo>
                    <a:pt x="114617" y="64662"/>
                  </a:lnTo>
                  <a:lnTo>
                    <a:pt x="110426" y="59181"/>
                  </a:lnTo>
                  <a:lnTo>
                    <a:pt x="101472" y="47625"/>
                  </a:lnTo>
                  <a:close/>
                </a:path>
                <a:path w="1674495" h="296544">
                  <a:moveTo>
                    <a:pt x="205231" y="47625"/>
                  </a:moveTo>
                  <a:lnTo>
                    <a:pt x="190881" y="47625"/>
                  </a:lnTo>
                  <a:lnTo>
                    <a:pt x="188049" y="52296"/>
                  </a:lnTo>
                  <a:lnTo>
                    <a:pt x="184705" y="57562"/>
                  </a:lnTo>
                  <a:lnTo>
                    <a:pt x="180861" y="63448"/>
                  </a:lnTo>
                  <a:lnTo>
                    <a:pt x="176529" y="69976"/>
                  </a:lnTo>
                  <a:lnTo>
                    <a:pt x="220979" y="69976"/>
                  </a:lnTo>
                  <a:lnTo>
                    <a:pt x="232156" y="57150"/>
                  </a:lnTo>
                  <a:lnTo>
                    <a:pt x="205231" y="47625"/>
                  </a:lnTo>
                  <a:close/>
                </a:path>
                <a:path w="1674495" h="296544">
                  <a:moveTo>
                    <a:pt x="275844" y="22098"/>
                  </a:moveTo>
                  <a:lnTo>
                    <a:pt x="19050" y="22098"/>
                  </a:lnTo>
                  <a:lnTo>
                    <a:pt x="19050" y="47625"/>
                  </a:lnTo>
                  <a:lnTo>
                    <a:pt x="275844" y="47625"/>
                  </a:lnTo>
                  <a:lnTo>
                    <a:pt x="275844" y="22098"/>
                  </a:lnTo>
                  <a:close/>
                </a:path>
                <a:path w="1674495" h="296544">
                  <a:moveTo>
                    <a:pt x="168782" y="0"/>
                  </a:moveTo>
                  <a:lnTo>
                    <a:pt x="118109" y="4444"/>
                  </a:lnTo>
                  <a:lnTo>
                    <a:pt x="125856" y="22098"/>
                  </a:lnTo>
                  <a:lnTo>
                    <a:pt x="177419" y="22098"/>
                  </a:lnTo>
                  <a:lnTo>
                    <a:pt x="174244" y="13334"/>
                  </a:lnTo>
                  <a:lnTo>
                    <a:pt x="171450" y="5968"/>
                  </a:lnTo>
                  <a:lnTo>
                    <a:pt x="168782" y="0"/>
                  </a:lnTo>
                  <a:close/>
                </a:path>
                <a:path w="1674495" h="296544">
                  <a:moveTo>
                    <a:pt x="110997" y="215773"/>
                  </a:moveTo>
                  <a:lnTo>
                    <a:pt x="71754" y="215773"/>
                  </a:lnTo>
                  <a:lnTo>
                    <a:pt x="71754" y="254253"/>
                  </a:lnTo>
                  <a:lnTo>
                    <a:pt x="74568" y="270109"/>
                  </a:lnTo>
                  <a:lnTo>
                    <a:pt x="83026" y="281463"/>
                  </a:lnTo>
                  <a:lnTo>
                    <a:pt x="97151" y="288293"/>
                  </a:lnTo>
                  <a:lnTo>
                    <a:pt x="116966" y="290575"/>
                  </a:lnTo>
                  <a:lnTo>
                    <a:pt x="177672" y="290575"/>
                  </a:lnTo>
                  <a:lnTo>
                    <a:pt x="218090" y="275665"/>
                  </a:lnTo>
                  <a:lnTo>
                    <a:pt x="226845" y="257809"/>
                  </a:lnTo>
                  <a:lnTo>
                    <a:pt x="116331" y="257809"/>
                  </a:lnTo>
                  <a:lnTo>
                    <a:pt x="110997" y="252983"/>
                  </a:lnTo>
                  <a:lnTo>
                    <a:pt x="110997" y="215773"/>
                  </a:lnTo>
                  <a:close/>
                </a:path>
                <a:path w="1674495" h="296544">
                  <a:moveTo>
                    <a:pt x="24637" y="214629"/>
                  </a:moveTo>
                  <a:lnTo>
                    <a:pt x="19877" y="227629"/>
                  </a:lnTo>
                  <a:lnTo>
                    <a:pt x="14176" y="241093"/>
                  </a:lnTo>
                  <a:lnTo>
                    <a:pt x="7546" y="255010"/>
                  </a:lnTo>
                  <a:lnTo>
                    <a:pt x="0" y="269366"/>
                  </a:lnTo>
                  <a:lnTo>
                    <a:pt x="33019" y="285750"/>
                  </a:lnTo>
                  <a:lnTo>
                    <a:pt x="40282" y="272226"/>
                  </a:lnTo>
                  <a:lnTo>
                    <a:pt x="47212" y="258143"/>
                  </a:lnTo>
                  <a:lnTo>
                    <a:pt x="53808" y="243512"/>
                  </a:lnTo>
                  <a:lnTo>
                    <a:pt x="60070" y="228345"/>
                  </a:lnTo>
                  <a:lnTo>
                    <a:pt x="24637" y="214629"/>
                  </a:lnTo>
                  <a:close/>
                </a:path>
                <a:path w="1674495" h="296544">
                  <a:moveTo>
                    <a:pt x="266700" y="215773"/>
                  </a:moveTo>
                  <a:lnTo>
                    <a:pt x="233933" y="233425"/>
                  </a:lnTo>
                  <a:lnTo>
                    <a:pt x="241770" y="244667"/>
                  </a:lnTo>
                  <a:lnTo>
                    <a:pt x="249475" y="256682"/>
                  </a:lnTo>
                  <a:lnTo>
                    <a:pt x="257061" y="269484"/>
                  </a:lnTo>
                  <a:lnTo>
                    <a:pt x="264540" y="283082"/>
                  </a:lnTo>
                  <a:lnTo>
                    <a:pt x="297560" y="263398"/>
                  </a:lnTo>
                  <a:lnTo>
                    <a:pt x="291417" y="251991"/>
                  </a:lnTo>
                  <a:lnTo>
                    <a:pt x="284225" y="240252"/>
                  </a:lnTo>
                  <a:lnTo>
                    <a:pt x="275986" y="228179"/>
                  </a:lnTo>
                  <a:lnTo>
                    <a:pt x="266700" y="215773"/>
                  </a:lnTo>
                  <a:close/>
                </a:path>
                <a:path w="1674495" h="296544">
                  <a:moveTo>
                    <a:pt x="195579" y="220852"/>
                  </a:moveTo>
                  <a:lnTo>
                    <a:pt x="175513" y="257809"/>
                  </a:lnTo>
                  <a:lnTo>
                    <a:pt x="226845" y="257809"/>
                  </a:lnTo>
                  <a:lnTo>
                    <a:pt x="228377" y="253861"/>
                  </a:lnTo>
                  <a:lnTo>
                    <a:pt x="232663" y="238125"/>
                  </a:lnTo>
                  <a:lnTo>
                    <a:pt x="221690" y="233604"/>
                  </a:lnTo>
                  <a:lnTo>
                    <a:pt x="211835" y="229203"/>
                  </a:lnTo>
                  <a:lnTo>
                    <a:pt x="203124" y="224944"/>
                  </a:lnTo>
                  <a:lnTo>
                    <a:pt x="195579" y="220852"/>
                  </a:lnTo>
                  <a:close/>
                </a:path>
                <a:path w="1674495" h="296544">
                  <a:moveTo>
                    <a:pt x="159638" y="209550"/>
                  </a:moveTo>
                  <a:lnTo>
                    <a:pt x="135508" y="209550"/>
                  </a:lnTo>
                  <a:lnTo>
                    <a:pt x="122046" y="221233"/>
                  </a:lnTo>
                  <a:lnTo>
                    <a:pt x="131472" y="230044"/>
                  </a:lnTo>
                  <a:lnTo>
                    <a:pt x="139922" y="238378"/>
                  </a:lnTo>
                  <a:lnTo>
                    <a:pt x="147371" y="246237"/>
                  </a:lnTo>
                  <a:lnTo>
                    <a:pt x="153796" y="253618"/>
                  </a:lnTo>
                  <a:lnTo>
                    <a:pt x="181863" y="228345"/>
                  </a:lnTo>
                  <a:lnTo>
                    <a:pt x="177409" y="224248"/>
                  </a:lnTo>
                  <a:lnTo>
                    <a:pt x="172227" y="219757"/>
                  </a:lnTo>
                  <a:lnTo>
                    <a:pt x="166308" y="214862"/>
                  </a:lnTo>
                  <a:lnTo>
                    <a:pt x="159638" y="209550"/>
                  </a:lnTo>
                  <a:close/>
                </a:path>
                <a:path w="1674495" h="296544">
                  <a:moveTo>
                    <a:pt x="262508" y="110108"/>
                  </a:moveTo>
                  <a:lnTo>
                    <a:pt x="33654" y="110108"/>
                  </a:lnTo>
                  <a:lnTo>
                    <a:pt x="33654" y="209550"/>
                  </a:lnTo>
                  <a:lnTo>
                    <a:pt x="262508" y="209550"/>
                  </a:lnTo>
                  <a:lnTo>
                    <a:pt x="262508" y="185165"/>
                  </a:lnTo>
                  <a:lnTo>
                    <a:pt x="72008" y="185165"/>
                  </a:lnTo>
                  <a:lnTo>
                    <a:pt x="72008" y="170561"/>
                  </a:lnTo>
                  <a:lnTo>
                    <a:pt x="262508" y="170561"/>
                  </a:lnTo>
                  <a:lnTo>
                    <a:pt x="262508" y="149098"/>
                  </a:lnTo>
                  <a:lnTo>
                    <a:pt x="72008" y="149098"/>
                  </a:lnTo>
                  <a:lnTo>
                    <a:pt x="72008" y="134619"/>
                  </a:lnTo>
                  <a:lnTo>
                    <a:pt x="262508" y="134619"/>
                  </a:lnTo>
                  <a:lnTo>
                    <a:pt x="262508" y="110108"/>
                  </a:lnTo>
                  <a:close/>
                </a:path>
                <a:path w="1674495" h="296544">
                  <a:moveTo>
                    <a:pt x="262508" y="170561"/>
                  </a:moveTo>
                  <a:lnTo>
                    <a:pt x="224154" y="170561"/>
                  </a:lnTo>
                  <a:lnTo>
                    <a:pt x="224154" y="185165"/>
                  </a:lnTo>
                  <a:lnTo>
                    <a:pt x="262508" y="185165"/>
                  </a:lnTo>
                  <a:lnTo>
                    <a:pt x="262508" y="170561"/>
                  </a:lnTo>
                  <a:close/>
                </a:path>
                <a:path w="1674495" h="296544">
                  <a:moveTo>
                    <a:pt x="262508" y="134619"/>
                  </a:moveTo>
                  <a:lnTo>
                    <a:pt x="224154" y="134619"/>
                  </a:lnTo>
                  <a:lnTo>
                    <a:pt x="224154" y="149098"/>
                  </a:lnTo>
                  <a:lnTo>
                    <a:pt x="262508" y="149098"/>
                  </a:lnTo>
                  <a:lnTo>
                    <a:pt x="262508" y="134619"/>
                  </a:lnTo>
                  <a:close/>
                </a:path>
                <a:path w="1674495" h="296544">
                  <a:moveTo>
                    <a:pt x="639342" y="251840"/>
                  </a:moveTo>
                  <a:lnTo>
                    <a:pt x="534543" y="251840"/>
                  </a:lnTo>
                  <a:lnTo>
                    <a:pt x="528853" y="257010"/>
                  </a:lnTo>
                  <a:lnTo>
                    <a:pt x="523033" y="262048"/>
                  </a:lnTo>
                  <a:lnTo>
                    <a:pt x="517094" y="266967"/>
                  </a:lnTo>
                  <a:lnTo>
                    <a:pt x="511047" y="271779"/>
                  </a:lnTo>
                  <a:lnTo>
                    <a:pt x="518122" y="278018"/>
                  </a:lnTo>
                  <a:lnTo>
                    <a:pt x="524684" y="284162"/>
                  </a:lnTo>
                  <a:lnTo>
                    <a:pt x="530746" y="290210"/>
                  </a:lnTo>
                  <a:lnTo>
                    <a:pt x="536320" y="296163"/>
                  </a:lnTo>
                  <a:lnTo>
                    <a:pt x="545746" y="288020"/>
                  </a:lnTo>
                  <a:lnTo>
                    <a:pt x="554958" y="279400"/>
                  </a:lnTo>
                  <a:lnTo>
                    <a:pt x="563931" y="270303"/>
                  </a:lnTo>
                  <a:lnTo>
                    <a:pt x="572643" y="260730"/>
                  </a:lnTo>
                  <a:lnTo>
                    <a:pt x="637990" y="260730"/>
                  </a:lnTo>
                  <a:lnTo>
                    <a:pt x="638626" y="257010"/>
                  </a:lnTo>
                  <a:lnTo>
                    <a:pt x="639342" y="251840"/>
                  </a:lnTo>
                  <a:close/>
                </a:path>
                <a:path w="1674495" h="296544">
                  <a:moveTo>
                    <a:pt x="637990" y="260730"/>
                  </a:moveTo>
                  <a:lnTo>
                    <a:pt x="572643" y="260730"/>
                  </a:lnTo>
                  <a:lnTo>
                    <a:pt x="572896" y="261112"/>
                  </a:lnTo>
                  <a:lnTo>
                    <a:pt x="573023" y="261619"/>
                  </a:lnTo>
                  <a:lnTo>
                    <a:pt x="573303" y="262048"/>
                  </a:lnTo>
                  <a:lnTo>
                    <a:pt x="580616" y="275697"/>
                  </a:lnTo>
                  <a:lnTo>
                    <a:pt x="589502" y="285559"/>
                  </a:lnTo>
                  <a:lnTo>
                    <a:pt x="599959" y="291611"/>
                  </a:lnTo>
                  <a:lnTo>
                    <a:pt x="612013" y="293877"/>
                  </a:lnTo>
                  <a:lnTo>
                    <a:pt x="620559" y="291927"/>
                  </a:lnTo>
                  <a:lnTo>
                    <a:pt x="627522" y="287035"/>
                  </a:lnTo>
                  <a:lnTo>
                    <a:pt x="632890" y="279215"/>
                  </a:lnTo>
                  <a:lnTo>
                    <a:pt x="636651" y="268477"/>
                  </a:lnTo>
                  <a:lnTo>
                    <a:pt x="637990" y="260730"/>
                  </a:lnTo>
                  <a:close/>
                </a:path>
                <a:path w="1674495" h="296544">
                  <a:moveTo>
                    <a:pt x="433069" y="174751"/>
                  </a:moveTo>
                  <a:lnTo>
                    <a:pt x="355726" y="174751"/>
                  </a:lnTo>
                  <a:lnTo>
                    <a:pt x="355726" y="290829"/>
                  </a:lnTo>
                  <a:lnTo>
                    <a:pt x="382777" y="290829"/>
                  </a:lnTo>
                  <a:lnTo>
                    <a:pt x="382777" y="272414"/>
                  </a:lnTo>
                  <a:lnTo>
                    <a:pt x="433069" y="272414"/>
                  </a:lnTo>
                  <a:lnTo>
                    <a:pt x="433069" y="242315"/>
                  </a:lnTo>
                  <a:lnTo>
                    <a:pt x="382777" y="242315"/>
                  </a:lnTo>
                  <a:lnTo>
                    <a:pt x="382777" y="204469"/>
                  </a:lnTo>
                  <a:lnTo>
                    <a:pt x="433069" y="204469"/>
                  </a:lnTo>
                  <a:lnTo>
                    <a:pt x="433069" y="174751"/>
                  </a:lnTo>
                  <a:close/>
                </a:path>
                <a:path w="1674495" h="296544">
                  <a:moveTo>
                    <a:pt x="433069" y="272414"/>
                  </a:moveTo>
                  <a:lnTo>
                    <a:pt x="406019" y="272414"/>
                  </a:lnTo>
                  <a:lnTo>
                    <a:pt x="406019" y="288163"/>
                  </a:lnTo>
                  <a:lnTo>
                    <a:pt x="433069" y="288163"/>
                  </a:lnTo>
                  <a:lnTo>
                    <a:pt x="433069" y="272414"/>
                  </a:lnTo>
                  <a:close/>
                </a:path>
                <a:path w="1674495" h="296544">
                  <a:moveTo>
                    <a:pt x="540893" y="140462"/>
                  </a:moveTo>
                  <a:lnTo>
                    <a:pt x="447420" y="140462"/>
                  </a:lnTo>
                  <a:lnTo>
                    <a:pt x="447420" y="268477"/>
                  </a:lnTo>
                  <a:lnTo>
                    <a:pt x="475614" y="268477"/>
                  </a:lnTo>
                  <a:lnTo>
                    <a:pt x="475614" y="251840"/>
                  </a:lnTo>
                  <a:lnTo>
                    <a:pt x="639342" y="251840"/>
                  </a:lnTo>
                  <a:lnTo>
                    <a:pt x="639465" y="250951"/>
                  </a:lnTo>
                  <a:lnTo>
                    <a:pt x="610488" y="250951"/>
                  </a:lnTo>
                  <a:lnTo>
                    <a:pt x="607895" y="249572"/>
                  </a:lnTo>
                  <a:lnTo>
                    <a:pt x="605197" y="245871"/>
                  </a:lnTo>
                  <a:lnTo>
                    <a:pt x="540893" y="245871"/>
                  </a:lnTo>
                  <a:lnTo>
                    <a:pt x="540893" y="224154"/>
                  </a:lnTo>
                  <a:lnTo>
                    <a:pt x="475614" y="224154"/>
                  </a:lnTo>
                  <a:lnTo>
                    <a:pt x="475614" y="209295"/>
                  </a:lnTo>
                  <a:lnTo>
                    <a:pt x="540893" y="209295"/>
                  </a:lnTo>
                  <a:lnTo>
                    <a:pt x="540893" y="183133"/>
                  </a:lnTo>
                  <a:lnTo>
                    <a:pt x="475614" y="183133"/>
                  </a:lnTo>
                  <a:lnTo>
                    <a:pt x="475614" y="167893"/>
                  </a:lnTo>
                  <a:lnTo>
                    <a:pt x="540893" y="167893"/>
                  </a:lnTo>
                  <a:lnTo>
                    <a:pt x="540893" y="140462"/>
                  </a:lnTo>
                  <a:close/>
                </a:path>
                <a:path w="1674495" h="296544">
                  <a:moveTo>
                    <a:pt x="617346" y="210438"/>
                  </a:moveTo>
                  <a:lnTo>
                    <a:pt x="616727" y="221511"/>
                  </a:lnTo>
                  <a:lnTo>
                    <a:pt x="616013" y="230917"/>
                  </a:lnTo>
                  <a:lnTo>
                    <a:pt x="615203" y="238656"/>
                  </a:lnTo>
                  <a:lnTo>
                    <a:pt x="614298" y="244728"/>
                  </a:lnTo>
                  <a:lnTo>
                    <a:pt x="613790" y="248919"/>
                  </a:lnTo>
                  <a:lnTo>
                    <a:pt x="612520" y="250951"/>
                  </a:lnTo>
                  <a:lnTo>
                    <a:pt x="639465" y="250951"/>
                  </a:lnTo>
                  <a:lnTo>
                    <a:pt x="640254" y="245252"/>
                  </a:lnTo>
                  <a:lnTo>
                    <a:pt x="641598" y="232669"/>
                  </a:lnTo>
                  <a:lnTo>
                    <a:pt x="642619" y="219455"/>
                  </a:lnTo>
                  <a:lnTo>
                    <a:pt x="635474" y="217314"/>
                  </a:lnTo>
                  <a:lnTo>
                    <a:pt x="628888" y="215090"/>
                  </a:lnTo>
                  <a:lnTo>
                    <a:pt x="622849" y="212794"/>
                  </a:lnTo>
                  <a:lnTo>
                    <a:pt x="617346" y="210438"/>
                  </a:lnTo>
                  <a:close/>
                </a:path>
                <a:path w="1674495" h="296544">
                  <a:moveTo>
                    <a:pt x="585723" y="127380"/>
                  </a:moveTo>
                  <a:lnTo>
                    <a:pt x="552195" y="127380"/>
                  </a:lnTo>
                  <a:lnTo>
                    <a:pt x="553795" y="155360"/>
                  </a:lnTo>
                  <a:lnTo>
                    <a:pt x="555942" y="180625"/>
                  </a:lnTo>
                  <a:lnTo>
                    <a:pt x="558661" y="203176"/>
                  </a:lnTo>
                  <a:lnTo>
                    <a:pt x="561975" y="223012"/>
                  </a:lnTo>
                  <a:lnTo>
                    <a:pt x="556848" y="228980"/>
                  </a:lnTo>
                  <a:lnTo>
                    <a:pt x="551767" y="234632"/>
                  </a:lnTo>
                  <a:lnTo>
                    <a:pt x="546419" y="240299"/>
                  </a:lnTo>
                  <a:lnTo>
                    <a:pt x="540893" y="245871"/>
                  </a:lnTo>
                  <a:lnTo>
                    <a:pt x="605197" y="245871"/>
                  </a:lnTo>
                  <a:lnTo>
                    <a:pt x="604885" y="245443"/>
                  </a:lnTo>
                  <a:lnTo>
                    <a:pt x="601470" y="238575"/>
                  </a:lnTo>
                  <a:lnTo>
                    <a:pt x="597662" y="228980"/>
                  </a:lnTo>
                  <a:lnTo>
                    <a:pt x="609213" y="211595"/>
                  </a:lnTo>
                  <a:lnTo>
                    <a:pt x="620252" y="193151"/>
                  </a:lnTo>
                  <a:lnTo>
                    <a:pt x="625524" y="183387"/>
                  </a:lnTo>
                  <a:lnTo>
                    <a:pt x="589407" y="183387"/>
                  </a:lnTo>
                  <a:lnTo>
                    <a:pt x="588170" y="170832"/>
                  </a:lnTo>
                  <a:lnTo>
                    <a:pt x="587136" y="157337"/>
                  </a:lnTo>
                  <a:lnTo>
                    <a:pt x="586317" y="142865"/>
                  </a:lnTo>
                  <a:lnTo>
                    <a:pt x="585723" y="127380"/>
                  </a:lnTo>
                  <a:close/>
                </a:path>
                <a:path w="1674495" h="296544">
                  <a:moveTo>
                    <a:pt x="433069" y="204469"/>
                  </a:moveTo>
                  <a:lnTo>
                    <a:pt x="406019" y="204469"/>
                  </a:lnTo>
                  <a:lnTo>
                    <a:pt x="406019" y="242315"/>
                  </a:lnTo>
                  <a:lnTo>
                    <a:pt x="433069" y="242315"/>
                  </a:lnTo>
                  <a:lnTo>
                    <a:pt x="433069" y="204469"/>
                  </a:lnTo>
                  <a:close/>
                </a:path>
                <a:path w="1674495" h="296544">
                  <a:moveTo>
                    <a:pt x="540893" y="209295"/>
                  </a:moveTo>
                  <a:lnTo>
                    <a:pt x="512571" y="209295"/>
                  </a:lnTo>
                  <a:lnTo>
                    <a:pt x="512571" y="224154"/>
                  </a:lnTo>
                  <a:lnTo>
                    <a:pt x="540893" y="224154"/>
                  </a:lnTo>
                  <a:lnTo>
                    <a:pt x="540893" y="209295"/>
                  </a:lnTo>
                  <a:close/>
                </a:path>
                <a:path w="1674495" h="296544">
                  <a:moveTo>
                    <a:pt x="610234" y="139064"/>
                  </a:moveTo>
                  <a:lnTo>
                    <a:pt x="605659" y="150544"/>
                  </a:lnTo>
                  <a:lnTo>
                    <a:pt x="600678" y="161750"/>
                  </a:lnTo>
                  <a:lnTo>
                    <a:pt x="595268" y="172694"/>
                  </a:lnTo>
                  <a:lnTo>
                    <a:pt x="589407" y="183387"/>
                  </a:lnTo>
                  <a:lnTo>
                    <a:pt x="625524" y="183387"/>
                  </a:lnTo>
                  <a:lnTo>
                    <a:pt x="630791" y="173634"/>
                  </a:lnTo>
                  <a:lnTo>
                    <a:pt x="640841" y="153034"/>
                  </a:lnTo>
                  <a:lnTo>
                    <a:pt x="610234" y="139064"/>
                  </a:lnTo>
                  <a:close/>
                </a:path>
                <a:path w="1674495" h="296544">
                  <a:moveTo>
                    <a:pt x="540893" y="167893"/>
                  </a:moveTo>
                  <a:lnTo>
                    <a:pt x="512571" y="167893"/>
                  </a:lnTo>
                  <a:lnTo>
                    <a:pt x="512571" y="183133"/>
                  </a:lnTo>
                  <a:lnTo>
                    <a:pt x="540893" y="183133"/>
                  </a:lnTo>
                  <a:lnTo>
                    <a:pt x="540893" y="167893"/>
                  </a:lnTo>
                  <a:close/>
                </a:path>
                <a:path w="1674495" h="296544">
                  <a:moveTo>
                    <a:pt x="433069" y="129158"/>
                  </a:moveTo>
                  <a:lnTo>
                    <a:pt x="354456" y="129158"/>
                  </a:lnTo>
                  <a:lnTo>
                    <a:pt x="354456" y="157733"/>
                  </a:lnTo>
                  <a:lnTo>
                    <a:pt x="433069" y="157733"/>
                  </a:lnTo>
                  <a:lnTo>
                    <a:pt x="433069" y="129158"/>
                  </a:lnTo>
                  <a:close/>
                </a:path>
                <a:path w="1674495" h="296544">
                  <a:moveTo>
                    <a:pt x="639952" y="99440"/>
                  </a:moveTo>
                  <a:lnTo>
                    <a:pt x="439673" y="99440"/>
                  </a:lnTo>
                  <a:lnTo>
                    <a:pt x="439673" y="127380"/>
                  </a:lnTo>
                  <a:lnTo>
                    <a:pt x="639952" y="127380"/>
                  </a:lnTo>
                  <a:lnTo>
                    <a:pt x="639952" y="99440"/>
                  </a:lnTo>
                  <a:close/>
                </a:path>
                <a:path w="1674495" h="296544">
                  <a:moveTo>
                    <a:pt x="433069" y="83946"/>
                  </a:moveTo>
                  <a:lnTo>
                    <a:pt x="354456" y="83946"/>
                  </a:lnTo>
                  <a:lnTo>
                    <a:pt x="354456" y="112521"/>
                  </a:lnTo>
                  <a:lnTo>
                    <a:pt x="433069" y="112521"/>
                  </a:lnTo>
                  <a:lnTo>
                    <a:pt x="433069" y="83946"/>
                  </a:lnTo>
                  <a:close/>
                </a:path>
                <a:path w="1674495" h="296544">
                  <a:moveTo>
                    <a:pt x="510413" y="60198"/>
                  </a:moveTo>
                  <a:lnTo>
                    <a:pt x="507343" y="71366"/>
                  </a:lnTo>
                  <a:lnTo>
                    <a:pt x="504109" y="82012"/>
                  </a:lnTo>
                  <a:lnTo>
                    <a:pt x="501108" y="90987"/>
                  </a:lnTo>
                  <a:lnTo>
                    <a:pt x="497966" y="99440"/>
                  </a:lnTo>
                  <a:lnTo>
                    <a:pt x="529463" y="99440"/>
                  </a:lnTo>
                  <a:lnTo>
                    <a:pt x="533013" y="91515"/>
                  </a:lnTo>
                  <a:lnTo>
                    <a:pt x="537212" y="81962"/>
                  </a:lnTo>
                  <a:lnTo>
                    <a:pt x="542925" y="68833"/>
                  </a:lnTo>
                  <a:lnTo>
                    <a:pt x="510413" y="60198"/>
                  </a:lnTo>
                  <a:close/>
                </a:path>
                <a:path w="1674495" h="296544">
                  <a:moveTo>
                    <a:pt x="584581" y="2412"/>
                  </a:moveTo>
                  <a:lnTo>
                    <a:pt x="550926" y="2412"/>
                  </a:lnTo>
                  <a:lnTo>
                    <a:pt x="550799" y="20716"/>
                  </a:lnTo>
                  <a:lnTo>
                    <a:pt x="550677" y="71366"/>
                  </a:lnTo>
                  <a:lnTo>
                    <a:pt x="550802" y="89358"/>
                  </a:lnTo>
                  <a:lnTo>
                    <a:pt x="550926" y="99440"/>
                  </a:lnTo>
                  <a:lnTo>
                    <a:pt x="585215" y="99440"/>
                  </a:lnTo>
                  <a:lnTo>
                    <a:pt x="584741" y="78743"/>
                  </a:lnTo>
                  <a:lnTo>
                    <a:pt x="584502" y="58419"/>
                  </a:lnTo>
                  <a:lnTo>
                    <a:pt x="584581" y="2412"/>
                  </a:lnTo>
                  <a:close/>
                </a:path>
                <a:path w="1674495" h="296544">
                  <a:moveTo>
                    <a:pt x="478281" y="60705"/>
                  </a:moveTo>
                  <a:lnTo>
                    <a:pt x="452373" y="69087"/>
                  </a:lnTo>
                  <a:lnTo>
                    <a:pt x="455142" y="75209"/>
                  </a:lnTo>
                  <a:lnTo>
                    <a:pt x="457965" y="82012"/>
                  </a:lnTo>
                  <a:lnTo>
                    <a:pt x="460821" y="89358"/>
                  </a:lnTo>
                  <a:lnTo>
                    <a:pt x="463803" y="97408"/>
                  </a:lnTo>
                  <a:lnTo>
                    <a:pt x="490854" y="88391"/>
                  </a:lnTo>
                  <a:lnTo>
                    <a:pt x="487586" y="80529"/>
                  </a:lnTo>
                  <a:lnTo>
                    <a:pt x="484425" y="73310"/>
                  </a:lnTo>
                  <a:lnTo>
                    <a:pt x="481317" y="66675"/>
                  </a:lnTo>
                  <a:lnTo>
                    <a:pt x="478281" y="60705"/>
                  </a:lnTo>
                  <a:close/>
                </a:path>
                <a:path w="1674495" h="296544">
                  <a:moveTo>
                    <a:pt x="615822" y="11049"/>
                  </a:moveTo>
                  <a:lnTo>
                    <a:pt x="589407" y="22351"/>
                  </a:lnTo>
                  <a:lnTo>
                    <a:pt x="597217" y="37355"/>
                  </a:lnTo>
                  <a:lnTo>
                    <a:pt x="604075" y="51323"/>
                  </a:lnTo>
                  <a:lnTo>
                    <a:pt x="609981" y="64267"/>
                  </a:lnTo>
                  <a:lnTo>
                    <a:pt x="614933" y="76200"/>
                  </a:lnTo>
                  <a:lnTo>
                    <a:pt x="642873" y="62864"/>
                  </a:lnTo>
                  <a:lnTo>
                    <a:pt x="637397" y="50911"/>
                  </a:lnTo>
                  <a:lnTo>
                    <a:pt x="631063" y="38290"/>
                  </a:lnTo>
                  <a:lnTo>
                    <a:pt x="623871" y="25003"/>
                  </a:lnTo>
                  <a:lnTo>
                    <a:pt x="615822" y="11049"/>
                  </a:lnTo>
                  <a:close/>
                </a:path>
                <a:path w="1674495" h="296544">
                  <a:moveTo>
                    <a:pt x="442340" y="36067"/>
                  </a:moveTo>
                  <a:lnTo>
                    <a:pt x="344931" y="36067"/>
                  </a:lnTo>
                  <a:lnTo>
                    <a:pt x="344931" y="66675"/>
                  </a:lnTo>
                  <a:lnTo>
                    <a:pt x="442340" y="66675"/>
                  </a:lnTo>
                  <a:lnTo>
                    <a:pt x="442340" y="36067"/>
                  </a:lnTo>
                  <a:close/>
                </a:path>
                <a:path w="1674495" h="296544">
                  <a:moveTo>
                    <a:pt x="544448" y="31241"/>
                  </a:moveTo>
                  <a:lnTo>
                    <a:pt x="448818" y="31241"/>
                  </a:lnTo>
                  <a:lnTo>
                    <a:pt x="448818" y="58419"/>
                  </a:lnTo>
                  <a:lnTo>
                    <a:pt x="544448" y="58419"/>
                  </a:lnTo>
                  <a:lnTo>
                    <a:pt x="544448" y="31241"/>
                  </a:lnTo>
                  <a:close/>
                </a:path>
                <a:path w="1674495" h="296544">
                  <a:moveTo>
                    <a:pt x="408939" y="1777"/>
                  </a:moveTo>
                  <a:lnTo>
                    <a:pt x="372363" y="5079"/>
                  </a:lnTo>
                  <a:lnTo>
                    <a:pt x="374931" y="12940"/>
                  </a:lnTo>
                  <a:lnTo>
                    <a:pt x="377285" y="20716"/>
                  </a:lnTo>
                  <a:lnTo>
                    <a:pt x="379400" y="28422"/>
                  </a:lnTo>
                  <a:lnTo>
                    <a:pt x="381253" y="36067"/>
                  </a:lnTo>
                  <a:lnTo>
                    <a:pt x="415163" y="36067"/>
                  </a:lnTo>
                  <a:lnTo>
                    <a:pt x="413179" y="24626"/>
                  </a:lnTo>
                  <a:lnTo>
                    <a:pt x="411575" y="15732"/>
                  </a:lnTo>
                  <a:lnTo>
                    <a:pt x="410126" y="7975"/>
                  </a:lnTo>
                  <a:lnTo>
                    <a:pt x="408939" y="1777"/>
                  </a:lnTo>
                  <a:close/>
                </a:path>
                <a:path w="1674495" h="296544">
                  <a:moveTo>
                    <a:pt x="505713" y="3301"/>
                  </a:moveTo>
                  <a:lnTo>
                    <a:pt x="469645" y="10159"/>
                  </a:lnTo>
                  <a:lnTo>
                    <a:pt x="472058" y="16128"/>
                  </a:lnTo>
                  <a:lnTo>
                    <a:pt x="475464" y="25084"/>
                  </a:lnTo>
                  <a:lnTo>
                    <a:pt x="477773" y="31241"/>
                  </a:lnTo>
                  <a:lnTo>
                    <a:pt x="514095" y="31241"/>
                  </a:lnTo>
                  <a:lnTo>
                    <a:pt x="512071" y="24626"/>
                  </a:lnTo>
                  <a:lnTo>
                    <a:pt x="509402" y="15732"/>
                  </a:lnTo>
                  <a:lnTo>
                    <a:pt x="505713" y="3301"/>
                  </a:lnTo>
                  <a:close/>
                </a:path>
                <a:path w="1674495" h="296544">
                  <a:moveTo>
                    <a:pt x="859663" y="153669"/>
                  </a:moveTo>
                  <a:lnTo>
                    <a:pt x="814704" y="153669"/>
                  </a:lnTo>
                  <a:lnTo>
                    <a:pt x="814704" y="296163"/>
                  </a:lnTo>
                  <a:lnTo>
                    <a:pt x="859663" y="296163"/>
                  </a:lnTo>
                  <a:lnTo>
                    <a:pt x="859663" y="153669"/>
                  </a:lnTo>
                  <a:close/>
                </a:path>
                <a:path w="1674495" h="296544">
                  <a:moveTo>
                    <a:pt x="868679" y="61340"/>
                  </a:moveTo>
                  <a:lnTo>
                    <a:pt x="818641" y="61340"/>
                  </a:lnTo>
                  <a:lnTo>
                    <a:pt x="797236" y="99772"/>
                  </a:lnTo>
                  <a:lnTo>
                    <a:pt x="768461" y="136001"/>
                  </a:lnTo>
                  <a:lnTo>
                    <a:pt x="732327" y="170015"/>
                  </a:lnTo>
                  <a:lnTo>
                    <a:pt x="688847" y="201802"/>
                  </a:lnTo>
                  <a:lnTo>
                    <a:pt x="698537" y="213901"/>
                  </a:lnTo>
                  <a:lnTo>
                    <a:pt x="706834" y="224488"/>
                  </a:lnTo>
                  <a:lnTo>
                    <a:pt x="713726" y="233574"/>
                  </a:lnTo>
                  <a:lnTo>
                    <a:pt x="719201" y="241173"/>
                  </a:lnTo>
                  <a:lnTo>
                    <a:pt x="746607" y="220767"/>
                  </a:lnTo>
                  <a:lnTo>
                    <a:pt x="771667" y="199374"/>
                  </a:lnTo>
                  <a:lnTo>
                    <a:pt x="794371" y="177004"/>
                  </a:lnTo>
                  <a:lnTo>
                    <a:pt x="814704" y="153669"/>
                  </a:lnTo>
                  <a:lnTo>
                    <a:pt x="859663" y="153669"/>
                  </a:lnTo>
                  <a:lnTo>
                    <a:pt x="859663" y="145287"/>
                  </a:lnTo>
                  <a:lnTo>
                    <a:pt x="921895" y="145287"/>
                  </a:lnTo>
                  <a:lnTo>
                    <a:pt x="920630" y="144144"/>
                  </a:lnTo>
                  <a:lnTo>
                    <a:pt x="859663" y="144144"/>
                  </a:lnTo>
                  <a:lnTo>
                    <a:pt x="859663" y="109219"/>
                  </a:lnTo>
                  <a:lnTo>
                    <a:pt x="845312" y="109219"/>
                  </a:lnTo>
                  <a:lnTo>
                    <a:pt x="851910" y="97595"/>
                  </a:lnTo>
                  <a:lnTo>
                    <a:pt x="857996" y="85756"/>
                  </a:lnTo>
                  <a:lnTo>
                    <a:pt x="863582" y="73679"/>
                  </a:lnTo>
                  <a:lnTo>
                    <a:pt x="868679" y="61340"/>
                  </a:lnTo>
                  <a:close/>
                </a:path>
                <a:path w="1674495" h="296544">
                  <a:moveTo>
                    <a:pt x="921895" y="145287"/>
                  </a:moveTo>
                  <a:lnTo>
                    <a:pt x="859663" y="145287"/>
                  </a:lnTo>
                  <a:lnTo>
                    <a:pt x="885692" y="169533"/>
                  </a:lnTo>
                  <a:lnTo>
                    <a:pt x="909685" y="193135"/>
                  </a:lnTo>
                  <a:lnTo>
                    <a:pt x="931654" y="216118"/>
                  </a:lnTo>
                  <a:lnTo>
                    <a:pt x="951610" y="238505"/>
                  </a:lnTo>
                  <a:lnTo>
                    <a:pt x="986408" y="204215"/>
                  </a:lnTo>
                  <a:lnTo>
                    <a:pt x="933751" y="156003"/>
                  </a:lnTo>
                  <a:lnTo>
                    <a:pt x="921895" y="145287"/>
                  </a:lnTo>
                  <a:close/>
                </a:path>
                <a:path w="1674495" h="296544">
                  <a:moveTo>
                    <a:pt x="889381" y="116077"/>
                  </a:moveTo>
                  <a:lnTo>
                    <a:pt x="859663" y="144144"/>
                  </a:lnTo>
                  <a:lnTo>
                    <a:pt x="920630" y="144144"/>
                  </a:lnTo>
                  <a:lnTo>
                    <a:pt x="889381" y="116077"/>
                  </a:lnTo>
                  <a:close/>
                </a:path>
                <a:path w="1674495" h="296544">
                  <a:moveTo>
                    <a:pt x="974597" y="20827"/>
                  </a:moveTo>
                  <a:lnTo>
                    <a:pt x="701294" y="20827"/>
                  </a:lnTo>
                  <a:lnTo>
                    <a:pt x="701294" y="61340"/>
                  </a:lnTo>
                  <a:lnTo>
                    <a:pt x="974597" y="61340"/>
                  </a:lnTo>
                  <a:lnTo>
                    <a:pt x="974597" y="20827"/>
                  </a:lnTo>
                  <a:close/>
                </a:path>
                <a:path w="1674495" h="296544">
                  <a:moveTo>
                    <a:pt x="1068958" y="168148"/>
                  </a:moveTo>
                  <a:lnTo>
                    <a:pt x="1061983" y="199651"/>
                  </a:lnTo>
                  <a:lnTo>
                    <a:pt x="1054782" y="229203"/>
                  </a:lnTo>
                  <a:lnTo>
                    <a:pt x="1047367" y="256801"/>
                  </a:lnTo>
                  <a:lnTo>
                    <a:pt x="1039748" y="282448"/>
                  </a:lnTo>
                  <a:lnTo>
                    <a:pt x="1049561" y="285283"/>
                  </a:lnTo>
                  <a:lnTo>
                    <a:pt x="1059386" y="288274"/>
                  </a:lnTo>
                  <a:lnTo>
                    <a:pt x="1069234" y="291431"/>
                  </a:lnTo>
                  <a:lnTo>
                    <a:pt x="1079119" y="294766"/>
                  </a:lnTo>
                  <a:lnTo>
                    <a:pt x="1107313" y="182244"/>
                  </a:lnTo>
                  <a:lnTo>
                    <a:pt x="1098123" y="179220"/>
                  </a:lnTo>
                  <a:lnTo>
                    <a:pt x="1088659" y="175863"/>
                  </a:lnTo>
                  <a:lnTo>
                    <a:pt x="1078934" y="172172"/>
                  </a:lnTo>
                  <a:lnTo>
                    <a:pt x="1068958" y="168148"/>
                  </a:lnTo>
                  <a:close/>
                </a:path>
                <a:path w="1674495" h="296544">
                  <a:moveTo>
                    <a:pt x="1209166" y="262889"/>
                  </a:moveTo>
                  <a:lnTo>
                    <a:pt x="1211502" y="270436"/>
                  </a:lnTo>
                  <a:lnTo>
                    <a:pt x="1213754" y="278209"/>
                  </a:lnTo>
                  <a:lnTo>
                    <a:pt x="1215935" y="286196"/>
                  </a:lnTo>
                  <a:lnTo>
                    <a:pt x="1218057" y="294386"/>
                  </a:lnTo>
                  <a:lnTo>
                    <a:pt x="1239702" y="294288"/>
                  </a:lnTo>
                  <a:lnTo>
                    <a:pt x="1279778" y="292734"/>
                  </a:lnTo>
                  <a:lnTo>
                    <a:pt x="1310121" y="264287"/>
                  </a:lnTo>
                  <a:lnTo>
                    <a:pt x="1256410" y="264287"/>
                  </a:lnTo>
                  <a:lnTo>
                    <a:pt x="1247582" y="264211"/>
                  </a:lnTo>
                  <a:lnTo>
                    <a:pt x="1236741" y="263969"/>
                  </a:lnTo>
                  <a:lnTo>
                    <a:pt x="1223924" y="263536"/>
                  </a:lnTo>
                  <a:lnTo>
                    <a:pt x="1209166" y="262889"/>
                  </a:lnTo>
                  <a:close/>
                </a:path>
                <a:path w="1674495" h="296544">
                  <a:moveTo>
                    <a:pt x="1310639" y="140207"/>
                  </a:moveTo>
                  <a:lnTo>
                    <a:pt x="1126744" y="140207"/>
                  </a:lnTo>
                  <a:lnTo>
                    <a:pt x="1126744" y="293877"/>
                  </a:lnTo>
                  <a:lnTo>
                    <a:pt x="1166621" y="293877"/>
                  </a:lnTo>
                  <a:lnTo>
                    <a:pt x="1166621" y="245871"/>
                  </a:lnTo>
                  <a:lnTo>
                    <a:pt x="1310639" y="245871"/>
                  </a:lnTo>
                  <a:lnTo>
                    <a:pt x="1310639" y="221233"/>
                  </a:lnTo>
                  <a:lnTo>
                    <a:pt x="1166621" y="221233"/>
                  </a:lnTo>
                  <a:lnTo>
                    <a:pt x="1166621" y="207517"/>
                  </a:lnTo>
                  <a:lnTo>
                    <a:pt x="1310639" y="207517"/>
                  </a:lnTo>
                  <a:lnTo>
                    <a:pt x="1310639" y="182752"/>
                  </a:lnTo>
                  <a:lnTo>
                    <a:pt x="1166621" y="182752"/>
                  </a:lnTo>
                  <a:lnTo>
                    <a:pt x="1166621" y="167893"/>
                  </a:lnTo>
                  <a:lnTo>
                    <a:pt x="1310639" y="167893"/>
                  </a:lnTo>
                  <a:lnTo>
                    <a:pt x="1310639" y="140207"/>
                  </a:lnTo>
                  <a:close/>
                </a:path>
                <a:path w="1674495" h="296544">
                  <a:moveTo>
                    <a:pt x="1310639" y="245871"/>
                  </a:moveTo>
                  <a:lnTo>
                    <a:pt x="1270762" y="245871"/>
                  </a:lnTo>
                  <a:lnTo>
                    <a:pt x="1270762" y="259714"/>
                  </a:lnTo>
                  <a:lnTo>
                    <a:pt x="1265935" y="264287"/>
                  </a:lnTo>
                  <a:lnTo>
                    <a:pt x="1310121" y="264287"/>
                  </a:lnTo>
                  <a:lnTo>
                    <a:pt x="1310630" y="256801"/>
                  </a:lnTo>
                  <a:lnTo>
                    <a:pt x="1310639" y="245871"/>
                  </a:lnTo>
                  <a:close/>
                </a:path>
                <a:path w="1674495" h="296544">
                  <a:moveTo>
                    <a:pt x="1310639" y="207517"/>
                  </a:moveTo>
                  <a:lnTo>
                    <a:pt x="1270762" y="207517"/>
                  </a:lnTo>
                  <a:lnTo>
                    <a:pt x="1270762" y="221233"/>
                  </a:lnTo>
                  <a:lnTo>
                    <a:pt x="1310639" y="221233"/>
                  </a:lnTo>
                  <a:lnTo>
                    <a:pt x="1310639" y="207517"/>
                  </a:lnTo>
                  <a:close/>
                </a:path>
                <a:path w="1674495" h="296544">
                  <a:moveTo>
                    <a:pt x="1310639" y="167893"/>
                  </a:moveTo>
                  <a:lnTo>
                    <a:pt x="1270762" y="167893"/>
                  </a:lnTo>
                  <a:lnTo>
                    <a:pt x="1270762" y="182752"/>
                  </a:lnTo>
                  <a:lnTo>
                    <a:pt x="1310639" y="182752"/>
                  </a:lnTo>
                  <a:lnTo>
                    <a:pt x="1310639" y="167893"/>
                  </a:lnTo>
                  <a:close/>
                </a:path>
                <a:path w="1674495" h="296544">
                  <a:moveTo>
                    <a:pt x="1057656" y="83057"/>
                  </a:moveTo>
                  <a:lnTo>
                    <a:pt x="1033271" y="111378"/>
                  </a:lnTo>
                  <a:lnTo>
                    <a:pt x="1043987" y="121098"/>
                  </a:lnTo>
                  <a:lnTo>
                    <a:pt x="1054989" y="131222"/>
                  </a:lnTo>
                  <a:lnTo>
                    <a:pt x="1066276" y="141775"/>
                  </a:lnTo>
                  <a:lnTo>
                    <a:pt x="1077848" y="152780"/>
                  </a:lnTo>
                  <a:lnTo>
                    <a:pt x="1104645" y="120523"/>
                  </a:lnTo>
                  <a:lnTo>
                    <a:pt x="1092999" y="110740"/>
                  </a:lnTo>
                  <a:lnTo>
                    <a:pt x="1081293" y="101218"/>
                  </a:lnTo>
                  <a:lnTo>
                    <a:pt x="1069516" y="91983"/>
                  </a:lnTo>
                  <a:lnTo>
                    <a:pt x="1057656" y="83057"/>
                  </a:lnTo>
                  <a:close/>
                </a:path>
                <a:path w="1674495" h="296544">
                  <a:moveTo>
                    <a:pt x="1329055" y="102742"/>
                  </a:moveTo>
                  <a:lnTo>
                    <a:pt x="1107947" y="102742"/>
                  </a:lnTo>
                  <a:lnTo>
                    <a:pt x="1107947" y="128269"/>
                  </a:lnTo>
                  <a:lnTo>
                    <a:pt x="1329055" y="128269"/>
                  </a:lnTo>
                  <a:lnTo>
                    <a:pt x="1329055" y="102742"/>
                  </a:lnTo>
                  <a:close/>
                </a:path>
                <a:path w="1674495" h="296544">
                  <a:moveTo>
                    <a:pt x="1238377" y="89915"/>
                  </a:moveTo>
                  <a:lnTo>
                    <a:pt x="1195704" y="89915"/>
                  </a:lnTo>
                  <a:lnTo>
                    <a:pt x="1195704" y="102742"/>
                  </a:lnTo>
                  <a:lnTo>
                    <a:pt x="1238377" y="102742"/>
                  </a:lnTo>
                  <a:lnTo>
                    <a:pt x="1238377" y="89915"/>
                  </a:lnTo>
                  <a:close/>
                </a:path>
                <a:path w="1674495" h="296544">
                  <a:moveTo>
                    <a:pt x="1313942" y="64262"/>
                  </a:moveTo>
                  <a:lnTo>
                    <a:pt x="1124331" y="64262"/>
                  </a:lnTo>
                  <a:lnTo>
                    <a:pt x="1124331" y="89915"/>
                  </a:lnTo>
                  <a:lnTo>
                    <a:pt x="1313942" y="89915"/>
                  </a:lnTo>
                  <a:lnTo>
                    <a:pt x="1313942" y="64262"/>
                  </a:lnTo>
                  <a:close/>
                </a:path>
                <a:path w="1674495" h="296544">
                  <a:moveTo>
                    <a:pt x="1065910" y="5333"/>
                  </a:moveTo>
                  <a:lnTo>
                    <a:pt x="1041272" y="31241"/>
                  </a:lnTo>
                  <a:lnTo>
                    <a:pt x="1053205" y="41076"/>
                  </a:lnTo>
                  <a:lnTo>
                    <a:pt x="1064815" y="51149"/>
                  </a:lnTo>
                  <a:lnTo>
                    <a:pt x="1076116" y="61460"/>
                  </a:lnTo>
                  <a:lnTo>
                    <a:pt x="1087120" y="72008"/>
                  </a:lnTo>
                  <a:lnTo>
                    <a:pt x="1114806" y="42037"/>
                  </a:lnTo>
                  <a:lnTo>
                    <a:pt x="1102612" y="32373"/>
                  </a:lnTo>
                  <a:lnTo>
                    <a:pt x="1090406" y="23018"/>
                  </a:lnTo>
                  <a:lnTo>
                    <a:pt x="1078176" y="13997"/>
                  </a:lnTo>
                  <a:lnTo>
                    <a:pt x="1065910" y="5333"/>
                  </a:lnTo>
                  <a:close/>
                </a:path>
                <a:path w="1674495" h="296544">
                  <a:moveTo>
                    <a:pt x="1238377" y="51562"/>
                  </a:moveTo>
                  <a:lnTo>
                    <a:pt x="1195704" y="51562"/>
                  </a:lnTo>
                  <a:lnTo>
                    <a:pt x="1195704" y="64262"/>
                  </a:lnTo>
                  <a:lnTo>
                    <a:pt x="1238377" y="64262"/>
                  </a:lnTo>
                  <a:lnTo>
                    <a:pt x="1238377" y="51562"/>
                  </a:lnTo>
                  <a:close/>
                </a:path>
                <a:path w="1674495" h="296544">
                  <a:moveTo>
                    <a:pt x="1321943" y="25907"/>
                  </a:moveTo>
                  <a:lnTo>
                    <a:pt x="1117472" y="25907"/>
                  </a:lnTo>
                  <a:lnTo>
                    <a:pt x="1117472" y="51562"/>
                  </a:lnTo>
                  <a:lnTo>
                    <a:pt x="1321943" y="51562"/>
                  </a:lnTo>
                  <a:lnTo>
                    <a:pt x="1321943" y="25907"/>
                  </a:lnTo>
                  <a:close/>
                </a:path>
                <a:path w="1674495" h="296544">
                  <a:moveTo>
                    <a:pt x="1238377" y="2158"/>
                  </a:moveTo>
                  <a:lnTo>
                    <a:pt x="1195704" y="2158"/>
                  </a:lnTo>
                  <a:lnTo>
                    <a:pt x="1195704" y="25907"/>
                  </a:lnTo>
                  <a:lnTo>
                    <a:pt x="1238377" y="25907"/>
                  </a:lnTo>
                  <a:lnTo>
                    <a:pt x="1238377" y="2158"/>
                  </a:lnTo>
                  <a:close/>
                </a:path>
                <a:path w="1674495" h="296544">
                  <a:moveTo>
                    <a:pt x="1487170" y="22605"/>
                  </a:moveTo>
                  <a:lnTo>
                    <a:pt x="1390142" y="22605"/>
                  </a:lnTo>
                  <a:lnTo>
                    <a:pt x="1390142" y="277749"/>
                  </a:lnTo>
                  <a:lnTo>
                    <a:pt x="1425574" y="277749"/>
                  </a:lnTo>
                  <a:lnTo>
                    <a:pt x="1425574" y="258952"/>
                  </a:lnTo>
                  <a:lnTo>
                    <a:pt x="1487170" y="258952"/>
                  </a:lnTo>
                  <a:lnTo>
                    <a:pt x="1487170" y="223900"/>
                  </a:lnTo>
                  <a:lnTo>
                    <a:pt x="1425574" y="223900"/>
                  </a:lnTo>
                  <a:lnTo>
                    <a:pt x="1425574" y="157225"/>
                  </a:lnTo>
                  <a:lnTo>
                    <a:pt x="1487170" y="157225"/>
                  </a:lnTo>
                  <a:lnTo>
                    <a:pt x="1487170" y="122046"/>
                  </a:lnTo>
                  <a:lnTo>
                    <a:pt x="1425574" y="122046"/>
                  </a:lnTo>
                  <a:lnTo>
                    <a:pt x="1425574" y="57784"/>
                  </a:lnTo>
                  <a:lnTo>
                    <a:pt x="1487170" y="57784"/>
                  </a:lnTo>
                  <a:lnTo>
                    <a:pt x="1487170" y="22605"/>
                  </a:lnTo>
                  <a:close/>
                </a:path>
                <a:path w="1674495" h="296544">
                  <a:moveTo>
                    <a:pt x="1487170" y="258952"/>
                  </a:moveTo>
                  <a:lnTo>
                    <a:pt x="1453260" y="258952"/>
                  </a:lnTo>
                  <a:lnTo>
                    <a:pt x="1453260" y="273303"/>
                  </a:lnTo>
                  <a:lnTo>
                    <a:pt x="1487170" y="273303"/>
                  </a:lnTo>
                  <a:lnTo>
                    <a:pt x="1487170" y="258952"/>
                  </a:lnTo>
                  <a:close/>
                </a:path>
                <a:path w="1674495" h="296544">
                  <a:moveTo>
                    <a:pt x="1487170" y="157225"/>
                  </a:moveTo>
                  <a:lnTo>
                    <a:pt x="1453260" y="157225"/>
                  </a:lnTo>
                  <a:lnTo>
                    <a:pt x="1453260" y="223900"/>
                  </a:lnTo>
                  <a:lnTo>
                    <a:pt x="1487170" y="223900"/>
                  </a:lnTo>
                  <a:lnTo>
                    <a:pt x="1487170" y="157225"/>
                  </a:lnTo>
                  <a:close/>
                </a:path>
                <a:path w="1674495" h="296544">
                  <a:moveTo>
                    <a:pt x="1487170" y="57784"/>
                  </a:moveTo>
                  <a:lnTo>
                    <a:pt x="1453260" y="57784"/>
                  </a:lnTo>
                  <a:lnTo>
                    <a:pt x="1453260" y="122046"/>
                  </a:lnTo>
                  <a:lnTo>
                    <a:pt x="1487170" y="122046"/>
                  </a:lnTo>
                  <a:lnTo>
                    <a:pt x="1487170" y="57784"/>
                  </a:lnTo>
                  <a:close/>
                </a:path>
                <a:path w="1674495" h="296544">
                  <a:moveTo>
                    <a:pt x="1543176" y="256286"/>
                  </a:moveTo>
                  <a:lnTo>
                    <a:pt x="1544655" y="262306"/>
                  </a:lnTo>
                  <a:lnTo>
                    <a:pt x="1546431" y="270827"/>
                  </a:lnTo>
                  <a:lnTo>
                    <a:pt x="1548516" y="281824"/>
                  </a:lnTo>
                  <a:lnTo>
                    <a:pt x="1550923" y="295275"/>
                  </a:lnTo>
                  <a:lnTo>
                    <a:pt x="1563570" y="295110"/>
                  </a:lnTo>
                  <a:lnTo>
                    <a:pt x="1611798" y="290165"/>
                  </a:lnTo>
                  <a:lnTo>
                    <a:pt x="1636215" y="257555"/>
                  </a:lnTo>
                  <a:lnTo>
                    <a:pt x="1578609" y="257555"/>
                  </a:lnTo>
                  <a:lnTo>
                    <a:pt x="1546034" y="256502"/>
                  </a:lnTo>
                  <a:lnTo>
                    <a:pt x="1543176" y="256286"/>
                  </a:lnTo>
                  <a:close/>
                </a:path>
                <a:path w="1674495" h="296544">
                  <a:moveTo>
                    <a:pt x="1638426" y="193801"/>
                  </a:moveTo>
                  <a:lnTo>
                    <a:pt x="1598803" y="193801"/>
                  </a:lnTo>
                  <a:lnTo>
                    <a:pt x="1598793" y="234013"/>
                  </a:lnTo>
                  <a:lnTo>
                    <a:pt x="1597540" y="244268"/>
                  </a:lnTo>
                  <a:lnTo>
                    <a:pt x="1593754" y="251650"/>
                  </a:lnTo>
                  <a:lnTo>
                    <a:pt x="1587444" y="256079"/>
                  </a:lnTo>
                  <a:lnTo>
                    <a:pt x="1578609" y="257555"/>
                  </a:lnTo>
                  <a:lnTo>
                    <a:pt x="1636215" y="257555"/>
                  </a:lnTo>
                  <a:lnTo>
                    <a:pt x="1638426" y="240283"/>
                  </a:lnTo>
                  <a:lnTo>
                    <a:pt x="1638426" y="193801"/>
                  </a:lnTo>
                  <a:close/>
                </a:path>
                <a:path w="1674495" h="296544">
                  <a:moveTo>
                    <a:pt x="1542795" y="193801"/>
                  </a:moveTo>
                  <a:lnTo>
                    <a:pt x="1528318" y="193801"/>
                  </a:lnTo>
                  <a:lnTo>
                    <a:pt x="1509521" y="208661"/>
                  </a:lnTo>
                  <a:lnTo>
                    <a:pt x="1519856" y="222093"/>
                  </a:lnTo>
                  <a:lnTo>
                    <a:pt x="1528762" y="234013"/>
                  </a:lnTo>
                  <a:lnTo>
                    <a:pt x="1536239" y="244433"/>
                  </a:lnTo>
                  <a:lnTo>
                    <a:pt x="1542287" y="253364"/>
                  </a:lnTo>
                  <a:lnTo>
                    <a:pt x="1572895" y="230758"/>
                  </a:lnTo>
                  <a:lnTo>
                    <a:pt x="1565656" y="221305"/>
                  </a:lnTo>
                  <a:lnTo>
                    <a:pt x="1558226" y="211994"/>
                  </a:lnTo>
                  <a:lnTo>
                    <a:pt x="1550606" y="202826"/>
                  </a:lnTo>
                  <a:lnTo>
                    <a:pt x="1542795" y="193801"/>
                  </a:lnTo>
                  <a:close/>
                </a:path>
                <a:path w="1674495" h="296544">
                  <a:moveTo>
                    <a:pt x="1671193" y="158114"/>
                  </a:moveTo>
                  <a:lnTo>
                    <a:pt x="1499743" y="158114"/>
                  </a:lnTo>
                  <a:lnTo>
                    <a:pt x="1499743" y="193801"/>
                  </a:lnTo>
                  <a:lnTo>
                    <a:pt x="1671193" y="193801"/>
                  </a:lnTo>
                  <a:lnTo>
                    <a:pt x="1671193" y="158114"/>
                  </a:lnTo>
                  <a:close/>
                </a:path>
                <a:path w="1674495" h="296544">
                  <a:moveTo>
                    <a:pt x="1638426" y="139953"/>
                  </a:moveTo>
                  <a:lnTo>
                    <a:pt x="1598803" y="139953"/>
                  </a:lnTo>
                  <a:lnTo>
                    <a:pt x="1598803" y="158114"/>
                  </a:lnTo>
                  <a:lnTo>
                    <a:pt x="1638426" y="158114"/>
                  </a:lnTo>
                  <a:lnTo>
                    <a:pt x="1638426" y="139953"/>
                  </a:lnTo>
                  <a:close/>
                </a:path>
                <a:path w="1674495" h="296544">
                  <a:moveTo>
                    <a:pt x="1674368" y="98298"/>
                  </a:moveTo>
                  <a:lnTo>
                    <a:pt x="1492504" y="98298"/>
                  </a:lnTo>
                  <a:lnTo>
                    <a:pt x="1492504" y="133984"/>
                  </a:lnTo>
                  <a:lnTo>
                    <a:pt x="1674368" y="133984"/>
                  </a:lnTo>
                  <a:lnTo>
                    <a:pt x="1674368" y="98298"/>
                  </a:lnTo>
                  <a:close/>
                </a:path>
                <a:path w="1674495" h="296544">
                  <a:moveTo>
                    <a:pt x="1598168" y="73787"/>
                  </a:moveTo>
                  <a:lnTo>
                    <a:pt x="1558924" y="73787"/>
                  </a:lnTo>
                  <a:lnTo>
                    <a:pt x="1558924" y="98298"/>
                  </a:lnTo>
                  <a:lnTo>
                    <a:pt x="1598168" y="98298"/>
                  </a:lnTo>
                  <a:lnTo>
                    <a:pt x="1598168" y="73787"/>
                  </a:lnTo>
                  <a:close/>
                </a:path>
                <a:path w="1674495" h="296544">
                  <a:moveTo>
                    <a:pt x="1656587" y="38100"/>
                  </a:moveTo>
                  <a:lnTo>
                    <a:pt x="1506855" y="38100"/>
                  </a:lnTo>
                  <a:lnTo>
                    <a:pt x="1506855" y="73787"/>
                  </a:lnTo>
                  <a:lnTo>
                    <a:pt x="1656587" y="73787"/>
                  </a:lnTo>
                  <a:lnTo>
                    <a:pt x="1656587" y="38100"/>
                  </a:lnTo>
                  <a:close/>
                </a:path>
                <a:path w="1674495" h="296544">
                  <a:moveTo>
                    <a:pt x="1598168" y="4190"/>
                  </a:moveTo>
                  <a:lnTo>
                    <a:pt x="1558924" y="4190"/>
                  </a:lnTo>
                  <a:lnTo>
                    <a:pt x="1558924" y="38100"/>
                  </a:lnTo>
                  <a:lnTo>
                    <a:pt x="1598168" y="38100"/>
                  </a:lnTo>
                  <a:lnTo>
                    <a:pt x="1598168" y="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5379" y="1360678"/>
              <a:ext cx="2343785" cy="3008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735" y="1365504"/>
              <a:ext cx="512063" cy="38709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00" y="2182367"/>
            <a:ext cx="9319833" cy="452323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38200" y="1246632"/>
            <a:ext cx="11183620" cy="5191125"/>
            <a:chOff x="838200" y="1246632"/>
            <a:chExt cx="11183620" cy="5191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0275" y="1481328"/>
              <a:ext cx="5931036" cy="49560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8200" y="1246632"/>
              <a:ext cx="6769734" cy="463550"/>
            </a:xfrm>
            <a:custGeom>
              <a:avLst/>
              <a:gdLst/>
              <a:ahLst/>
              <a:cxnLst/>
              <a:rect l="l" t="t" r="r" b="b"/>
              <a:pathLst>
                <a:path w="6769734" h="463550">
                  <a:moveTo>
                    <a:pt x="6769608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6769608" y="463296"/>
                  </a:lnTo>
                  <a:lnTo>
                    <a:pt x="6769608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2322" y="1330452"/>
              <a:ext cx="2363342" cy="2970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6371" y="1328674"/>
              <a:ext cx="2340736" cy="3009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128" y="1292352"/>
              <a:ext cx="576072" cy="39014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18159" y="3103575"/>
            <a:ext cx="4617085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spc="-15" dirty="0">
                <a:latin typeface="Microsoft JhengHei"/>
                <a:cs typeface="Microsoft JhengHei"/>
              </a:rPr>
              <a:t>把雙手放在胸口</a:t>
            </a:r>
            <a:r>
              <a:rPr sz="3200" spc="-5" dirty="0">
                <a:latin typeface="Microsoft JhengHei"/>
                <a:cs typeface="Microsoft JhengHei"/>
              </a:rPr>
              <a:t>上</a:t>
            </a:r>
            <a:r>
              <a:rPr sz="3200" dirty="0">
                <a:solidFill>
                  <a:srgbClr val="FF0000"/>
                </a:solidFill>
                <a:latin typeface="Microsoft JhengHei"/>
                <a:cs typeface="Microsoft JhengHei"/>
              </a:rPr>
              <a:t>(</a:t>
            </a:r>
            <a:r>
              <a:rPr sz="32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非上腹 部</a:t>
            </a:r>
            <a:r>
              <a:rPr sz="3200" spc="5" dirty="0">
                <a:solidFill>
                  <a:srgbClr val="FF0000"/>
                </a:solidFill>
                <a:latin typeface="Microsoft JhengHei"/>
                <a:cs typeface="Microsoft JhengHei"/>
              </a:rPr>
              <a:t>)</a:t>
            </a:r>
            <a:r>
              <a:rPr sz="3200" spc="-10" dirty="0">
                <a:latin typeface="Microsoft JhengHei"/>
                <a:cs typeface="Microsoft JhengHei"/>
              </a:rPr>
              <a:t>，實施哈姆立克急救法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哈姆立克法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5" y="719327"/>
            <a:ext cx="11387328" cy="577291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8731" y="2126437"/>
            <a:ext cx="6464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7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400" spc="-61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3205" y="3007614"/>
            <a:ext cx="4140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Microsoft YaHei"/>
                <a:cs typeface="Microsoft YaHei"/>
              </a:rPr>
              <a:t>技術操作練習及測驗</a:t>
            </a:r>
            <a:endParaRPr sz="3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6247" y="1758695"/>
            <a:ext cx="2606040" cy="3469004"/>
            <a:chOff x="6556247" y="1758695"/>
            <a:chExt cx="2606040" cy="3469004"/>
          </a:xfrm>
        </p:grpSpPr>
        <p:sp>
          <p:nvSpPr>
            <p:cNvPr id="3" name="object 3"/>
            <p:cNvSpPr/>
            <p:nvPr/>
          </p:nvSpPr>
          <p:spPr>
            <a:xfrm>
              <a:off x="7455407" y="1886711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4643"/>
                  </a:lnTo>
                  <a:lnTo>
                    <a:pt x="852932" y="1670303"/>
                  </a:lnTo>
                  <a:lnTo>
                    <a:pt x="1706880" y="834643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DD2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55407" y="3557016"/>
              <a:ext cx="1706880" cy="1670685"/>
            </a:xfrm>
            <a:custGeom>
              <a:avLst/>
              <a:gdLst/>
              <a:ahLst/>
              <a:cxnLst/>
              <a:rect l="l" t="t" r="r" b="b"/>
              <a:pathLst>
                <a:path w="1706879" h="1670685">
                  <a:moveTo>
                    <a:pt x="852932" y="0"/>
                  </a:moveTo>
                  <a:lnTo>
                    <a:pt x="0" y="835152"/>
                  </a:lnTo>
                  <a:lnTo>
                    <a:pt x="852932" y="1670304"/>
                  </a:lnTo>
                  <a:lnTo>
                    <a:pt x="1706880" y="835152"/>
                  </a:lnTo>
                  <a:lnTo>
                    <a:pt x="852932" y="0"/>
                  </a:lnTo>
                  <a:close/>
                </a:path>
              </a:pathLst>
            </a:custGeom>
            <a:solidFill>
              <a:srgbClr val="9513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01967" y="2721863"/>
              <a:ext cx="1710055" cy="1670685"/>
            </a:xfrm>
            <a:custGeom>
              <a:avLst/>
              <a:gdLst/>
              <a:ahLst/>
              <a:cxnLst/>
              <a:rect l="l" t="t" r="r" b="b"/>
              <a:pathLst>
                <a:path w="1710054" h="1670685">
                  <a:moveTo>
                    <a:pt x="854963" y="0"/>
                  </a:moveTo>
                  <a:lnTo>
                    <a:pt x="0" y="835660"/>
                  </a:lnTo>
                  <a:lnTo>
                    <a:pt x="854963" y="1670304"/>
                  </a:lnTo>
                  <a:lnTo>
                    <a:pt x="1709927" y="835660"/>
                  </a:lnTo>
                  <a:lnTo>
                    <a:pt x="854963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6247" y="1758695"/>
              <a:ext cx="1725929" cy="16893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11111" y="1773935"/>
              <a:ext cx="1618615" cy="1584960"/>
            </a:xfrm>
            <a:custGeom>
              <a:avLst/>
              <a:gdLst/>
              <a:ahLst/>
              <a:cxnLst/>
              <a:rect l="l" t="t" r="r" b="b"/>
              <a:pathLst>
                <a:path w="1618615" h="1584960">
                  <a:moveTo>
                    <a:pt x="809498" y="0"/>
                  </a:moveTo>
                  <a:lnTo>
                    <a:pt x="0" y="792988"/>
                  </a:lnTo>
                  <a:lnTo>
                    <a:pt x="809498" y="1584960"/>
                  </a:lnTo>
                  <a:lnTo>
                    <a:pt x="1618488" y="792988"/>
                  </a:lnTo>
                  <a:lnTo>
                    <a:pt x="80949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118731" y="2126437"/>
            <a:ext cx="6464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7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400" spc="-61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1583" y="1149807"/>
            <a:ext cx="1854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筆試測驗</a:t>
            </a:r>
            <a:endParaRPr sz="3600">
              <a:latin typeface="Microsoft YaHei"/>
              <a:cs typeface="Microsoft YaHe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8233" y="2513858"/>
            <a:ext cx="4345541" cy="364079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7952" y="207263"/>
            <a:ext cx="3084830" cy="463550"/>
            <a:chOff x="377952" y="207263"/>
            <a:chExt cx="3084830" cy="463550"/>
          </a:xfrm>
        </p:grpSpPr>
        <p:sp>
          <p:nvSpPr>
            <p:cNvPr id="3" name="object 3"/>
            <p:cNvSpPr/>
            <p:nvPr/>
          </p:nvSpPr>
          <p:spPr>
            <a:xfrm>
              <a:off x="377952" y="207263"/>
              <a:ext cx="3084830" cy="463550"/>
            </a:xfrm>
            <a:custGeom>
              <a:avLst/>
              <a:gdLst/>
              <a:ahLst/>
              <a:cxnLst/>
              <a:rect l="l" t="t" r="r" b="b"/>
              <a:pathLst>
                <a:path w="3084829" h="463550">
                  <a:moveTo>
                    <a:pt x="3084576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3084576" y="463295"/>
                  </a:lnTo>
                  <a:lnTo>
                    <a:pt x="3084576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095" y="290829"/>
              <a:ext cx="2006028" cy="296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48" y="252983"/>
              <a:ext cx="262128" cy="39014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952" y="843458"/>
            <a:ext cx="11162504" cy="593505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8731" y="2126437"/>
            <a:ext cx="6553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7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400" spc="-54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351776" y="1441703"/>
            <a:ext cx="4432935" cy="4335145"/>
            <a:chOff x="7351776" y="1441703"/>
            <a:chExt cx="4432935" cy="4335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51776" y="1441703"/>
              <a:ext cx="4432554" cy="43350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43216" y="1496567"/>
              <a:ext cx="4328160" cy="4227830"/>
            </a:xfrm>
            <a:custGeom>
              <a:avLst/>
              <a:gdLst/>
              <a:ahLst/>
              <a:cxnLst/>
              <a:rect l="l" t="t" r="r" b="b"/>
              <a:pathLst>
                <a:path w="4328159" h="4227830">
                  <a:moveTo>
                    <a:pt x="2163444" y="0"/>
                  </a:moveTo>
                  <a:lnTo>
                    <a:pt x="0" y="2113153"/>
                  </a:lnTo>
                  <a:lnTo>
                    <a:pt x="2163444" y="4227576"/>
                  </a:lnTo>
                  <a:lnTo>
                    <a:pt x="4328159" y="2113153"/>
                  </a:lnTo>
                  <a:lnTo>
                    <a:pt x="216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3081" y="2831211"/>
              <a:ext cx="2162576" cy="18028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3205" y="3007614"/>
            <a:ext cx="4197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5" dirty="0">
                <a:latin typeface="Microsoft YaHei"/>
                <a:cs typeface="Microsoft YaHei"/>
              </a:rPr>
              <a:t>AED</a:t>
            </a:r>
            <a:r>
              <a:rPr sz="3600" b="1" dirty="0">
                <a:latin typeface="Microsoft YaHei"/>
                <a:cs typeface="Microsoft YaHei"/>
              </a:rPr>
              <a:t>政策推廣及宣導</a:t>
            </a:r>
            <a:endParaRPr sz="3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3088" y="783336"/>
            <a:ext cx="11448415" cy="5486400"/>
            <a:chOff x="323088" y="783336"/>
            <a:chExt cx="11448415" cy="5486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7488" y="1216152"/>
              <a:ext cx="295656" cy="2956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8" y="783336"/>
              <a:ext cx="11448288" cy="548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305"/>
            <a:ext cx="12192000" cy="6823075"/>
            <a:chOff x="0" y="35305"/>
            <a:chExt cx="12192000" cy="6823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305"/>
              <a:ext cx="12191999" cy="68226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0651" y="2522220"/>
              <a:ext cx="8815070" cy="984885"/>
            </a:xfrm>
            <a:custGeom>
              <a:avLst/>
              <a:gdLst/>
              <a:ahLst/>
              <a:cxnLst/>
              <a:rect l="l" t="t" r="r" b="b"/>
              <a:pathLst>
                <a:path w="8815070" h="984885">
                  <a:moveTo>
                    <a:pt x="0" y="984503"/>
                  </a:moveTo>
                  <a:lnTo>
                    <a:pt x="8814816" y="984503"/>
                  </a:lnTo>
                  <a:lnTo>
                    <a:pt x="8814816" y="0"/>
                  </a:lnTo>
                  <a:lnTo>
                    <a:pt x="0" y="0"/>
                  </a:lnTo>
                  <a:lnTo>
                    <a:pt x="0" y="984503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" y="240791"/>
            <a:ext cx="4139184" cy="66172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4552" y="0"/>
            <a:ext cx="3447288" cy="67497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70788" y="1165860"/>
            <a:ext cx="1615440" cy="1658620"/>
          </a:xfrm>
          <a:custGeom>
            <a:avLst/>
            <a:gdLst/>
            <a:ahLst/>
            <a:cxnLst/>
            <a:rect l="l" t="t" r="r" b="b"/>
            <a:pathLst>
              <a:path w="1615439" h="1658620">
                <a:moveTo>
                  <a:pt x="0" y="829055"/>
                </a:moveTo>
                <a:lnTo>
                  <a:pt x="1370" y="780346"/>
                </a:lnTo>
                <a:lnTo>
                  <a:pt x="5433" y="732377"/>
                </a:lnTo>
                <a:lnTo>
                  <a:pt x="12111" y="685227"/>
                </a:lnTo>
                <a:lnTo>
                  <a:pt x="21329" y="638973"/>
                </a:lnTo>
                <a:lnTo>
                  <a:pt x="33011" y="593693"/>
                </a:lnTo>
                <a:lnTo>
                  <a:pt x="47082" y="549465"/>
                </a:lnTo>
                <a:lnTo>
                  <a:pt x="63466" y="506366"/>
                </a:lnTo>
                <a:lnTo>
                  <a:pt x="82087" y="464475"/>
                </a:lnTo>
                <a:lnTo>
                  <a:pt x="102869" y="423869"/>
                </a:lnTo>
                <a:lnTo>
                  <a:pt x="125737" y="384626"/>
                </a:lnTo>
                <a:lnTo>
                  <a:pt x="150615" y="346824"/>
                </a:lnTo>
                <a:lnTo>
                  <a:pt x="177428" y="310540"/>
                </a:lnTo>
                <a:lnTo>
                  <a:pt x="206099" y="275853"/>
                </a:lnTo>
                <a:lnTo>
                  <a:pt x="236553" y="242839"/>
                </a:lnTo>
                <a:lnTo>
                  <a:pt x="268714" y="211578"/>
                </a:lnTo>
                <a:lnTo>
                  <a:pt x="302507" y="182146"/>
                </a:lnTo>
                <a:lnTo>
                  <a:pt x="337855" y="154622"/>
                </a:lnTo>
                <a:lnTo>
                  <a:pt x="374684" y="129083"/>
                </a:lnTo>
                <a:lnTo>
                  <a:pt x="412917" y="105608"/>
                </a:lnTo>
                <a:lnTo>
                  <a:pt x="452479" y="84273"/>
                </a:lnTo>
                <a:lnTo>
                  <a:pt x="493293" y="65156"/>
                </a:lnTo>
                <a:lnTo>
                  <a:pt x="535285" y="48337"/>
                </a:lnTo>
                <a:lnTo>
                  <a:pt x="578379" y="33891"/>
                </a:lnTo>
                <a:lnTo>
                  <a:pt x="622498" y="21898"/>
                </a:lnTo>
                <a:lnTo>
                  <a:pt x="667567" y="12434"/>
                </a:lnTo>
                <a:lnTo>
                  <a:pt x="713511" y="5578"/>
                </a:lnTo>
                <a:lnTo>
                  <a:pt x="760254" y="1407"/>
                </a:lnTo>
                <a:lnTo>
                  <a:pt x="807719" y="0"/>
                </a:lnTo>
                <a:lnTo>
                  <a:pt x="855185" y="1407"/>
                </a:lnTo>
                <a:lnTo>
                  <a:pt x="901928" y="5578"/>
                </a:lnTo>
                <a:lnTo>
                  <a:pt x="947872" y="12434"/>
                </a:lnTo>
                <a:lnTo>
                  <a:pt x="992941" y="21898"/>
                </a:lnTo>
                <a:lnTo>
                  <a:pt x="1037060" y="33891"/>
                </a:lnTo>
                <a:lnTo>
                  <a:pt x="1080154" y="48337"/>
                </a:lnTo>
                <a:lnTo>
                  <a:pt x="1122146" y="65156"/>
                </a:lnTo>
                <a:lnTo>
                  <a:pt x="1162960" y="84273"/>
                </a:lnTo>
                <a:lnTo>
                  <a:pt x="1202522" y="105608"/>
                </a:lnTo>
                <a:lnTo>
                  <a:pt x="1240755" y="129083"/>
                </a:lnTo>
                <a:lnTo>
                  <a:pt x="1277584" y="154622"/>
                </a:lnTo>
                <a:lnTo>
                  <a:pt x="1312932" y="182146"/>
                </a:lnTo>
                <a:lnTo>
                  <a:pt x="1346725" y="211578"/>
                </a:lnTo>
                <a:lnTo>
                  <a:pt x="1378886" y="242839"/>
                </a:lnTo>
                <a:lnTo>
                  <a:pt x="1409340" y="275853"/>
                </a:lnTo>
                <a:lnTo>
                  <a:pt x="1438011" y="310540"/>
                </a:lnTo>
                <a:lnTo>
                  <a:pt x="1464824" y="346824"/>
                </a:lnTo>
                <a:lnTo>
                  <a:pt x="1489702" y="384626"/>
                </a:lnTo>
                <a:lnTo>
                  <a:pt x="1512570" y="423869"/>
                </a:lnTo>
                <a:lnTo>
                  <a:pt x="1533352" y="464475"/>
                </a:lnTo>
                <a:lnTo>
                  <a:pt x="1551973" y="506366"/>
                </a:lnTo>
                <a:lnTo>
                  <a:pt x="1568357" y="549465"/>
                </a:lnTo>
                <a:lnTo>
                  <a:pt x="1582428" y="593693"/>
                </a:lnTo>
                <a:lnTo>
                  <a:pt x="1594110" y="638973"/>
                </a:lnTo>
                <a:lnTo>
                  <a:pt x="1603328" y="685227"/>
                </a:lnTo>
                <a:lnTo>
                  <a:pt x="1610006" y="732377"/>
                </a:lnTo>
                <a:lnTo>
                  <a:pt x="1614069" y="780346"/>
                </a:lnTo>
                <a:lnTo>
                  <a:pt x="1615439" y="829055"/>
                </a:lnTo>
                <a:lnTo>
                  <a:pt x="1614069" y="877765"/>
                </a:lnTo>
                <a:lnTo>
                  <a:pt x="1610006" y="925734"/>
                </a:lnTo>
                <a:lnTo>
                  <a:pt x="1603328" y="972884"/>
                </a:lnTo>
                <a:lnTo>
                  <a:pt x="1594110" y="1019138"/>
                </a:lnTo>
                <a:lnTo>
                  <a:pt x="1582428" y="1064418"/>
                </a:lnTo>
                <a:lnTo>
                  <a:pt x="1568357" y="1108646"/>
                </a:lnTo>
                <a:lnTo>
                  <a:pt x="1551973" y="1151745"/>
                </a:lnTo>
                <a:lnTo>
                  <a:pt x="1533352" y="1193636"/>
                </a:lnTo>
                <a:lnTo>
                  <a:pt x="1512570" y="1234242"/>
                </a:lnTo>
                <a:lnTo>
                  <a:pt x="1489702" y="1273485"/>
                </a:lnTo>
                <a:lnTo>
                  <a:pt x="1464824" y="1311287"/>
                </a:lnTo>
                <a:lnTo>
                  <a:pt x="1438011" y="1347571"/>
                </a:lnTo>
                <a:lnTo>
                  <a:pt x="1409340" y="1382258"/>
                </a:lnTo>
                <a:lnTo>
                  <a:pt x="1378886" y="1415272"/>
                </a:lnTo>
                <a:lnTo>
                  <a:pt x="1346725" y="1446533"/>
                </a:lnTo>
                <a:lnTo>
                  <a:pt x="1312932" y="1475965"/>
                </a:lnTo>
                <a:lnTo>
                  <a:pt x="1277584" y="1503489"/>
                </a:lnTo>
                <a:lnTo>
                  <a:pt x="1240755" y="1529028"/>
                </a:lnTo>
                <a:lnTo>
                  <a:pt x="1202522" y="1552503"/>
                </a:lnTo>
                <a:lnTo>
                  <a:pt x="1162960" y="1573838"/>
                </a:lnTo>
                <a:lnTo>
                  <a:pt x="1122146" y="1592955"/>
                </a:lnTo>
                <a:lnTo>
                  <a:pt x="1080154" y="1609774"/>
                </a:lnTo>
                <a:lnTo>
                  <a:pt x="1037060" y="1624220"/>
                </a:lnTo>
                <a:lnTo>
                  <a:pt x="992941" y="1636213"/>
                </a:lnTo>
                <a:lnTo>
                  <a:pt x="947872" y="1645677"/>
                </a:lnTo>
                <a:lnTo>
                  <a:pt x="901928" y="1652533"/>
                </a:lnTo>
                <a:lnTo>
                  <a:pt x="855185" y="1656704"/>
                </a:lnTo>
                <a:lnTo>
                  <a:pt x="807719" y="1658112"/>
                </a:lnTo>
                <a:lnTo>
                  <a:pt x="760254" y="1656704"/>
                </a:lnTo>
                <a:lnTo>
                  <a:pt x="713511" y="1652533"/>
                </a:lnTo>
                <a:lnTo>
                  <a:pt x="667567" y="1645677"/>
                </a:lnTo>
                <a:lnTo>
                  <a:pt x="622498" y="1636213"/>
                </a:lnTo>
                <a:lnTo>
                  <a:pt x="578379" y="1624220"/>
                </a:lnTo>
                <a:lnTo>
                  <a:pt x="535285" y="1609774"/>
                </a:lnTo>
                <a:lnTo>
                  <a:pt x="493293" y="1592955"/>
                </a:lnTo>
                <a:lnTo>
                  <a:pt x="452479" y="1573838"/>
                </a:lnTo>
                <a:lnTo>
                  <a:pt x="412917" y="1552503"/>
                </a:lnTo>
                <a:lnTo>
                  <a:pt x="374684" y="1529028"/>
                </a:lnTo>
                <a:lnTo>
                  <a:pt x="337855" y="1503489"/>
                </a:lnTo>
                <a:lnTo>
                  <a:pt x="302507" y="1475965"/>
                </a:lnTo>
                <a:lnTo>
                  <a:pt x="268714" y="1446533"/>
                </a:lnTo>
                <a:lnTo>
                  <a:pt x="236553" y="1415272"/>
                </a:lnTo>
                <a:lnTo>
                  <a:pt x="206099" y="1382258"/>
                </a:lnTo>
                <a:lnTo>
                  <a:pt x="177428" y="1347571"/>
                </a:lnTo>
                <a:lnTo>
                  <a:pt x="150615" y="1311287"/>
                </a:lnTo>
                <a:lnTo>
                  <a:pt x="125737" y="1273485"/>
                </a:lnTo>
                <a:lnTo>
                  <a:pt x="102869" y="1234242"/>
                </a:lnTo>
                <a:lnTo>
                  <a:pt x="82087" y="1193636"/>
                </a:lnTo>
                <a:lnTo>
                  <a:pt x="63466" y="1151745"/>
                </a:lnTo>
                <a:lnTo>
                  <a:pt x="47082" y="1108646"/>
                </a:lnTo>
                <a:lnTo>
                  <a:pt x="33011" y="1064418"/>
                </a:lnTo>
                <a:lnTo>
                  <a:pt x="21329" y="1019138"/>
                </a:lnTo>
                <a:lnTo>
                  <a:pt x="12111" y="972884"/>
                </a:lnTo>
                <a:lnTo>
                  <a:pt x="5433" y="925734"/>
                </a:lnTo>
                <a:lnTo>
                  <a:pt x="1370" y="877765"/>
                </a:lnTo>
                <a:lnTo>
                  <a:pt x="0" y="829055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9109"/>
            <a:chOff x="0" y="0"/>
            <a:chExt cx="12192000" cy="68491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67455" cy="67497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7532" y="854963"/>
              <a:ext cx="1615440" cy="1658620"/>
            </a:xfrm>
            <a:custGeom>
              <a:avLst/>
              <a:gdLst/>
              <a:ahLst/>
              <a:cxnLst/>
              <a:rect l="l" t="t" r="r" b="b"/>
              <a:pathLst>
                <a:path w="1615439" h="1658620">
                  <a:moveTo>
                    <a:pt x="0" y="829056"/>
                  </a:moveTo>
                  <a:lnTo>
                    <a:pt x="1371" y="780346"/>
                  </a:lnTo>
                  <a:lnTo>
                    <a:pt x="5434" y="732377"/>
                  </a:lnTo>
                  <a:lnTo>
                    <a:pt x="12113" y="685227"/>
                  </a:lnTo>
                  <a:lnTo>
                    <a:pt x="21332" y="638973"/>
                  </a:lnTo>
                  <a:lnTo>
                    <a:pt x="33016" y="593693"/>
                  </a:lnTo>
                  <a:lnTo>
                    <a:pt x="47089" y="549465"/>
                  </a:lnTo>
                  <a:lnTo>
                    <a:pt x="63475" y="506366"/>
                  </a:lnTo>
                  <a:lnTo>
                    <a:pt x="82098" y="464475"/>
                  </a:lnTo>
                  <a:lnTo>
                    <a:pt x="102882" y="423869"/>
                  </a:lnTo>
                  <a:lnTo>
                    <a:pt x="125753" y="384626"/>
                  </a:lnTo>
                  <a:lnTo>
                    <a:pt x="150633" y="346824"/>
                  </a:lnTo>
                  <a:lnTo>
                    <a:pt x="177448" y="310540"/>
                  </a:lnTo>
                  <a:lnTo>
                    <a:pt x="206121" y="275853"/>
                  </a:lnTo>
                  <a:lnTo>
                    <a:pt x="236577" y="242839"/>
                  </a:lnTo>
                  <a:lnTo>
                    <a:pt x="268739" y="211578"/>
                  </a:lnTo>
                  <a:lnTo>
                    <a:pt x="302533" y="182146"/>
                  </a:lnTo>
                  <a:lnTo>
                    <a:pt x="337883" y="154622"/>
                  </a:lnTo>
                  <a:lnTo>
                    <a:pt x="374712" y="129083"/>
                  </a:lnTo>
                  <a:lnTo>
                    <a:pt x="412945" y="105608"/>
                  </a:lnTo>
                  <a:lnTo>
                    <a:pt x="452506" y="84273"/>
                  </a:lnTo>
                  <a:lnTo>
                    <a:pt x="493320" y="65156"/>
                  </a:lnTo>
                  <a:lnTo>
                    <a:pt x="535310" y="48337"/>
                  </a:lnTo>
                  <a:lnTo>
                    <a:pt x="578402" y="33891"/>
                  </a:lnTo>
                  <a:lnTo>
                    <a:pt x="622518" y="21898"/>
                  </a:lnTo>
                  <a:lnTo>
                    <a:pt x="667584" y="12434"/>
                  </a:lnTo>
                  <a:lnTo>
                    <a:pt x="713523" y="5578"/>
                  </a:lnTo>
                  <a:lnTo>
                    <a:pt x="760260" y="1407"/>
                  </a:lnTo>
                  <a:lnTo>
                    <a:pt x="807719" y="0"/>
                  </a:lnTo>
                  <a:lnTo>
                    <a:pt x="855185" y="1407"/>
                  </a:lnTo>
                  <a:lnTo>
                    <a:pt x="901928" y="5578"/>
                  </a:lnTo>
                  <a:lnTo>
                    <a:pt x="947872" y="12434"/>
                  </a:lnTo>
                  <a:lnTo>
                    <a:pt x="992941" y="21898"/>
                  </a:lnTo>
                  <a:lnTo>
                    <a:pt x="1037060" y="33891"/>
                  </a:lnTo>
                  <a:lnTo>
                    <a:pt x="1080154" y="48337"/>
                  </a:lnTo>
                  <a:lnTo>
                    <a:pt x="1122146" y="65156"/>
                  </a:lnTo>
                  <a:lnTo>
                    <a:pt x="1162960" y="84273"/>
                  </a:lnTo>
                  <a:lnTo>
                    <a:pt x="1202522" y="105608"/>
                  </a:lnTo>
                  <a:lnTo>
                    <a:pt x="1240755" y="129083"/>
                  </a:lnTo>
                  <a:lnTo>
                    <a:pt x="1277584" y="154622"/>
                  </a:lnTo>
                  <a:lnTo>
                    <a:pt x="1312932" y="182146"/>
                  </a:lnTo>
                  <a:lnTo>
                    <a:pt x="1346725" y="211578"/>
                  </a:lnTo>
                  <a:lnTo>
                    <a:pt x="1378886" y="242839"/>
                  </a:lnTo>
                  <a:lnTo>
                    <a:pt x="1409340" y="275853"/>
                  </a:lnTo>
                  <a:lnTo>
                    <a:pt x="1438011" y="310540"/>
                  </a:lnTo>
                  <a:lnTo>
                    <a:pt x="1464824" y="346824"/>
                  </a:lnTo>
                  <a:lnTo>
                    <a:pt x="1489702" y="384626"/>
                  </a:lnTo>
                  <a:lnTo>
                    <a:pt x="1512570" y="423869"/>
                  </a:lnTo>
                  <a:lnTo>
                    <a:pt x="1533352" y="464475"/>
                  </a:lnTo>
                  <a:lnTo>
                    <a:pt x="1551973" y="506366"/>
                  </a:lnTo>
                  <a:lnTo>
                    <a:pt x="1568357" y="549465"/>
                  </a:lnTo>
                  <a:lnTo>
                    <a:pt x="1582428" y="593693"/>
                  </a:lnTo>
                  <a:lnTo>
                    <a:pt x="1594110" y="638973"/>
                  </a:lnTo>
                  <a:lnTo>
                    <a:pt x="1603328" y="685227"/>
                  </a:lnTo>
                  <a:lnTo>
                    <a:pt x="1610006" y="732377"/>
                  </a:lnTo>
                  <a:lnTo>
                    <a:pt x="1614069" y="780346"/>
                  </a:lnTo>
                  <a:lnTo>
                    <a:pt x="1615440" y="829056"/>
                  </a:lnTo>
                  <a:lnTo>
                    <a:pt x="1614069" y="877765"/>
                  </a:lnTo>
                  <a:lnTo>
                    <a:pt x="1610006" y="925734"/>
                  </a:lnTo>
                  <a:lnTo>
                    <a:pt x="1603328" y="972884"/>
                  </a:lnTo>
                  <a:lnTo>
                    <a:pt x="1594110" y="1019138"/>
                  </a:lnTo>
                  <a:lnTo>
                    <a:pt x="1582428" y="1064418"/>
                  </a:lnTo>
                  <a:lnTo>
                    <a:pt x="1568357" y="1108646"/>
                  </a:lnTo>
                  <a:lnTo>
                    <a:pt x="1551973" y="1151745"/>
                  </a:lnTo>
                  <a:lnTo>
                    <a:pt x="1533352" y="1193636"/>
                  </a:lnTo>
                  <a:lnTo>
                    <a:pt x="1512570" y="1234242"/>
                  </a:lnTo>
                  <a:lnTo>
                    <a:pt x="1489702" y="1273485"/>
                  </a:lnTo>
                  <a:lnTo>
                    <a:pt x="1464824" y="1311287"/>
                  </a:lnTo>
                  <a:lnTo>
                    <a:pt x="1438011" y="1347571"/>
                  </a:lnTo>
                  <a:lnTo>
                    <a:pt x="1409340" y="1382258"/>
                  </a:lnTo>
                  <a:lnTo>
                    <a:pt x="1378886" y="1415272"/>
                  </a:lnTo>
                  <a:lnTo>
                    <a:pt x="1346725" y="1446533"/>
                  </a:lnTo>
                  <a:lnTo>
                    <a:pt x="1312932" y="1475965"/>
                  </a:lnTo>
                  <a:lnTo>
                    <a:pt x="1277584" y="1503489"/>
                  </a:lnTo>
                  <a:lnTo>
                    <a:pt x="1240755" y="1529028"/>
                  </a:lnTo>
                  <a:lnTo>
                    <a:pt x="1202522" y="1552503"/>
                  </a:lnTo>
                  <a:lnTo>
                    <a:pt x="1162960" y="1573838"/>
                  </a:lnTo>
                  <a:lnTo>
                    <a:pt x="1122146" y="1592955"/>
                  </a:lnTo>
                  <a:lnTo>
                    <a:pt x="1080154" y="1609774"/>
                  </a:lnTo>
                  <a:lnTo>
                    <a:pt x="1037060" y="1624220"/>
                  </a:lnTo>
                  <a:lnTo>
                    <a:pt x="992941" y="1636213"/>
                  </a:lnTo>
                  <a:lnTo>
                    <a:pt x="947872" y="1645677"/>
                  </a:lnTo>
                  <a:lnTo>
                    <a:pt x="901928" y="1652533"/>
                  </a:lnTo>
                  <a:lnTo>
                    <a:pt x="855185" y="1656704"/>
                  </a:lnTo>
                  <a:lnTo>
                    <a:pt x="807719" y="1658112"/>
                  </a:lnTo>
                  <a:lnTo>
                    <a:pt x="760260" y="1656704"/>
                  </a:lnTo>
                  <a:lnTo>
                    <a:pt x="713523" y="1652533"/>
                  </a:lnTo>
                  <a:lnTo>
                    <a:pt x="667584" y="1645677"/>
                  </a:lnTo>
                  <a:lnTo>
                    <a:pt x="622518" y="1636213"/>
                  </a:lnTo>
                  <a:lnTo>
                    <a:pt x="578402" y="1624220"/>
                  </a:lnTo>
                  <a:lnTo>
                    <a:pt x="535310" y="1609774"/>
                  </a:lnTo>
                  <a:lnTo>
                    <a:pt x="493320" y="1592955"/>
                  </a:lnTo>
                  <a:lnTo>
                    <a:pt x="452506" y="1573838"/>
                  </a:lnTo>
                  <a:lnTo>
                    <a:pt x="412945" y="1552503"/>
                  </a:lnTo>
                  <a:lnTo>
                    <a:pt x="374712" y="1529028"/>
                  </a:lnTo>
                  <a:lnTo>
                    <a:pt x="337883" y="1503489"/>
                  </a:lnTo>
                  <a:lnTo>
                    <a:pt x="302533" y="1475965"/>
                  </a:lnTo>
                  <a:lnTo>
                    <a:pt x="268739" y="1446533"/>
                  </a:lnTo>
                  <a:lnTo>
                    <a:pt x="236577" y="1415272"/>
                  </a:lnTo>
                  <a:lnTo>
                    <a:pt x="206121" y="1382258"/>
                  </a:lnTo>
                  <a:lnTo>
                    <a:pt x="177448" y="1347571"/>
                  </a:lnTo>
                  <a:lnTo>
                    <a:pt x="150633" y="1311287"/>
                  </a:lnTo>
                  <a:lnTo>
                    <a:pt x="125753" y="1273485"/>
                  </a:lnTo>
                  <a:lnTo>
                    <a:pt x="102882" y="1234242"/>
                  </a:lnTo>
                  <a:lnTo>
                    <a:pt x="82098" y="1193636"/>
                  </a:lnTo>
                  <a:lnTo>
                    <a:pt x="63475" y="1151745"/>
                  </a:lnTo>
                  <a:lnTo>
                    <a:pt x="47089" y="1108646"/>
                  </a:lnTo>
                  <a:lnTo>
                    <a:pt x="33016" y="1064418"/>
                  </a:lnTo>
                  <a:lnTo>
                    <a:pt x="21332" y="1019138"/>
                  </a:lnTo>
                  <a:lnTo>
                    <a:pt x="12113" y="972884"/>
                  </a:lnTo>
                  <a:lnTo>
                    <a:pt x="5434" y="925734"/>
                  </a:lnTo>
                  <a:lnTo>
                    <a:pt x="1371" y="877765"/>
                  </a:lnTo>
                  <a:lnTo>
                    <a:pt x="0" y="82905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4304" y="0"/>
              <a:ext cx="8997696" cy="68488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21836" y="1050036"/>
              <a:ext cx="8061959" cy="771525"/>
            </a:xfrm>
            <a:custGeom>
              <a:avLst/>
              <a:gdLst/>
              <a:ahLst/>
              <a:cxnLst/>
              <a:rect l="l" t="t" r="r" b="b"/>
              <a:pathLst>
                <a:path w="8061959" h="771525">
                  <a:moveTo>
                    <a:pt x="0" y="771144"/>
                  </a:moveTo>
                  <a:lnTo>
                    <a:pt x="8061959" y="771144"/>
                  </a:lnTo>
                  <a:lnTo>
                    <a:pt x="8061959" y="0"/>
                  </a:lnTo>
                  <a:lnTo>
                    <a:pt x="0" y="0"/>
                  </a:lnTo>
                  <a:lnTo>
                    <a:pt x="0" y="77114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" y="0"/>
            <a:ext cx="12179935" cy="6858000"/>
            <a:chOff x="12192" y="0"/>
            <a:chExt cx="121799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" y="0"/>
              <a:ext cx="3069335" cy="67497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9996" y="961644"/>
              <a:ext cx="1612900" cy="1658620"/>
            </a:xfrm>
            <a:custGeom>
              <a:avLst/>
              <a:gdLst/>
              <a:ahLst/>
              <a:cxnLst/>
              <a:rect l="l" t="t" r="r" b="b"/>
              <a:pathLst>
                <a:path w="1612900" h="1658620">
                  <a:moveTo>
                    <a:pt x="0" y="829055"/>
                  </a:moveTo>
                  <a:lnTo>
                    <a:pt x="1368" y="780346"/>
                  </a:lnTo>
                  <a:lnTo>
                    <a:pt x="5423" y="732377"/>
                  </a:lnTo>
                  <a:lnTo>
                    <a:pt x="12090" y="685227"/>
                  </a:lnTo>
                  <a:lnTo>
                    <a:pt x="21292" y="638973"/>
                  </a:lnTo>
                  <a:lnTo>
                    <a:pt x="32954" y="593693"/>
                  </a:lnTo>
                  <a:lnTo>
                    <a:pt x="47000" y="549465"/>
                  </a:lnTo>
                  <a:lnTo>
                    <a:pt x="63354" y="506366"/>
                  </a:lnTo>
                  <a:lnTo>
                    <a:pt x="81942" y="464475"/>
                  </a:lnTo>
                  <a:lnTo>
                    <a:pt x="102688" y="423869"/>
                  </a:lnTo>
                  <a:lnTo>
                    <a:pt x="125515" y="384626"/>
                  </a:lnTo>
                  <a:lnTo>
                    <a:pt x="150348" y="346824"/>
                  </a:lnTo>
                  <a:lnTo>
                    <a:pt x="177112" y="310540"/>
                  </a:lnTo>
                  <a:lnTo>
                    <a:pt x="205731" y="275853"/>
                  </a:lnTo>
                  <a:lnTo>
                    <a:pt x="236129" y="242839"/>
                  </a:lnTo>
                  <a:lnTo>
                    <a:pt x="268231" y="211578"/>
                  </a:lnTo>
                  <a:lnTo>
                    <a:pt x="301961" y="182146"/>
                  </a:lnTo>
                  <a:lnTo>
                    <a:pt x="337244" y="154622"/>
                  </a:lnTo>
                  <a:lnTo>
                    <a:pt x="374004" y="129083"/>
                  </a:lnTo>
                  <a:lnTo>
                    <a:pt x="412164" y="105608"/>
                  </a:lnTo>
                  <a:lnTo>
                    <a:pt x="451651" y="84273"/>
                  </a:lnTo>
                  <a:lnTo>
                    <a:pt x="492388" y="65156"/>
                  </a:lnTo>
                  <a:lnTo>
                    <a:pt x="534299" y="48337"/>
                  </a:lnTo>
                  <a:lnTo>
                    <a:pt x="577309" y="33891"/>
                  </a:lnTo>
                  <a:lnTo>
                    <a:pt x="621342" y="21898"/>
                  </a:lnTo>
                  <a:lnTo>
                    <a:pt x="666323" y="12434"/>
                  </a:lnTo>
                  <a:lnTo>
                    <a:pt x="712176" y="5578"/>
                  </a:lnTo>
                  <a:lnTo>
                    <a:pt x="758825" y="1407"/>
                  </a:lnTo>
                  <a:lnTo>
                    <a:pt x="806196" y="0"/>
                  </a:lnTo>
                  <a:lnTo>
                    <a:pt x="853567" y="1407"/>
                  </a:lnTo>
                  <a:lnTo>
                    <a:pt x="900217" y="5578"/>
                  </a:lnTo>
                  <a:lnTo>
                    <a:pt x="946071" y="12434"/>
                  </a:lnTo>
                  <a:lnTo>
                    <a:pt x="991053" y="21898"/>
                  </a:lnTo>
                  <a:lnTo>
                    <a:pt x="1035087" y="33891"/>
                  </a:lnTo>
                  <a:lnTo>
                    <a:pt x="1078097" y="48337"/>
                  </a:lnTo>
                  <a:lnTo>
                    <a:pt x="1120009" y="65156"/>
                  </a:lnTo>
                  <a:lnTo>
                    <a:pt x="1160745" y="84273"/>
                  </a:lnTo>
                  <a:lnTo>
                    <a:pt x="1200232" y="105608"/>
                  </a:lnTo>
                  <a:lnTo>
                    <a:pt x="1238393" y="129083"/>
                  </a:lnTo>
                  <a:lnTo>
                    <a:pt x="1275153" y="154622"/>
                  </a:lnTo>
                  <a:lnTo>
                    <a:pt x="1310435" y="182146"/>
                  </a:lnTo>
                  <a:lnTo>
                    <a:pt x="1344165" y="211578"/>
                  </a:lnTo>
                  <a:lnTo>
                    <a:pt x="1376267" y="242839"/>
                  </a:lnTo>
                  <a:lnTo>
                    <a:pt x="1406665" y="275853"/>
                  </a:lnTo>
                  <a:lnTo>
                    <a:pt x="1435283" y="310540"/>
                  </a:lnTo>
                  <a:lnTo>
                    <a:pt x="1462047" y="346824"/>
                  </a:lnTo>
                  <a:lnTo>
                    <a:pt x="1486879" y="384626"/>
                  </a:lnTo>
                  <a:lnTo>
                    <a:pt x="1509706" y="423869"/>
                  </a:lnTo>
                  <a:lnTo>
                    <a:pt x="1530451" y="464475"/>
                  </a:lnTo>
                  <a:lnTo>
                    <a:pt x="1549038" y="506366"/>
                  </a:lnTo>
                  <a:lnTo>
                    <a:pt x="1565393" y="549465"/>
                  </a:lnTo>
                  <a:lnTo>
                    <a:pt x="1579438" y="593693"/>
                  </a:lnTo>
                  <a:lnTo>
                    <a:pt x="1591100" y="638973"/>
                  </a:lnTo>
                  <a:lnTo>
                    <a:pt x="1600302" y="685227"/>
                  </a:lnTo>
                  <a:lnTo>
                    <a:pt x="1606968" y="732377"/>
                  </a:lnTo>
                  <a:lnTo>
                    <a:pt x="1611023" y="780346"/>
                  </a:lnTo>
                  <a:lnTo>
                    <a:pt x="1612392" y="829055"/>
                  </a:lnTo>
                  <a:lnTo>
                    <a:pt x="1611023" y="877765"/>
                  </a:lnTo>
                  <a:lnTo>
                    <a:pt x="1606968" y="925734"/>
                  </a:lnTo>
                  <a:lnTo>
                    <a:pt x="1600302" y="972884"/>
                  </a:lnTo>
                  <a:lnTo>
                    <a:pt x="1591100" y="1019138"/>
                  </a:lnTo>
                  <a:lnTo>
                    <a:pt x="1579438" y="1064418"/>
                  </a:lnTo>
                  <a:lnTo>
                    <a:pt x="1565393" y="1108646"/>
                  </a:lnTo>
                  <a:lnTo>
                    <a:pt x="1549038" y="1151745"/>
                  </a:lnTo>
                  <a:lnTo>
                    <a:pt x="1530451" y="1193636"/>
                  </a:lnTo>
                  <a:lnTo>
                    <a:pt x="1509706" y="1234242"/>
                  </a:lnTo>
                  <a:lnTo>
                    <a:pt x="1486879" y="1273485"/>
                  </a:lnTo>
                  <a:lnTo>
                    <a:pt x="1462047" y="1311287"/>
                  </a:lnTo>
                  <a:lnTo>
                    <a:pt x="1435283" y="1347571"/>
                  </a:lnTo>
                  <a:lnTo>
                    <a:pt x="1406665" y="1382258"/>
                  </a:lnTo>
                  <a:lnTo>
                    <a:pt x="1376267" y="1415272"/>
                  </a:lnTo>
                  <a:lnTo>
                    <a:pt x="1344165" y="1446533"/>
                  </a:lnTo>
                  <a:lnTo>
                    <a:pt x="1310435" y="1475965"/>
                  </a:lnTo>
                  <a:lnTo>
                    <a:pt x="1275153" y="1503489"/>
                  </a:lnTo>
                  <a:lnTo>
                    <a:pt x="1238393" y="1529028"/>
                  </a:lnTo>
                  <a:lnTo>
                    <a:pt x="1200232" y="1552503"/>
                  </a:lnTo>
                  <a:lnTo>
                    <a:pt x="1160745" y="1573838"/>
                  </a:lnTo>
                  <a:lnTo>
                    <a:pt x="1120009" y="1592955"/>
                  </a:lnTo>
                  <a:lnTo>
                    <a:pt x="1078097" y="1609774"/>
                  </a:lnTo>
                  <a:lnTo>
                    <a:pt x="1035087" y="1624220"/>
                  </a:lnTo>
                  <a:lnTo>
                    <a:pt x="991053" y="1636213"/>
                  </a:lnTo>
                  <a:lnTo>
                    <a:pt x="946071" y="1645677"/>
                  </a:lnTo>
                  <a:lnTo>
                    <a:pt x="900217" y="1652533"/>
                  </a:lnTo>
                  <a:lnTo>
                    <a:pt x="853567" y="1656704"/>
                  </a:lnTo>
                  <a:lnTo>
                    <a:pt x="806196" y="1658111"/>
                  </a:lnTo>
                  <a:lnTo>
                    <a:pt x="758825" y="1656704"/>
                  </a:lnTo>
                  <a:lnTo>
                    <a:pt x="712176" y="1652533"/>
                  </a:lnTo>
                  <a:lnTo>
                    <a:pt x="666323" y="1645677"/>
                  </a:lnTo>
                  <a:lnTo>
                    <a:pt x="621342" y="1636213"/>
                  </a:lnTo>
                  <a:lnTo>
                    <a:pt x="577309" y="1624220"/>
                  </a:lnTo>
                  <a:lnTo>
                    <a:pt x="534299" y="1609774"/>
                  </a:lnTo>
                  <a:lnTo>
                    <a:pt x="492388" y="1592955"/>
                  </a:lnTo>
                  <a:lnTo>
                    <a:pt x="451651" y="1573838"/>
                  </a:lnTo>
                  <a:lnTo>
                    <a:pt x="412164" y="1552503"/>
                  </a:lnTo>
                  <a:lnTo>
                    <a:pt x="374004" y="1529028"/>
                  </a:lnTo>
                  <a:lnTo>
                    <a:pt x="337244" y="1503489"/>
                  </a:lnTo>
                  <a:lnTo>
                    <a:pt x="301961" y="1475965"/>
                  </a:lnTo>
                  <a:lnTo>
                    <a:pt x="268231" y="1446533"/>
                  </a:lnTo>
                  <a:lnTo>
                    <a:pt x="236129" y="1415272"/>
                  </a:lnTo>
                  <a:lnTo>
                    <a:pt x="205731" y="1382258"/>
                  </a:lnTo>
                  <a:lnTo>
                    <a:pt x="177112" y="1347571"/>
                  </a:lnTo>
                  <a:lnTo>
                    <a:pt x="150348" y="1311287"/>
                  </a:lnTo>
                  <a:lnTo>
                    <a:pt x="125515" y="1273485"/>
                  </a:lnTo>
                  <a:lnTo>
                    <a:pt x="102688" y="1234242"/>
                  </a:lnTo>
                  <a:lnTo>
                    <a:pt x="81942" y="1193636"/>
                  </a:lnTo>
                  <a:lnTo>
                    <a:pt x="63354" y="1151745"/>
                  </a:lnTo>
                  <a:lnTo>
                    <a:pt x="47000" y="1108646"/>
                  </a:lnTo>
                  <a:lnTo>
                    <a:pt x="32954" y="1064418"/>
                  </a:lnTo>
                  <a:lnTo>
                    <a:pt x="21292" y="1019138"/>
                  </a:lnTo>
                  <a:lnTo>
                    <a:pt x="12090" y="972884"/>
                  </a:lnTo>
                  <a:lnTo>
                    <a:pt x="5423" y="925734"/>
                  </a:lnTo>
                  <a:lnTo>
                    <a:pt x="1368" y="877765"/>
                  </a:lnTo>
                  <a:lnTo>
                    <a:pt x="0" y="82905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1527" y="0"/>
              <a:ext cx="2929128" cy="67497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73908" y="1918716"/>
              <a:ext cx="2557780" cy="862965"/>
            </a:xfrm>
            <a:custGeom>
              <a:avLst/>
              <a:gdLst/>
              <a:ahLst/>
              <a:cxnLst/>
              <a:rect l="l" t="t" r="r" b="b"/>
              <a:pathLst>
                <a:path w="2557779" h="862964">
                  <a:moveTo>
                    <a:pt x="0" y="862584"/>
                  </a:moveTo>
                  <a:lnTo>
                    <a:pt x="2557272" y="862584"/>
                  </a:lnTo>
                  <a:lnTo>
                    <a:pt x="2557272" y="0"/>
                  </a:lnTo>
                  <a:lnTo>
                    <a:pt x="0" y="0"/>
                  </a:lnTo>
                  <a:lnTo>
                    <a:pt x="0" y="86258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2264" y="0"/>
              <a:ext cx="6269736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" y="0"/>
            <a:ext cx="5647690" cy="6750050"/>
            <a:chOff x="12192" y="0"/>
            <a:chExt cx="5647690" cy="6750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" y="0"/>
              <a:ext cx="3069335" cy="67497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9996" y="961644"/>
              <a:ext cx="1612900" cy="1658620"/>
            </a:xfrm>
            <a:custGeom>
              <a:avLst/>
              <a:gdLst/>
              <a:ahLst/>
              <a:cxnLst/>
              <a:rect l="l" t="t" r="r" b="b"/>
              <a:pathLst>
                <a:path w="1612900" h="1658620">
                  <a:moveTo>
                    <a:pt x="0" y="829055"/>
                  </a:moveTo>
                  <a:lnTo>
                    <a:pt x="1368" y="780346"/>
                  </a:lnTo>
                  <a:lnTo>
                    <a:pt x="5423" y="732377"/>
                  </a:lnTo>
                  <a:lnTo>
                    <a:pt x="12090" y="685227"/>
                  </a:lnTo>
                  <a:lnTo>
                    <a:pt x="21292" y="638973"/>
                  </a:lnTo>
                  <a:lnTo>
                    <a:pt x="32954" y="593693"/>
                  </a:lnTo>
                  <a:lnTo>
                    <a:pt x="47000" y="549465"/>
                  </a:lnTo>
                  <a:lnTo>
                    <a:pt x="63354" y="506366"/>
                  </a:lnTo>
                  <a:lnTo>
                    <a:pt x="81942" y="464475"/>
                  </a:lnTo>
                  <a:lnTo>
                    <a:pt x="102688" y="423869"/>
                  </a:lnTo>
                  <a:lnTo>
                    <a:pt x="125515" y="384626"/>
                  </a:lnTo>
                  <a:lnTo>
                    <a:pt x="150348" y="346824"/>
                  </a:lnTo>
                  <a:lnTo>
                    <a:pt x="177112" y="310540"/>
                  </a:lnTo>
                  <a:lnTo>
                    <a:pt x="205731" y="275853"/>
                  </a:lnTo>
                  <a:lnTo>
                    <a:pt x="236129" y="242839"/>
                  </a:lnTo>
                  <a:lnTo>
                    <a:pt x="268231" y="211578"/>
                  </a:lnTo>
                  <a:lnTo>
                    <a:pt x="301961" y="182146"/>
                  </a:lnTo>
                  <a:lnTo>
                    <a:pt x="337244" y="154622"/>
                  </a:lnTo>
                  <a:lnTo>
                    <a:pt x="374004" y="129083"/>
                  </a:lnTo>
                  <a:lnTo>
                    <a:pt x="412164" y="105608"/>
                  </a:lnTo>
                  <a:lnTo>
                    <a:pt x="451651" y="84273"/>
                  </a:lnTo>
                  <a:lnTo>
                    <a:pt x="492388" y="65156"/>
                  </a:lnTo>
                  <a:lnTo>
                    <a:pt x="534299" y="48337"/>
                  </a:lnTo>
                  <a:lnTo>
                    <a:pt x="577309" y="33891"/>
                  </a:lnTo>
                  <a:lnTo>
                    <a:pt x="621342" y="21898"/>
                  </a:lnTo>
                  <a:lnTo>
                    <a:pt x="666323" y="12434"/>
                  </a:lnTo>
                  <a:lnTo>
                    <a:pt x="712176" y="5578"/>
                  </a:lnTo>
                  <a:lnTo>
                    <a:pt x="758825" y="1407"/>
                  </a:lnTo>
                  <a:lnTo>
                    <a:pt x="806196" y="0"/>
                  </a:lnTo>
                  <a:lnTo>
                    <a:pt x="853567" y="1407"/>
                  </a:lnTo>
                  <a:lnTo>
                    <a:pt x="900217" y="5578"/>
                  </a:lnTo>
                  <a:lnTo>
                    <a:pt x="946071" y="12434"/>
                  </a:lnTo>
                  <a:lnTo>
                    <a:pt x="991053" y="21898"/>
                  </a:lnTo>
                  <a:lnTo>
                    <a:pt x="1035087" y="33891"/>
                  </a:lnTo>
                  <a:lnTo>
                    <a:pt x="1078097" y="48337"/>
                  </a:lnTo>
                  <a:lnTo>
                    <a:pt x="1120009" y="65156"/>
                  </a:lnTo>
                  <a:lnTo>
                    <a:pt x="1160745" y="84273"/>
                  </a:lnTo>
                  <a:lnTo>
                    <a:pt x="1200232" y="105608"/>
                  </a:lnTo>
                  <a:lnTo>
                    <a:pt x="1238393" y="129083"/>
                  </a:lnTo>
                  <a:lnTo>
                    <a:pt x="1275153" y="154622"/>
                  </a:lnTo>
                  <a:lnTo>
                    <a:pt x="1310435" y="182146"/>
                  </a:lnTo>
                  <a:lnTo>
                    <a:pt x="1344165" y="211578"/>
                  </a:lnTo>
                  <a:lnTo>
                    <a:pt x="1376267" y="242839"/>
                  </a:lnTo>
                  <a:lnTo>
                    <a:pt x="1406665" y="275853"/>
                  </a:lnTo>
                  <a:lnTo>
                    <a:pt x="1435283" y="310540"/>
                  </a:lnTo>
                  <a:lnTo>
                    <a:pt x="1462047" y="346824"/>
                  </a:lnTo>
                  <a:lnTo>
                    <a:pt x="1486879" y="384626"/>
                  </a:lnTo>
                  <a:lnTo>
                    <a:pt x="1509706" y="423869"/>
                  </a:lnTo>
                  <a:lnTo>
                    <a:pt x="1530451" y="464475"/>
                  </a:lnTo>
                  <a:lnTo>
                    <a:pt x="1549038" y="506366"/>
                  </a:lnTo>
                  <a:lnTo>
                    <a:pt x="1565393" y="549465"/>
                  </a:lnTo>
                  <a:lnTo>
                    <a:pt x="1579438" y="593693"/>
                  </a:lnTo>
                  <a:lnTo>
                    <a:pt x="1591100" y="638973"/>
                  </a:lnTo>
                  <a:lnTo>
                    <a:pt x="1600302" y="685227"/>
                  </a:lnTo>
                  <a:lnTo>
                    <a:pt x="1606968" y="732377"/>
                  </a:lnTo>
                  <a:lnTo>
                    <a:pt x="1611023" y="780346"/>
                  </a:lnTo>
                  <a:lnTo>
                    <a:pt x="1612392" y="829055"/>
                  </a:lnTo>
                  <a:lnTo>
                    <a:pt x="1611023" y="877765"/>
                  </a:lnTo>
                  <a:lnTo>
                    <a:pt x="1606968" y="925734"/>
                  </a:lnTo>
                  <a:lnTo>
                    <a:pt x="1600302" y="972884"/>
                  </a:lnTo>
                  <a:lnTo>
                    <a:pt x="1591100" y="1019138"/>
                  </a:lnTo>
                  <a:lnTo>
                    <a:pt x="1579438" y="1064418"/>
                  </a:lnTo>
                  <a:lnTo>
                    <a:pt x="1565393" y="1108646"/>
                  </a:lnTo>
                  <a:lnTo>
                    <a:pt x="1549038" y="1151745"/>
                  </a:lnTo>
                  <a:lnTo>
                    <a:pt x="1530451" y="1193636"/>
                  </a:lnTo>
                  <a:lnTo>
                    <a:pt x="1509706" y="1234242"/>
                  </a:lnTo>
                  <a:lnTo>
                    <a:pt x="1486879" y="1273485"/>
                  </a:lnTo>
                  <a:lnTo>
                    <a:pt x="1462047" y="1311287"/>
                  </a:lnTo>
                  <a:lnTo>
                    <a:pt x="1435283" y="1347571"/>
                  </a:lnTo>
                  <a:lnTo>
                    <a:pt x="1406665" y="1382258"/>
                  </a:lnTo>
                  <a:lnTo>
                    <a:pt x="1376267" y="1415272"/>
                  </a:lnTo>
                  <a:lnTo>
                    <a:pt x="1344165" y="1446533"/>
                  </a:lnTo>
                  <a:lnTo>
                    <a:pt x="1310435" y="1475965"/>
                  </a:lnTo>
                  <a:lnTo>
                    <a:pt x="1275153" y="1503489"/>
                  </a:lnTo>
                  <a:lnTo>
                    <a:pt x="1238393" y="1529028"/>
                  </a:lnTo>
                  <a:lnTo>
                    <a:pt x="1200232" y="1552503"/>
                  </a:lnTo>
                  <a:lnTo>
                    <a:pt x="1160745" y="1573838"/>
                  </a:lnTo>
                  <a:lnTo>
                    <a:pt x="1120009" y="1592955"/>
                  </a:lnTo>
                  <a:lnTo>
                    <a:pt x="1078097" y="1609774"/>
                  </a:lnTo>
                  <a:lnTo>
                    <a:pt x="1035087" y="1624220"/>
                  </a:lnTo>
                  <a:lnTo>
                    <a:pt x="991053" y="1636213"/>
                  </a:lnTo>
                  <a:lnTo>
                    <a:pt x="946071" y="1645677"/>
                  </a:lnTo>
                  <a:lnTo>
                    <a:pt x="900217" y="1652533"/>
                  </a:lnTo>
                  <a:lnTo>
                    <a:pt x="853567" y="1656704"/>
                  </a:lnTo>
                  <a:lnTo>
                    <a:pt x="806196" y="1658111"/>
                  </a:lnTo>
                  <a:lnTo>
                    <a:pt x="758825" y="1656704"/>
                  </a:lnTo>
                  <a:lnTo>
                    <a:pt x="712176" y="1652533"/>
                  </a:lnTo>
                  <a:lnTo>
                    <a:pt x="666323" y="1645677"/>
                  </a:lnTo>
                  <a:lnTo>
                    <a:pt x="621342" y="1636213"/>
                  </a:lnTo>
                  <a:lnTo>
                    <a:pt x="577309" y="1624220"/>
                  </a:lnTo>
                  <a:lnTo>
                    <a:pt x="534299" y="1609774"/>
                  </a:lnTo>
                  <a:lnTo>
                    <a:pt x="492388" y="1592955"/>
                  </a:lnTo>
                  <a:lnTo>
                    <a:pt x="451651" y="1573838"/>
                  </a:lnTo>
                  <a:lnTo>
                    <a:pt x="412164" y="1552503"/>
                  </a:lnTo>
                  <a:lnTo>
                    <a:pt x="374004" y="1529028"/>
                  </a:lnTo>
                  <a:lnTo>
                    <a:pt x="337244" y="1503489"/>
                  </a:lnTo>
                  <a:lnTo>
                    <a:pt x="301961" y="1475965"/>
                  </a:lnTo>
                  <a:lnTo>
                    <a:pt x="268231" y="1446533"/>
                  </a:lnTo>
                  <a:lnTo>
                    <a:pt x="236129" y="1415272"/>
                  </a:lnTo>
                  <a:lnTo>
                    <a:pt x="205731" y="1382258"/>
                  </a:lnTo>
                  <a:lnTo>
                    <a:pt x="177112" y="1347571"/>
                  </a:lnTo>
                  <a:lnTo>
                    <a:pt x="150348" y="1311287"/>
                  </a:lnTo>
                  <a:lnTo>
                    <a:pt x="125515" y="1273485"/>
                  </a:lnTo>
                  <a:lnTo>
                    <a:pt x="102688" y="1234242"/>
                  </a:lnTo>
                  <a:lnTo>
                    <a:pt x="81942" y="1193636"/>
                  </a:lnTo>
                  <a:lnTo>
                    <a:pt x="63354" y="1151745"/>
                  </a:lnTo>
                  <a:lnTo>
                    <a:pt x="47000" y="1108646"/>
                  </a:lnTo>
                  <a:lnTo>
                    <a:pt x="32954" y="1064418"/>
                  </a:lnTo>
                  <a:lnTo>
                    <a:pt x="21292" y="1019138"/>
                  </a:lnTo>
                  <a:lnTo>
                    <a:pt x="12090" y="972884"/>
                  </a:lnTo>
                  <a:lnTo>
                    <a:pt x="5423" y="925734"/>
                  </a:lnTo>
                  <a:lnTo>
                    <a:pt x="1368" y="877765"/>
                  </a:lnTo>
                  <a:lnTo>
                    <a:pt x="0" y="82905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1527" y="0"/>
              <a:ext cx="2557272" cy="67497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83051" y="2796539"/>
              <a:ext cx="2557780" cy="862965"/>
            </a:xfrm>
            <a:custGeom>
              <a:avLst/>
              <a:gdLst/>
              <a:ahLst/>
              <a:cxnLst/>
              <a:rect l="l" t="t" r="r" b="b"/>
              <a:pathLst>
                <a:path w="2557779" h="862964">
                  <a:moveTo>
                    <a:pt x="0" y="862584"/>
                  </a:moveTo>
                  <a:lnTo>
                    <a:pt x="2557272" y="862584"/>
                  </a:lnTo>
                  <a:lnTo>
                    <a:pt x="2557272" y="0"/>
                  </a:lnTo>
                  <a:lnTo>
                    <a:pt x="0" y="0"/>
                  </a:lnTo>
                  <a:lnTo>
                    <a:pt x="0" y="86258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745479" y="0"/>
            <a:ext cx="6205855" cy="6858000"/>
            <a:chOff x="5745479" y="0"/>
            <a:chExt cx="6205855" cy="6858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5479" y="0"/>
              <a:ext cx="3072383" cy="67497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1183" y="0"/>
              <a:ext cx="3240024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" y="0"/>
            <a:ext cx="3279775" cy="6750050"/>
            <a:chOff x="12192" y="0"/>
            <a:chExt cx="3279775" cy="6750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" y="0"/>
              <a:ext cx="3279647" cy="67497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9996" y="961644"/>
              <a:ext cx="1612900" cy="1658620"/>
            </a:xfrm>
            <a:custGeom>
              <a:avLst/>
              <a:gdLst/>
              <a:ahLst/>
              <a:cxnLst/>
              <a:rect l="l" t="t" r="r" b="b"/>
              <a:pathLst>
                <a:path w="1612900" h="1658620">
                  <a:moveTo>
                    <a:pt x="0" y="829055"/>
                  </a:moveTo>
                  <a:lnTo>
                    <a:pt x="1368" y="780346"/>
                  </a:lnTo>
                  <a:lnTo>
                    <a:pt x="5423" y="732377"/>
                  </a:lnTo>
                  <a:lnTo>
                    <a:pt x="12090" y="685227"/>
                  </a:lnTo>
                  <a:lnTo>
                    <a:pt x="21292" y="638973"/>
                  </a:lnTo>
                  <a:lnTo>
                    <a:pt x="32954" y="593693"/>
                  </a:lnTo>
                  <a:lnTo>
                    <a:pt x="47000" y="549465"/>
                  </a:lnTo>
                  <a:lnTo>
                    <a:pt x="63354" y="506366"/>
                  </a:lnTo>
                  <a:lnTo>
                    <a:pt x="81942" y="464475"/>
                  </a:lnTo>
                  <a:lnTo>
                    <a:pt x="102688" y="423869"/>
                  </a:lnTo>
                  <a:lnTo>
                    <a:pt x="125515" y="384626"/>
                  </a:lnTo>
                  <a:lnTo>
                    <a:pt x="150348" y="346824"/>
                  </a:lnTo>
                  <a:lnTo>
                    <a:pt x="177112" y="310540"/>
                  </a:lnTo>
                  <a:lnTo>
                    <a:pt x="205731" y="275853"/>
                  </a:lnTo>
                  <a:lnTo>
                    <a:pt x="236129" y="242839"/>
                  </a:lnTo>
                  <a:lnTo>
                    <a:pt x="268231" y="211578"/>
                  </a:lnTo>
                  <a:lnTo>
                    <a:pt x="301961" y="182146"/>
                  </a:lnTo>
                  <a:lnTo>
                    <a:pt x="337244" y="154622"/>
                  </a:lnTo>
                  <a:lnTo>
                    <a:pt x="374004" y="129083"/>
                  </a:lnTo>
                  <a:lnTo>
                    <a:pt x="412164" y="105608"/>
                  </a:lnTo>
                  <a:lnTo>
                    <a:pt x="451651" y="84273"/>
                  </a:lnTo>
                  <a:lnTo>
                    <a:pt x="492388" y="65156"/>
                  </a:lnTo>
                  <a:lnTo>
                    <a:pt x="534299" y="48337"/>
                  </a:lnTo>
                  <a:lnTo>
                    <a:pt x="577309" y="33891"/>
                  </a:lnTo>
                  <a:lnTo>
                    <a:pt x="621342" y="21898"/>
                  </a:lnTo>
                  <a:lnTo>
                    <a:pt x="666323" y="12434"/>
                  </a:lnTo>
                  <a:lnTo>
                    <a:pt x="712176" y="5578"/>
                  </a:lnTo>
                  <a:lnTo>
                    <a:pt x="758825" y="1407"/>
                  </a:lnTo>
                  <a:lnTo>
                    <a:pt x="806196" y="0"/>
                  </a:lnTo>
                  <a:lnTo>
                    <a:pt x="853567" y="1407"/>
                  </a:lnTo>
                  <a:lnTo>
                    <a:pt x="900217" y="5578"/>
                  </a:lnTo>
                  <a:lnTo>
                    <a:pt x="946071" y="12434"/>
                  </a:lnTo>
                  <a:lnTo>
                    <a:pt x="991053" y="21898"/>
                  </a:lnTo>
                  <a:lnTo>
                    <a:pt x="1035087" y="33891"/>
                  </a:lnTo>
                  <a:lnTo>
                    <a:pt x="1078097" y="48337"/>
                  </a:lnTo>
                  <a:lnTo>
                    <a:pt x="1120009" y="65156"/>
                  </a:lnTo>
                  <a:lnTo>
                    <a:pt x="1160745" y="84273"/>
                  </a:lnTo>
                  <a:lnTo>
                    <a:pt x="1200232" y="105608"/>
                  </a:lnTo>
                  <a:lnTo>
                    <a:pt x="1238393" y="129083"/>
                  </a:lnTo>
                  <a:lnTo>
                    <a:pt x="1275153" y="154622"/>
                  </a:lnTo>
                  <a:lnTo>
                    <a:pt x="1310435" y="182146"/>
                  </a:lnTo>
                  <a:lnTo>
                    <a:pt x="1344165" y="211578"/>
                  </a:lnTo>
                  <a:lnTo>
                    <a:pt x="1376267" y="242839"/>
                  </a:lnTo>
                  <a:lnTo>
                    <a:pt x="1406665" y="275853"/>
                  </a:lnTo>
                  <a:lnTo>
                    <a:pt x="1435283" y="310540"/>
                  </a:lnTo>
                  <a:lnTo>
                    <a:pt x="1462047" y="346824"/>
                  </a:lnTo>
                  <a:lnTo>
                    <a:pt x="1486879" y="384626"/>
                  </a:lnTo>
                  <a:lnTo>
                    <a:pt x="1509706" y="423869"/>
                  </a:lnTo>
                  <a:lnTo>
                    <a:pt x="1530451" y="464475"/>
                  </a:lnTo>
                  <a:lnTo>
                    <a:pt x="1549038" y="506366"/>
                  </a:lnTo>
                  <a:lnTo>
                    <a:pt x="1565393" y="549465"/>
                  </a:lnTo>
                  <a:lnTo>
                    <a:pt x="1579438" y="593693"/>
                  </a:lnTo>
                  <a:lnTo>
                    <a:pt x="1591100" y="638973"/>
                  </a:lnTo>
                  <a:lnTo>
                    <a:pt x="1600302" y="685227"/>
                  </a:lnTo>
                  <a:lnTo>
                    <a:pt x="1606968" y="732377"/>
                  </a:lnTo>
                  <a:lnTo>
                    <a:pt x="1611023" y="780346"/>
                  </a:lnTo>
                  <a:lnTo>
                    <a:pt x="1612392" y="829055"/>
                  </a:lnTo>
                  <a:lnTo>
                    <a:pt x="1611023" y="877765"/>
                  </a:lnTo>
                  <a:lnTo>
                    <a:pt x="1606968" y="925734"/>
                  </a:lnTo>
                  <a:lnTo>
                    <a:pt x="1600302" y="972884"/>
                  </a:lnTo>
                  <a:lnTo>
                    <a:pt x="1591100" y="1019138"/>
                  </a:lnTo>
                  <a:lnTo>
                    <a:pt x="1579438" y="1064418"/>
                  </a:lnTo>
                  <a:lnTo>
                    <a:pt x="1565393" y="1108646"/>
                  </a:lnTo>
                  <a:lnTo>
                    <a:pt x="1549038" y="1151745"/>
                  </a:lnTo>
                  <a:lnTo>
                    <a:pt x="1530451" y="1193636"/>
                  </a:lnTo>
                  <a:lnTo>
                    <a:pt x="1509706" y="1234242"/>
                  </a:lnTo>
                  <a:lnTo>
                    <a:pt x="1486879" y="1273485"/>
                  </a:lnTo>
                  <a:lnTo>
                    <a:pt x="1462047" y="1311287"/>
                  </a:lnTo>
                  <a:lnTo>
                    <a:pt x="1435283" y="1347571"/>
                  </a:lnTo>
                  <a:lnTo>
                    <a:pt x="1406665" y="1382258"/>
                  </a:lnTo>
                  <a:lnTo>
                    <a:pt x="1376267" y="1415272"/>
                  </a:lnTo>
                  <a:lnTo>
                    <a:pt x="1344165" y="1446533"/>
                  </a:lnTo>
                  <a:lnTo>
                    <a:pt x="1310435" y="1475965"/>
                  </a:lnTo>
                  <a:lnTo>
                    <a:pt x="1275153" y="1503489"/>
                  </a:lnTo>
                  <a:lnTo>
                    <a:pt x="1238393" y="1529028"/>
                  </a:lnTo>
                  <a:lnTo>
                    <a:pt x="1200232" y="1552503"/>
                  </a:lnTo>
                  <a:lnTo>
                    <a:pt x="1160745" y="1573838"/>
                  </a:lnTo>
                  <a:lnTo>
                    <a:pt x="1120009" y="1592955"/>
                  </a:lnTo>
                  <a:lnTo>
                    <a:pt x="1078097" y="1609774"/>
                  </a:lnTo>
                  <a:lnTo>
                    <a:pt x="1035087" y="1624220"/>
                  </a:lnTo>
                  <a:lnTo>
                    <a:pt x="991053" y="1636213"/>
                  </a:lnTo>
                  <a:lnTo>
                    <a:pt x="946071" y="1645677"/>
                  </a:lnTo>
                  <a:lnTo>
                    <a:pt x="900217" y="1652533"/>
                  </a:lnTo>
                  <a:lnTo>
                    <a:pt x="853567" y="1656704"/>
                  </a:lnTo>
                  <a:lnTo>
                    <a:pt x="806196" y="1658111"/>
                  </a:lnTo>
                  <a:lnTo>
                    <a:pt x="758825" y="1656704"/>
                  </a:lnTo>
                  <a:lnTo>
                    <a:pt x="712176" y="1652533"/>
                  </a:lnTo>
                  <a:lnTo>
                    <a:pt x="666323" y="1645677"/>
                  </a:lnTo>
                  <a:lnTo>
                    <a:pt x="621342" y="1636213"/>
                  </a:lnTo>
                  <a:lnTo>
                    <a:pt x="577309" y="1624220"/>
                  </a:lnTo>
                  <a:lnTo>
                    <a:pt x="534299" y="1609774"/>
                  </a:lnTo>
                  <a:lnTo>
                    <a:pt x="492388" y="1592955"/>
                  </a:lnTo>
                  <a:lnTo>
                    <a:pt x="451651" y="1573838"/>
                  </a:lnTo>
                  <a:lnTo>
                    <a:pt x="412164" y="1552503"/>
                  </a:lnTo>
                  <a:lnTo>
                    <a:pt x="374004" y="1529028"/>
                  </a:lnTo>
                  <a:lnTo>
                    <a:pt x="337244" y="1503489"/>
                  </a:lnTo>
                  <a:lnTo>
                    <a:pt x="301961" y="1475965"/>
                  </a:lnTo>
                  <a:lnTo>
                    <a:pt x="268231" y="1446533"/>
                  </a:lnTo>
                  <a:lnTo>
                    <a:pt x="236129" y="1415272"/>
                  </a:lnTo>
                  <a:lnTo>
                    <a:pt x="205731" y="1382258"/>
                  </a:lnTo>
                  <a:lnTo>
                    <a:pt x="177112" y="1347571"/>
                  </a:lnTo>
                  <a:lnTo>
                    <a:pt x="150348" y="1311287"/>
                  </a:lnTo>
                  <a:lnTo>
                    <a:pt x="125515" y="1273485"/>
                  </a:lnTo>
                  <a:lnTo>
                    <a:pt x="102688" y="1234242"/>
                  </a:lnTo>
                  <a:lnTo>
                    <a:pt x="81942" y="1193636"/>
                  </a:lnTo>
                  <a:lnTo>
                    <a:pt x="63354" y="1151745"/>
                  </a:lnTo>
                  <a:lnTo>
                    <a:pt x="47000" y="1108646"/>
                  </a:lnTo>
                  <a:lnTo>
                    <a:pt x="32954" y="1064418"/>
                  </a:lnTo>
                  <a:lnTo>
                    <a:pt x="21292" y="1019138"/>
                  </a:lnTo>
                  <a:lnTo>
                    <a:pt x="12090" y="972884"/>
                  </a:lnTo>
                  <a:lnTo>
                    <a:pt x="5423" y="925734"/>
                  </a:lnTo>
                  <a:lnTo>
                    <a:pt x="1368" y="877765"/>
                  </a:lnTo>
                  <a:lnTo>
                    <a:pt x="0" y="82905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493770" y="36574"/>
            <a:ext cx="4254500" cy="6749415"/>
            <a:chOff x="3493770" y="36574"/>
            <a:chExt cx="4254500" cy="67494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1296" y="36574"/>
              <a:ext cx="4236720" cy="674923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12820" y="2869691"/>
              <a:ext cx="2557780" cy="859790"/>
            </a:xfrm>
            <a:custGeom>
              <a:avLst/>
              <a:gdLst/>
              <a:ahLst/>
              <a:cxnLst/>
              <a:rect l="l" t="t" r="r" b="b"/>
              <a:pathLst>
                <a:path w="2557779" h="859789">
                  <a:moveTo>
                    <a:pt x="0" y="859536"/>
                  </a:moveTo>
                  <a:lnTo>
                    <a:pt x="2557272" y="859536"/>
                  </a:lnTo>
                  <a:lnTo>
                    <a:pt x="2557272" y="0"/>
                  </a:lnTo>
                  <a:lnTo>
                    <a:pt x="0" y="0"/>
                  </a:lnTo>
                  <a:lnTo>
                    <a:pt x="0" y="85953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67471" y="73150"/>
            <a:ext cx="3794760" cy="6748756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" y="0"/>
            <a:ext cx="3279775" cy="6750050"/>
            <a:chOff x="12192" y="0"/>
            <a:chExt cx="3279775" cy="6750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" y="0"/>
              <a:ext cx="3279647" cy="67497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9996" y="961644"/>
              <a:ext cx="1612900" cy="1658620"/>
            </a:xfrm>
            <a:custGeom>
              <a:avLst/>
              <a:gdLst/>
              <a:ahLst/>
              <a:cxnLst/>
              <a:rect l="l" t="t" r="r" b="b"/>
              <a:pathLst>
                <a:path w="1612900" h="1658620">
                  <a:moveTo>
                    <a:pt x="0" y="829055"/>
                  </a:moveTo>
                  <a:lnTo>
                    <a:pt x="1368" y="780346"/>
                  </a:lnTo>
                  <a:lnTo>
                    <a:pt x="5423" y="732377"/>
                  </a:lnTo>
                  <a:lnTo>
                    <a:pt x="12090" y="685227"/>
                  </a:lnTo>
                  <a:lnTo>
                    <a:pt x="21292" y="638973"/>
                  </a:lnTo>
                  <a:lnTo>
                    <a:pt x="32954" y="593693"/>
                  </a:lnTo>
                  <a:lnTo>
                    <a:pt x="47000" y="549465"/>
                  </a:lnTo>
                  <a:lnTo>
                    <a:pt x="63354" y="506366"/>
                  </a:lnTo>
                  <a:lnTo>
                    <a:pt x="81942" y="464475"/>
                  </a:lnTo>
                  <a:lnTo>
                    <a:pt x="102688" y="423869"/>
                  </a:lnTo>
                  <a:lnTo>
                    <a:pt x="125515" y="384626"/>
                  </a:lnTo>
                  <a:lnTo>
                    <a:pt x="150348" y="346824"/>
                  </a:lnTo>
                  <a:lnTo>
                    <a:pt x="177112" y="310540"/>
                  </a:lnTo>
                  <a:lnTo>
                    <a:pt x="205731" y="275853"/>
                  </a:lnTo>
                  <a:lnTo>
                    <a:pt x="236129" y="242839"/>
                  </a:lnTo>
                  <a:lnTo>
                    <a:pt x="268231" y="211578"/>
                  </a:lnTo>
                  <a:lnTo>
                    <a:pt x="301961" y="182146"/>
                  </a:lnTo>
                  <a:lnTo>
                    <a:pt x="337244" y="154622"/>
                  </a:lnTo>
                  <a:lnTo>
                    <a:pt x="374004" y="129083"/>
                  </a:lnTo>
                  <a:lnTo>
                    <a:pt x="412164" y="105608"/>
                  </a:lnTo>
                  <a:lnTo>
                    <a:pt x="451651" y="84273"/>
                  </a:lnTo>
                  <a:lnTo>
                    <a:pt x="492388" y="65156"/>
                  </a:lnTo>
                  <a:lnTo>
                    <a:pt x="534299" y="48337"/>
                  </a:lnTo>
                  <a:lnTo>
                    <a:pt x="577309" y="33891"/>
                  </a:lnTo>
                  <a:lnTo>
                    <a:pt x="621342" y="21898"/>
                  </a:lnTo>
                  <a:lnTo>
                    <a:pt x="666323" y="12434"/>
                  </a:lnTo>
                  <a:lnTo>
                    <a:pt x="712176" y="5578"/>
                  </a:lnTo>
                  <a:lnTo>
                    <a:pt x="758825" y="1407"/>
                  </a:lnTo>
                  <a:lnTo>
                    <a:pt x="806196" y="0"/>
                  </a:lnTo>
                  <a:lnTo>
                    <a:pt x="853567" y="1407"/>
                  </a:lnTo>
                  <a:lnTo>
                    <a:pt x="900217" y="5578"/>
                  </a:lnTo>
                  <a:lnTo>
                    <a:pt x="946071" y="12434"/>
                  </a:lnTo>
                  <a:lnTo>
                    <a:pt x="991053" y="21898"/>
                  </a:lnTo>
                  <a:lnTo>
                    <a:pt x="1035087" y="33891"/>
                  </a:lnTo>
                  <a:lnTo>
                    <a:pt x="1078097" y="48337"/>
                  </a:lnTo>
                  <a:lnTo>
                    <a:pt x="1120009" y="65156"/>
                  </a:lnTo>
                  <a:lnTo>
                    <a:pt x="1160745" y="84273"/>
                  </a:lnTo>
                  <a:lnTo>
                    <a:pt x="1200232" y="105608"/>
                  </a:lnTo>
                  <a:lnTo>
                    <a:pt x="1238393" y="129083"/>
                  </a:lnTo>
                  <a:lnTo>
                    <a:pt x="1275153" y="154622"/>
                  </a:lnTo>
                  <a:lnTo>
                    <a:pt x="1310435" y="182146"/>
                  </a:lnTo>
                  <a:lnTo>
                    <a:pt x="1344165" y="211578"/>
                  </a:lnTo>
                  <a:lnTo>
                    <a:pt x="1376267" y="242839"/>
                  </a:lnTo>
                  <a:lnTo>
                    <a:pt x="1406665" y="275853"/>
                  </a:lnTo>
                  <a:lnTo>
                    <a:pt x="1435283" y="310540"/>
                  </a:lnTo>
                  <a:lnTo>
                    <a:pt x="1462047" y="346824"/>
                  </a:lnTo>
                  <a:lnTo>
                    <a:pt x="1486879" y="384626"/>
                  </a:lnTo>
                  <a:lnTo>
                    <a:pt x="1509706" y="423869"/>
                  </a:lnTo>
                  <a:lnTo>
                    <a:pt x="1530451" y="464475"/>
                  </a:lnTo>
                  <a:lnTo>
                    <a:pt x="1549038" y="506366"/>
                  </a:lnTo>
                  <a:lnTo>
                    <a:pt x="1565393" y="549465"/>
                  </a:lnTo>
                  <a:lnTo>
                    <a:pt x="1579438" y="593693"/>
                  </a:lnTo>
                  <a:lnTo>
                    <a:pt x="1591100" y="638973"/>
                  </a:lnTo>
                  <a:lnTo>
                    <a:pt x="1600302" y="685227"/>
                  </a:lnTo>
                  <a:lnTo>
                    <a:pt x="1606968" y="732377"/>
                  </a:lnTo>
                  <a:lnTo>
                    <a:pt x="1611023" y="780346"/>
                  </a:lnTo>
                  <a:lnTo>
                    <a:pt x="1612392" y="829055"/>
                  </a:lnTo>
                  <a:lnTo>
                    <a:pt x="1611023" y="877765"/>
                  </a:lnTo>
                  <a:lnTo>
                    <a:pt x="1606968" y="925734"/>
                  </a:lnTo>
                  <a:lnTo>
                    <a:pt x="1600302" y="972884"/>
                  </a:lnTo>
                  <a:lnTo>
                    <a:pt x="1591100" y="1019138"/>
                  </a:lnTo>
                  <a:lnTo>
                    <a:pt x="1579438" y="1064418"/>
                  </a:lnTo>
                  <a:lnTo>
                    <a:pt x="1565393" y="1108646"/>
                  </a:lnTo>
                  <a:lnTo>
                    <a:pt x="1549038" y="1151745"/>
                  </a:lnTo>
                  <a:lnTo>
                    <a:pt x="1530451" y="1193636"/>
                  </a:lnTo>
                  <a:lnTo>
                    <a:pt x="1509706" y="1234242"/>
                  </a:lnTo>
                  <a:lnTo>
                    <a:pt x="1486879" y="1273485"/>
                  </a:lnTo>
                  <a:lnTo>
                    <a:pt x="1462047" y="1311287"/>
                  </a:lnTo>
                  <a:lnTo>
                    <a:pt x="1435283" y="1347571"/>
                  </a:lnTo>
                  <a:lnTo>
                    <a:pt x="1406665" y="1382258"/>
                  </a:lnTo>
                  <a:lnTo>
                    <a:pt x="1376267" y="1415272"/>
                  </a:lnTo>
                  <a:lnTo>
                    <a:pt x="1344165" y="1446533"/>
                  </a:lnTo>
                  <a:lnTo>
                    <a:pt x="1310435" y="1475965"/>
                  </a:lnTo>
                  <a:lnTo>
                    <a:pt x="1275153" y="1503489"/>
                  </a:lnTo>
                  <a:lnTo>
                    <a:pt x="1238393" y="1529028"/>
                  </a:lnTo>
                  <a:lnTo>
                    <a:pt x="1200232" y="1552503"/>
                  </a:lnTo>
                  <a:lnTo>
                    <a:pt x="1160745" y="1573838"/>
                  </a:lnTo>
                  <a:lnTo>
                    <a:pt x="1120009" y="1592955"/>
                  </a:lnTo>
                  <a:lnTo>
                    <a:pt x="1078097" y="1609774"/>
                  </a:lnTo>
                  <a:lnTo>
                    <a:pt x="1035087" y="1624220"/>
                  </a:lnTo>
                  <a:lnTo>
                    <a:pt x="991053" y="1636213"/>
                  </a:lnTo>
                  <a:lnTo>
                    <a:pt x="946071" y="1645677"/>
                  </a:lnTo>
                  <a:lnTo>
                    <a:pt x="900217" y="1652533"/>
                  </a:lnTo>
                  <a:lnTo>
                    <a:pt x="853567" y="1656704"/>
                  </a:lnTo>
                  <a:lnTo>
                    <a:pt x="806196" y="1658111"/>
                  </a:lnTo>
                  <a:lnTo>
                    <a:pt x="758825" y="1656704"/>
                  </a:lnTo>
                  <a:lnTo>
                    <a:pt x="712176" y="1652533"/>
                  </a:lnTo>
                  <a:lnTo>
                    <a:pt x="666323" y="1645677"/>
                  </a:lnTo>
                  <a:lnTo>
                    <a:pt x="621342" y="1636213"/>
                  </a:lnTo>
                  <a:lnTo>
                    <a:pt x="577309" y="1624220"/>
                  </a:lnTo>
                  <a:lnTo>
                    <a:pt x="534299" y="1609774"/>
                  </a:lnTo>
                  <a:lnTo>
                    <a:pt x="492388" y="1592955"/>
                  </a:lnTo>
                  <a:lnTo>
                    <a:pt x="451651" y="1573838"/>
                  </a:lnTo>
                  <a:lnTo>
                    <a:pt x="412164" y="1552503"/>
                  </a:lnTo>
                  <a:lnTo>
                    <a:pt x="374004" y="1529028"/>
                  </a:lnTo>
                  <a:lnTo>
                    <a:pt x="337244" y="1503489"/>
                  </a:lnTo>
                  <a:lnTo>
                    <a:pt x="301961" y="1475965"/>
                  </a:lnTo>
                  <a:lnTo>
                    <a:pt x="268231" y="1446533"/>
                  </a:lnTo>
                  <a:lnTo>
                    <a:pt x="236129" y="1415272"/>
                  </a:lnTo>
                  <a:lnTo>
                    <a:pt x="205731" y="1382258"/>
                  </a:lnTo>
                  <a:lnTo>
                    <a:pt x="177112" y="1347571"/>
                  </a:lnTo>
                  <a:lnTo>
                    <a:pt x="150348" y="1311287"/>
                  </a:lnTo>
                  <a:lnTo>
                    <a:pt x="125515" y="1273485"/>
                  </a:lnTo>
                  <a:lnTo>
                    <a:pt x="102688" y="1234242"/>
                  </a:lnTo>
                  <a:lnTo>
                    <a:pt x="81942" y="1193636"/>
                  </a:lnTo>
                  <a:lnTo>
                    <a:pt x="63354" y="1151745"/>
                  </a:lnTo>
                  <a:lnTo>
                    <a:pt x="47000" y="1108646"/>
                  </a:lnTo>
                  <a:lnTo>
                    <a:pt x="32954" y="1064418"/>
                  </a:lnTo>
                  <a:lnTo>
                    <a:pt x="21292" y="1019138"/>
                  </a:lnTo>
                  <a:lnTo>
                    <a:pt x="12090" y="972884"/>
                  </a:lnTo>
                  <a:lnTo>
                    <a:pt x="5423" y="925734"/>
                  </a:lnTo>
                  <a:lnTo>
                    <a:pt x="1368" y="877765"/>
                  </a:lnTo>
                  <a:lnTo>
                    <a:pt x="0" y="82905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493770" y="36574"/>
            <a:ext cx="4254500" cy="6749415"/>
            <a:chOff x="3493770" y="36574"/>
            <a:chExt cx="4254500" cy="67494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1296" y="36574"/>
              <a:ext cx="4236720" cy="674923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12820" y="3747516"/>
              <a:ext cx="2557780" cy="862965"/>
            </a:xfrm>
            <a:custGeom>
              <a:avLst/>
              <a:gdLst/>
              <a:ahLst/>
              <a:cxnLst/>
              <a:rect l="l" t="t" r="r" b="b"/>
              <a:pathLst>
                <a:path w="2557779" h="862964">
                  <a:moveTo>
                    <a:pt x="0" y="862584"/>
                  </a:moveTo>
                  <a:lnTo>
                    <a:pt x="2557272" y="862584"/>
                  </a:lnTo>
                  <a:lnTo>
                    <a:pt x="2557272" y="0"/>
                  </a:lnTo>
                  <a:lnTo>
                    <a:pt x="0" y="0"/>
                  </a:lnTo>
                  <a:lnTo>
                    <a:pt x="0" y="86258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6407" y="36574"/>
            <a:ext cx="3874007" cy="674923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139565" cy="6750050"/>
            <a:chOff x="0" y="0"/>
            <a:chExt cx="4139565" cy="6750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139183" cy="67497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11323" y="4113276"/>
              <a:ext cx="1612900" cy="1323340"/>
            </a:xfrm>
            <a:custGeom>
              <a:avLst/>
              <a:gdLst/>
              <a:ahLst/>
              <a:cxnLst/>
              <a:rect l="l" t="t" r="r" b="b"/>
              <a:pathLst>
                <a:path w="1612900" h="1323339">
                  <a:moveTo>
                    <a:pt x="0" y="661416"/>
                  </a:moveTo>
                  <a:lnTo>
                    <a:pt x="1714" y="617931"/>
                  </a:lnTo>
                  <a:lnTo>
                    <a:pt x="6788" y="575198"/>
                  </a:lnTo>
                  <a:lnTo>
                    <a:pt x="15114" y="533302"/>
                  </a:lnTo>
                  <a:lnTo>
                    <a:pt x="26586" y="492331"/>
                  </a:lnTo>
                  <a:lnTo>
                    <a:pt x="41099" y="452371"/>
                  </a:lnTo>
                  <a:lnTo>
                    <a:pt x="58545" y="413512"/>
                  </a:lnTo>
                  <a:lnTo>
                    <a:pt x="78819" y="375838"/>
                  </a:lnTo>
                  <a:lnTo>
                    <a:pt x="101815" y="339438"/>
                  </a:lnTo>
                  <a:lnTo>
                    <a:pt x="127425" y="304399"/>
                  </a:lnTo>
                  <a:lnTo>
                    <a:pt x="155545" y="270808"/>
                  </a:lnTo>
                  <a:lnTo>
                    <a:pt x="186068" y="238752"/>
                  </a:lnTo>
                  <a:lnTo>
                    <a:pt x="218887" y="208319"/>
                  </a:lnTo>
                  <a:lnTo>
                    <a:pt x="253896" y="179595"/>
                  </a:lnTo>
                  <a:lnTo>
                    <a:pt x="290990" y="152668"/>
                  </a:lnTo>
                  <a:lnTo>
                    <a:pt x="330061" y="127625"/>
                  </a:lnTo>
                  <a:lnTo>
                    <a:pt x="371005" y="104554"/>
                  </a:lnTo>
                  <a:lnTo>
                    <a:pt x="413713" y="83540"/>
                  </a:lnTo>
                  <a:lnTo>
                    <a:pt x="458081" y="64673"/>
                  </a:lnTo>
                  <a:lnTo>
                    <a:pt x="504003" y="48038"/>
                  </a:lnTo>
                  <a:lnTo>
                    <a:pt x="551371" y="33723"/>
                  </a:lnTo>
                  <a:lnTo>
                    <a:pt x="600079" y="21815"/>
                  </a:lnTo>
                  <a:lnTo>
                    <a:pt x="650022" y="12401"/>
                  </a:lnTo>
                  <a:lnTo>
                    <a:pt x="701093" y="5570"/>
                  </a:lnTo>
                  <a:lnTo>
                    <a:pt x="753187" y="1407"/>
                  </a:lnTo>
                  <a:lnTo>
                    <a:pt x="806195" y="0"/>
                  </a:lnTo>
                  <a:lnTo>
                    <a:pt x="859204" y="1407"/>
                  </a:lnTo>
                  <a:lnTo>
                    <a:pt x="911298" y="5570"/>
                  </a:lnTo>
                  <a:lnTo>
                    <a:pt x="962369" y="12401"/>
                  </a:lnTo>
                  <a:lnTo>
                    <a:pt x="1012312" y="21815"/>
                  </a:lnTo>
                  <a:lnTo>
                    <a:pt x="1061020" y="33723"/>
                  </a:lnTo>
                  <a:lnTo>
                    <a:pt x="1108388" y="48038"/>
                  </a:lnTo>
                  <a:lnTo>
                    <a:pt x="1154310" y="64673"/>
                  </a:lnTo>
                  <a:lnTo>
                    <a:pt x="1198678" y="83540"/>
                  </a:lnTo>
                  <a:lnTo>
                    <a:pt x="1241386" y="104554"/>
                  </a:lnTo>
                  <a:lnTo>
                    <a:pt x="1282330" y="127625"/>
                  </a:lnTo>
                  <a:lnTo>
                    <a:pt x="1321401" y="152668"/>
                  </a:lnTo>
                  <a:lnTo>
                    <a:pt x="1358495" y="179595"/>
                  </a:lnTo>
                  <a:lnTo>
                    <a:pt x="1393504" y="208319"/>
                  </a:lnTo>
                  <a:lnTo>
                    <a:pt x="1426323" y="238752"/>
                  </a:lnTo>
                  <a:lnTo>
                    <a:pt x="1456846" y="270808"/>
                  </a:lnTo>
                  <a:lnTo>
                    <a:pt x="1484966" y="304399"/>
                  </a:lnTo>
                  <a:lnTo>
                    <a:pt x="1510576" y="339438"/>
                  </a:lnTo>
                  <a:lnTo>
                    <a:pt x="1533572" y="375838"/>
                  </a:lnTo>
                  <a:lnTo>
                    <a:pt x="1553846" y="413512"/>
                  </a:lnTo>
                  <a:lnTo>
                    <a:pt x="1571292" y="452371"/>
                  </a:lnTo>
                  <a:lnTo>
                    <a:pt x="1585805" y="492331"/>
                  </a:lnTo>
                  <a:lnTo>
                    <a:pt x="1597277" y="533302"/>
                  </a:lnTo>
                  <a:lnTo>
                    <a:pt x="1605603" y="575198"/>
                  </a:lnTo>
                  <a:lnTo>
                    <a:pt x="1610677" y="617931"/>
                  </a:lnTo>
                  <a:lnTo>
                    <a:pt x="1612391" y="661416"/>
                  </a:lnTo>
                  <a:lnTo>
                    <a:pt x="1610677" y="704900"/>
                  </a:lnTo>
                  <a:lnTo>
                    <a:pt x="1605603" y="747633"/>
                  </a:lnTo>
                  <a:lnTo>
                    <a:pt x="1597277" y="789529"/>
                  </a:lnTo>
                  <a:lnTo>
                    <a:pt x="1585805" y="830500"/>
                  </a:lnTo>
                  <a:lnTo>
                    <a:pt x="1571292" y="870460"/>
                  </a:lnTo>
                  <a:lnTo>
                    <a:pt x="1553846" y="909319"/>
                  </a:lnTo>
                  <a:lnTo>
                    <a:pt x="1533572" y="946993"/>
                  </a:lnTo>
                  <a:lnTo>
                    <a:pt x="1510576" y="983393"/>
                  </a:lnTo>
                  <a:lnTo>
                    <a:pt x="1484966" y="1018432"/>
                  </a:lnTo>
                  <a:lnTo>
                    <a:pt x="1456846" y="1052023"/>
                  </a:lnTo>
                  <a:lnTo>
                    <a:pt x="1426323" y="1084079"/>
                  </a:lnTo>
                  <a:lnTo>
                    <a:pt x="1393504" y="1114512"/>
                  </a:lnTo>
                  <a:lnTo>
                    <a:pt x="1358495" y="1143236"/>
                  </a:lnTo>
                  <a:lnTo>
                    <a:pt x="1321401" y="1170163"/>
                  </a:lnTo>
                  <a:lnTo>
                    <a:pt x="1282330" y="1195206"/>
                  </a:lnTo>
                  <a:lnTo>
                    <a:pt x="1241386" y="1218277"/>
                  </a:lnTo>
                  <a:lnTo>
                    <a:pt x="1198678" y="1239291"/>
                  </a:lnTo>
                  <a:lnTo>
                    <a:pt x="1154310" y="1258158"/>
                  </a:lnTo>
                  <a:lnTo>
                    <a:pt x="1108388" y="1274793"/>
                  </a:lnTo>
                  <a:lnTo>
                    <a:pt x="1061020" y="1289108"/>
                  </a:lnTo>
                  <a:lnTo>
                    <a:pt x="1012312" y="1301016"/>
                  </a:lnTo>
                  <a:lnTo>
                    <a:pt x="962369" y="1310430"/>
                  </a:lnTo>
                  <a:lnTo>
                    <a:pt x="911298" y="1317261"/>
                  </a:lnTo>
                  <a:lnTo>
                    <a:pt x="859204" y="1321424"/>
                  </a:lnTo>
                  <a:lnTo>
                    <a:pt x="806195" y="1322832"/>
                  </a:lnTo>
                  <a:lnTo>
                    <a:pt x="753187" y="1321424"/>
                  </a:lnTo>
                  <a:lnTo>
                    <a:pt x="701093" y="1317261"/>
                  </a:lnTo>
                  <a:lnTo>
                    <a:pt x="650022" y="1310430"/>
                  </a:lnTo>
                  <a:lnTo>
                    <a:pt x="600079" y="1301016"/>
                  </a:lnTo>
                  <a:lnTo>
                    <a:pt x="551371" y="1289108"/>
                  </a:lnTo>
                  <a:lnTo>
                    <a:pt x="504003" y="1274793"/>
                  </a:lnTo>
                  <a:lnTo>
                    <a:pt x="458081" y="1258158"/>
                  </a:lnTo>
                  <a:lnTo>
                    <a:pt x="413713" y="1239291"/>
                  </a:lnTo>
                  <a:lnTo>
                    <a:pt x="371005" y="1218277"/>
                  </a:lnTo>
                  <a:lnTo>
                    <a:pt x="330061" y="1195206"/>
                  </a:lnTo>
                  <a:lnTo>
                    <a:pt x="290990" y="1170163"/>
                  </a:lnTo>
                  <a:lnTo>
                    <a:pt x="253896" y="1143236"/>
                  </a:lnTo>
                  <a:lnTo>
                    <a:pt x="218887" y="1114512"/>
                  </a:lnTo>
                  <a:lnTo>
                    <a:pt x="186068" y="1084079"/>
                  </a:lnTo>
                  <a:lnTo>
                    <a:pt x="155545" y="1052023"/>
                  </a:lnTo>
                  <a:lnTo>
                    <a:pt x="127425" y="1018432"/>
                  </a:lnTo>
                  <a:lnTo>
                    <a:pt x="101815" y="983393"/>
                  </a:lnTo>
                  <a:lnTo>
                    <a:pt x="78819" y="946993"/>
                  </a:lnTo>
                  <a:lnTo>
                    <a:pt x="58545" y="909319"/>
                  </a:lnTo>
                  <a:lnTo>
                    <a:pt x="41099" y="870460"/>
                  </a:lnTo>
                  <a:lnTo>
                    <a:pt x="26586" y="830500"/>
                  </a:lnTo>
                  <a:lnTo>
                    <a:pt x="15114" y="789529"/>
                  </a:lnTo>
                  <a:lnTo>
                    <a:pt x="6788" y="747633"/>
                  </a:lnTo>
                  <a:lnTo>
                    <a:pt x="1714" y="704900"/>
                  </a:lnTo>
                  <a:lnTo>
                    <a:pt x="0" y="661416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1415" y="0"/>
            <a:ext cx="3249167" cy="674971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453890" y="60958"/>
            <a:ext cx="7165340" cy="6751955"/>
            <a:chOff x="4453890" y="60958"/>
            <a:chExt cx="7165340" cy="67519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9808" y="60958"/>
              <a:ext cx="3249168" cy="67519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72940" y="1050035"/>
              <a:ext cx="7086600" cy="914400"/>
            </a:xfrm>
            <a:custGeom>
              <a:avLst/>
              <a:gdLst/>
              <a:ahLst/>
              <a:cxnLst/>
              <a:rect l="l" t="t" r="r" b="b"/>
              <a:pathLst>
                <a:path w="7086600" h="914400">
                  <a:moveTo>
                    <a:pt x="0" y="914400"/>
                  </a:moveTo>
                  <a:lnTo>
                    <a:pt x="7086600" y="914400"/>
                  </a:lnTo>
                  <a:lnTo>
                    <a:pt x="7086600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39183" cy="67497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9015" y="79246"/>
            <a:ext cx="3249167" cy="67516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39911" y="0"/>
            <a:ext cx="3249168" cy="674971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317491" y="1937004"/>
            <a:ext cx="3481070" cy="914400"/>
          </a:xfrm>
          <a:custGeom>
            <a:avLst/>
            <a:gdLst/>
            <a:ahLst/>
            <a:cxnLst/>
            <a:rect l="l" t="t" r="r" b="b"/>
            <a:pathLst>
              <a:path w="3481070" h="914400">
                <a:moveTo>
                  <a:pt x="0" y="914400"/>
                </a:moveTo>
                <a:lnTo>
                  <a:pt x="3480816" y="914400"/>
                </a:lnTo>
                <a:lnTo>
                  <a:pt x="3480816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41435" y="995172"/>
            <a:ext cx="3484245" cy="914400"/>
          </a:xfrm>
          <a:custGeom>
            <a:avLst/>
            <a:gdLst/>
            <a:ahLst/>
            <a:cxnLst/>
            <a:rect l="l" t="t" r="r" b="b"/>
            <a:pathLst>
              <a:path w="3484245" h="914400">
                <a:moveTo>
                  <a:pt x="0" y="914400"/>
                </a:moveTo>
                <a:lnTo>
                  <a:pt x="3483864" y="914400"/>
                </a:lnTo>
                <a:lnTo>
                  <a:pt x="3483864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1323" y="4113276"/>
            <a:ext cx="1612900" cy="1323340"/>
          </a:xfrm>
          <a:custGeom>
            <a:avLst/>
            <a:gdLst/>
            <a:ahLst/>
            <a:cxnLst/>
            <a:rect l="l" t="t" r="r" b="b"/>
            <a:pathLst>
              <a:path w="1612900" h="1323339">
                <a:moveTo>
                  <a:pt x="0" y="661416"/>
                </a:moveTo>
                <a:lnTo>
                  <a:pt x="1714" y="617931"/>
                </a:lnTo>
                <a:lnTo>
                  <a:pt x="6788" y="575198"/>
                </a:lnTo>
                <a:lnTo>
                  <a:pt x="15114" y="533302"/>
                </a:lnTo>
                <a:lnTo>
                  <a:pt x="26586" y="492331"/>
                </a:lnTo>
                <a:lnTo>
                  <a:pt x="41099" y="452371"/>
                </a:lnTo>
                <a:lnTo>
                  <a:pt x="58545" y="413512"/>
                </a:lnTo>
                <a:lnTo>
                  <a:pt x="78819" y="375838"/>
                </a:lnTo>
                <a:lnTo>
                  <a:pt x="101815" y="339438"/>
                </a:lnTo>
                <a:lnTo>
                  <a:pt x="127425" y="304399"/>
                </a:lnTo>
                <a:lnTo>
                  <a:pt x="155545" y="270808"/>
                </a:lnTo>
                <a:lnTo>
                  <a:pt x="186068" y="238752"/>
                </a:lnTo>
                <a:lnTo>
                  <a:pt x="218887" y="208319"/>
                </a:lnTo>
                <a:lnTo>
                  <a:pt x="253896" y="179595"/>
                </a:lnTo>
                <a:lnTo>
                  <a:pt x="290990" y="152668"/>
                </a:lnTo>
                <a:lnTo>
                  <a:pt x="330061" y="127625"/>
                </a:lnTo>
                <a:lnTo>
                  <a:pt x="371005" y="104554"/>
                </a:lnTo>
                <a:lnTo>
                  <a:pt x="413713" y="83540"/>
                </a:lnTo>
                <a:lnTo>
                  <a:pt x="458081" y="64673"/>
                </a:lnTo>
                <a:lnTo>
                  <a:pt x="504003" y="48038"/>
                </a:lnTo>
                <a:lnTo>
                  <a:pt x="551371" y="33723"/>
                </a:lnTo>
                <a:lnTo>
                  <a:pt x="600079" y="21815"/>
                </a:lnTo>
                <a:lnTo>
                  <a:pt x="650022" y="12401"/>
                </a:lnTo>
                <a:lnTo>
                  <a:pt x="701093" y="5570"/>
                </a:lnTo>
                <a:lnTo>
                  <a:pt x="753187" y="1407"/>
                </a:lnTo>
                <a:lnTo>
                  <a:pt x="806195" y="0"/>
                </a:lnTo>
                <a:lnTo>
                  <a:pt x="859204" y="1407"/>
                </a:lnTo>
                <a:lnTo>
                  <a:pt x="911298" y="5570"/>
                </a:lnTo>
                <a:lnTo>
                  <a:pt x="962369" y="12401"/>
                </a:lnTo>
                <a:lnTo>
                  <a:pt x="1012312" y="21815"/>
                </a:lnTo>
                <a:lnTo>
                  <a:pt x="1061020" y="33723"/>
                </a:lnTo>
                <a:lnTo>
                  <a:pt x="1108388" y="48038"/>
                </a:lnTo>
                <a:lnTo>
                  <a:pt x="1154310" y="64673"/>
                </a:lnTo>
                <a:lnTo>
                  <a:pt x="1198678" y="83540"/>
                </a:lnTo>
                <a:lnTo>
                  <a:pt x="1241386" y="104554"/>
                </a:lnTo>
                <a:lnTo>
                  <a:pt x="1282330" y="127625"/>
                </a:lnTo>
                <a:lnTo>
                  <a:pt x="1321401" y="152668"/>
                </a:lnTo>
                <a:lnTo>
                  <a:pt x="1358495" y="179595"/>
                </a:lnTo>
                <a:lnTo>
                  <a:pt x="1393504" y="208319"/>
                </a:lnTo>
                <a:lnTo>
                  <a:pt x="1426323" y="238752"/>
                </a:lnTo>
                <a:lnTo>
                  <a:pt x="1456846" y="270808"/>
                </a:lnTo>
                <a:lnTo>
                  <a:pt x="1484966" y="304399"/>
                </a:lnTo>
                <a:lnTo>
                  <a:pt x="1510576" y="339438"/>
                </a:lnTo>
                <a:lnTo>
                  <a:pt x="1533572" y="375838"/>
                </a:lnTo>
                <a:lnTo>
                  <a:pt x="1553846" y="413512"/>
                </a:lnTo>
                <a:lnTo>
                  <a:pt x="1571292" y="452371"/>
                </a:lnTo>
                <a:lnTo>
                  <a:pt x="1585805" y="492331"/>
                </a:lnTo>
                <a:lnTo>
                  <a:pt x="1597277" y="533302"/>
                </a:lnTo>
                <a:lnTo>
                  <a:pt x="1605603" y="575198"/>
                </a:lnTo>
                <a:lnTo>
                  <a:pt x="1610677" y="617931"/>
                </a:lnTo>
                <a:lnTo>
                  <a:pt x="1612391" y="661416"/>
                </a:lnTo>
                <a:lnTo>
                  <a:pt x="1610677" y="704900"/>
                </a:lnTo>
                <a:lnTo>
                  <a:pt x="1605603" y="747633"/>
                </a:lnTo>
                <a:lnTo>
                  <a:pt x="1597277" y="789529"/>
                </a:lnTo>
                <a:lnTo>
                  <a:pt x="1585805" y="830500"/>
                </a:lnTo>
                <a:lnTo>
                  <a:pt x="1571292" y="870460"/>
                </a:lnTo>
                <a:lnTo>
                  <a:pt x="1553846" y="909319"/>
                </a:lnTo>
                <a:lnTo>
                  <a:pt x="1533572" y="946993"/>
                </a:lnTo>
                <a:lnTo>
                  <a:pt x="1510576" y="983393"/>
                </a:lnTo>
                <a:lnTo>
                  <a:pt x="1484966" y="1018432"/>
                </a:lnTo>
                <a:lnTo>
                  <a:pt x="1456846" y="1052023"/>
                </a:lnTo>
                <a:lnTo>
                  <a:pt x="1426323" y="1084079"/>
                </a:lnTo>
                <a:lnTo>
                  <a:pt x="1393504" y="1114512"/>
                </a:lnTo>
                <a:lnTo>
                  <a:pt x="1358495" y="1143236"/>
                </a:lnTo>
                <a:lnTo>
                  <a:pt x="1321401" y="1170163"/>
                </a:lnTo>
                <a:lnTo>
                  <a:pt x="1282330" y="1195206"/>
                </a:lnTo>
                <a:lnTo>
                  <a:pt x="1241386" y="1218277"/>
                </a:lnTo>
                <a:lnTo>
                  <a:pt x="1198678" y="1239291"/>
                </a:lnTo>
                <a:lnTo>
                  <a:pt x="1154310" y="1258158"/>
                </a:lnTo>
                <a:lnTo>
                  <a:pt x="1108388" y="1274793"/>
                </a:lnTo>
                <a:lnTo>
                  <a:pt x="1061020" y="1289108"/>
                </a:lnTo>
                <a:lnTo>
                  <a:pt x="1012312" y="1301016"/>
                </a:lnTo>
                <a:lnTo>
                  <a:pt x="962369" y="1310430"/>
                </a:lnTo>
                <a:lnTo>
                  <a:pt x="911298" y="1317261"/>
                </a:lnTo>
                <a:lnTo>
                  <a:pt x="859204" y="1321424"/>
                </a:lnTo>
                <a:lnTo>
                  <a:pt x="806195" y="1322832"/>
                </a:lnTo>
                <a:lnTo>
                  <a:pt x="753187" y="1321424"/>
                </a:lnTo>
                <a:lnTo>
                  <a:pt x="701093" y="1317261"/>
                </a:lnTo>
                <a:lnTo>
                  <a:pt x="650022" y="1310430"/>
                </a:lnTo>
                <a:lnTo>
                  <a:pt x="600079" y="1301016"/>
                </a:lnTo>
                <a:lnTo>
                  <a:pt x="551371" y="1289108"/>
                </a:lnTo>
                <a:lnTo>
                  <a:pt x="504003" y="1274793"/>
                </a:lnTo>
                <a:lnTo>
                  <a:pt x="458081" y="1258158"/>
                </a:lnTo>
                <a:lnTo>
                  <a:pt x="413713" y="1239291"/>
                </a:lnTo>
                <a:lnTo>
                  <a:pt x="371005" y="1218277"/>
                </a:lnTo>
                <a:lnTo>
                  <a:pt x="330061" y="1195206"/>
                </a:lnTo>
                <a:lnTo>
                  <a:pt x="290990" y="1170163"/>
                </a:lnTo>
                <a:lnTo>
                  <a:pt x="253896" y="1143236"/>
                </a:lnTo>
                <a:lnTo>
                  <a:pt x="218887" y="1114512"/>
                </a:lnTo>
                <a:lnTo>
                  <a:pt x="186068" y="1084079"/>
                </a:lnTo>
                <a:lnTo>
                  <a:pt x="155545" y="1052023"/>
                </a:lnTo>
                <a:lnTo>
                  <a:pt x="127425" y="1018432"/>
                </a:lnTo>
                <a:lnTo>
                  <a:pt x="101815" y="983393"/>
                </a:lnTo>
                <a:lnTo>
                  <a:pt x="78819" y="946993"/>
                </a:lnTo>
                <a:lnTo>
                  <a:pt x="58545" y="909319"/>
                </a:lnTo>
                <a:lnTo>
                  <a:pt x="41099" y="870460"/>
                </a:lnTo>
                <a:lnTo>
                  <a:pt x="26586" y="830500"/>
                </a:lnTo>
                <a:lnTo>
                  <a:pt x="15114" y="789529"/>
                </a:lnTo>
                <a:lnTo>
                  <a:pt x="6788" y="747633"/>
                </a:lnTo>
                <a:lnTo>
                  <a:pt x="1714" y="704900"/>
                </a:lnTo>
                <a:lnTo>
                  <a:pt x="0" y="661416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88136" y="1133855"/>
            <a:ext cx="3286125" cy="460375"/>
            <a:chOff x="1088136" y="1133855"/>
            <a:chExt cx="3286125" cy="460375"/>
          </a:xfrm>
        </p:grpSpPr>
        <p:sp>
          <p:nvSpPr>
            <p:cNvPr id="5" name="object 5"/>
            <p:cNvSpPr/>
            <p:nvPr/>
          </p:nvSpPr>
          <p:spPr>
            <a:xfrm>
              <a:off x="1088136" y="1133855"/>
              <a:ext cx="3286125" cy="460375"/>
            </a:xfrm>
            <a:custGeom>
              <a:avLst/>
              <a:gdLst/>
              <a:ahLst/>
              <a:cxnLst/>
              <a:rect l="l" t="t" r="r" b="b"/>
              <a:pathLst>
                <a:path w="3286125" h="460375">
                  <a:moveTo>
                    <a:pt x="3285744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285744" y="460248"/>
                  </a:lnTo>
                  <a:lnTo>
                    <a:pt x="328574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9636" y="1214500"/>
              <a:ext cx="2358516" cy="3014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7488" y="1216151"/>
              <a:ext cx="295656" cy="2956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5027" y="2072132"/>
            <a:ext cx="580390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sz="2400" dirty="0">
                <a:latin typeface="Microsoft JhengHei"/>
                <a:cs typeface="Microsoft JhengHei"/>
              </a:rPr>
              <a:t>根據衛生福利部近年國人十大死因統計， 心臟疾病皆高居十大死因的前三名。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"/>
            </a:pPr>
            <a:endParaRPr sz="1550">
              <a:latin typeface="Microsoft JhengHei"/>
              <a:cs typeface="Microsoft JhengHe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2400" dirty="0">
                <a:solidFill>
                  <a:srgbClr val="FF0000"/>
                </a:solidFill>
                <a:latin typeface="Microsoft JhengHei"/>
                <a:cs typeface="Microsoft JhengHei"/>
              </a:rPr>
              <a:t>有效</a:t>
            </a:r>
            <a:r>
              <a:rPr sz="24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sz="2400" dirty="0">
                <a:solidFill>
                  <a:srgbClr val="FF0000"/>
                </a:solidFill>
                <a:latin typeface="Microsoft JhengHei"/>
                <a:cs typeface="Microsoft JhengHei"/>
              </a:rPr>
              <a:t>CP</a:t>
            </a:r>
            <a:r>
              <a:rPr sz="24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R</a:t>
            </a:r>
            <a:r>
              <a:rPr sz="2400" spc="-5" dirty="0">
                <a:latin typeface="Microsoft JhengHei"/>
                <a:cs typeface="Microsoft JhengHei"/>
              </a:rPr>
              <a:t>可以將氧氣與養分運送至腦</a:t>
            </a:r>
            <a:endParaRPr sz="2400">
              <a:latin typeface="Microsoft JhengHei"/>
              <a:cs typeface="Microsoft JhengHe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Microsoft JhengHei"/>
                <a:cs typeface="Microsoft JhengHei"/>
              </a:rPr>
              <a:t>部、心肌</a:t>
            </a:r>
            <a:r>
              <a:rPr sz="2400" spc="-10" dirty="0">
                <a:latin typeface="Microsoft JhengHei"/>
                <a:cs typeface="Microsoft JhengHei"/>
              </a:rPr>
              <a:t>，</a:t>
            </a:r>
            <a:r>
              <a:rPr sz="2400" dirty="0">
                <a:solidFill>
                  <a:srgbClr val="FF0000"/>
                </a:solidFill>
                <a:latin typeface="Microsoft JhengHei"/>
                <a:cs typeface="Microsoft JhengHei"/>
              </a:rPr>
              <a:t>減緩</a:t>
            </a:r>
            <a:r>
              <a:rPr sz="2400" dirty="0">
                <a:latin typeface="Microsoft JhengHei"/>
                <a:cs typeface="Microsoft JhengHei"/>
              </a:rPr>
              <a:t>細胞死亡的速度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Microsoft JhengHei"/>
              <a:cs typeface="Microsoft JhengHei"/>
            </a:endParaRPr>
          </a:p>
          <a:p>
            <a:pPr marL="299085" marR="309880" indent="-287020" algn="just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2400" dirty="0">
                <a:latin typeface="Microsoft JhengHei"/>
                <a:cs typeface="Microsoft JhengHei"/>
              </a:rPr>
              <a:t>心臟疾病所造成的死亡，許多是以突發 性心跳停止的形式發生，</a:t>
            </a:r>
            <a:r>
              <a:rPr sz="2400" spc="-25" dirty="0">
                <a:latin typeface="Microsoft JhengHei"/>
                <a:cs typeface="Microsoft JhengHei"/>
              </a:rPr>
              <a:t>而</a:t>
            </a:r>
            <a:r>
              <a:rPr sz="2400" dirty="0">
                <a:solidFill>
                  <a:srgbClr val="FF0000"/>
                </a:solidFill>
                <a:latin typeface="Microsoft JhengHei"/>
                <a:cs typeface="Microsoft JhengHei"/>
              </a:rPr>
              <a:t>電</a:t>
            </a:r>
            <a:r>
              <a:rPr sz="2400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擊</a:t>
            </a:r>
            <a:r>
              <a:rPr sz="2400" spc="-5" dirty="0">
                <a:latin typeface="Microsoft JhengHei"/>
                <a:cs typeface="Microsoft JhengHei"/>
              </a:rPr>
              <a:t>正是可 </a:t>
            </a:r>
            <a:r>
              <a:rPr sz="2400" dirty="0">
                <a:latin typeface="Microsoft JhengHei"/>
                <a:cs typeface="Microsoft JhengHei"/>
              </a:rPr>
              <a:t>以使心臟恢復正常心跳的方式。</a:t>
            </a:r>
            <a:endParaRPr sz="2400">
              <a:latin typeface="Microsoft JhengHei"/>
              <a:cs typeface="Microsoft Jheng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81616" y="3730752"/>
            <a:ext cx="2078736" cy="23591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69480" y="3669791"/>
            <a:ext cx="2267712" cy="23042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40495" y="1097248"/>
            <a:ext cx="2279904" cy="214910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39183" cy="67497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1415" y="97534"/>
            <a:ext cx="3249167" cy="67514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8095" y="97534"/>
            <a:ext cx="3246120" cy="675143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211323" y="4113276"/>
            <a:ext cx="1612900" cy="1323340"/>
          </a:xfrm>
          <a:custGeom>
            <a:avLst/>
            <a:gdLst/>
            <a:ahLst/>
            <a:cxnLst/>
            <a:rect l="l" t="t" r="r" b="b"/>
            <a:pathLst>
              <a:path w="1612900" h="1323339">
                <a:moveTo>
                  <a:pt x="0" y="661416"/>
                </a:moveTo>
                <a:lnTo>
                  <a:pt x="1714" y="617931"/>
                </a:lnTo>
                <a:lnTo>
                  <a:pt x="6788" y="575198"/>
                </a:lnTo>
                <a:lnTo>
                  <a:pt x="15114" y="533302"/>
                </a:lnTo>
                <a:lnTo>
                  <a:pt x="26586" y="492331"/>
                </a:lnTo>
                <a:lnTo>
                  <a:pt x="41099" y="452371"/>
                </a:lnTo>
                <a:lnTo>
                  <a:pt x="58545" y="413512"/>
                </a:lnTo>
                <a:lnTo>
                  <a:pt x="78819" y="375838"/>
                </a:lnTo>
                <a:lnTo>
                  <a:pt x="101815" y="339438"/>
                </a:lnTo>
                <a:lnTo>
                  <a:pt x="127425" y="304399"/>
                </a:lnTo>
                <a:lnTo>
                  <a:pt x="155545" y="270808"/>
                </a:lnTo>
                <a:lnTo>
                  <a:pt x="186068" y="238752"/>
                </a:lnTo>
                <a:lnTo>
                  <a:pt x="218887" y="208319"/>
                </a:lnTo>
                <a:lnTo>
                  <a:pt x="253896" y="179595"/>
                </a:lnTo>
                <a:lnTo>
                  <a:pt x="290990" y="152668"/>
                </a:lnTo>
                <a:lnTo>
                  <a:pt x="330061" y="127625"/>
                </a:lnTo>
                <a:lnTo>
                  <a:pt x="371005" y="104554"/>
                </a:lnTo>
                <a:lnTo>
                  <a:pt x="413713" y="83540"/>
                </a:lnTo>
                <a:lnTo>
                  <a:pt x="458081" y="64673"/>
                </a:lnTo>
                <a:lnTo>
                  <a:pt x="504003" y="48038"/>
                </a:lnTo>
                <a:lnTo>
                  <a:pt x="551371" y="33723"/>
                </a:lnTo>
                <a:lnTo>
                  <a:pt x="600079" y="21815"/>
                </a:lnTo>
                <a:lnTo>
                  <a:pt x="650022" y="12401"/>
                </a:lnTo>
                <a:lnTo>
                  <a:pt x="701093" y="5570"/>
                </a:lnTo>
                <a:lnTo>
                  <a:pt x="753187" y="1407"/>
                </a:lnTo>
                <a:lnTo>
                  <a:pt x="806195" y="0"/>
                </a:lnTo>
                <a:lnTo>
                  <a:pt x="859204" y="1407"/>
                </a:lnTo>
                <a:lnTo>
                  <a:pt x="911298" y="5570"/>
                </a:lnTo>
                <a:lnTo>
                  <a:pt x="962369" y="12401"/>
                </a:lnTo>
                <a:lnTo>
                  <a:pt x="1012312" y="21815"/>
                </a:lnTo>
                <a:lnTo>
                  <a:pt x="1061020" y="33723"/>
                </a:lnTo>
                <a:lnTo>
                  <a:pt x="1108388" y="48038"/>
                </a:lnTo>
                <a:lnTo>
                  <a:pt x="1154310" y="64673"/>
                </a:lnTo>
                <a:lnTo>
                  <a:pt x="1198678" y="83540"/>
                </a:lnTo>
                <a:lnTo>
                  <a:pt x="1241386" y="104554"/>
                </a:lnTo>
                <a:lnTo>
                  <a:pt x="1282330" y="127625"/>
                </a:lnTo>
                <a:lnTo>
                  <a:pt x="1321401" y="152668"/>
                </a:lnTo>
                <a:lnTo>
                  <a:pt x="1358495" y="179595"/>
                </a:lnTo>
                <a:lnTo>
                  <a:pt x="1393504" y="208319"/>
                </a:lnTo>
                <a:lnTo>
                  <a:pt x="1426323" y="238752"/>
                </a:lnTo>
                <a:lnTo>
                  <a:pt x="1456846" y="270808"/>
                </a:lnTo>
                <a:lnTo>
                  <a:pt x="1484966" y="304399"/>
                </a:lnTo>
                <a:lnTo>
                  <a:pt x="1510576" y="339438"/>
                </a:lnTo>
                <a:lnTo>
                  <a:pt x="1533572" y="375838"/>
                </a:lnTo>
                <a:lnTo>
                  <a:pt x="1553846" y="413512"/>
                </a:lnTo>
                <a:lnTo>
                  <a:pt x="1571292" y="452371"/>
                </a:lnTo>
                <a:lnTo>
                  <a:pt x="1585805" y="492331"/>
                </a:lnTo>
                <a:lnTo>
                  <a:pt x="1597277" y="533302"/>
                </a:lnTo>
                <a:lnTo>
                  <a:pt x="1605603" y="575198"/>
                </a:lnTo>
                <a:lnTo>
                  <a:pt x="1610677" y="617931"/>
                </a:lnTo>
                <a:lnTo>
                  <a:pt x="1612391" y="661416"/>
                </a:lnTo>
                <a:lnTo>
                  <a:pt x="1610677" y="704900"/>
                </a:lnTo>
                <a:lnTo>
                  <a:pt x="1605603" y="747633"/>
                </a:lnTo>
                <a:lnTo>
                  <a:pt x="1597277" y="789529"/>
                </a:lnTo>
                <a:lnTo>
                  <a:pt x="1585805" y="830500"/>
                </a:lnTo>
                <a:lnTo>
                  <a:pt x="1571292" y="870460"/>
                </a:lnTo>
                <a:lnTo>
                  <a:pt x="1553846" y="909319"/>
                </a:lnTo>
                <a:lnTo>
                  <a:pt x="1533572" y="946993"/>
                </a:lnTo>
                <a:lnTo>
                  <a:pt x="1510576" y="983393"/>
                </a:lnTo>
                <a:lnTo>
                  <a:pt x="1484966" y="1018432"/>
                </a:lnTo>
                <a:lnTo>
                  <a:pt x="1456846" y="1052023"/>
                </a:lnTo>
                <a:lnTo>
                  <a:pt x="1426323" y="1084079"/>
                </a:lnTo>
                <a:lnTo>
                  <a:pt x="1393504" y="1114512"/>
                </a:lnTo>
                <a:lnTo>
                  <a:pt x="1358495" y="1143236"/>
                </a:lnTo>
                <a:lnTo>
                  <a:pt x="1321401" y="1170163"/>
                </a:lnTo>
                <a:lnTo>
                  <a:pt x="1282330" y="1195206"/>
                </a:lnTo>
                <a:lnTo>
                  <a:pt x="1241386" y="1218277"/>
                </a:lnTo>
                <a:lnTo>
                  <a:pt x="1198678" y="1239291"/>
                </a:lnTo>
                <a:lnTo>
                  <a:pt x="1154310" y="1258158"/>
                </a:lnTo>
                <a:lnTo>
                  <a:pt x="1108388" y="1274793"/>
                </a:lnTo>
                <a:lnTo>
                  <a:pt x="1061020" y="1289108"/>
                </a:lnTo>
                <a:lnTo>
                  <a:pt x="1012312" y="1301016"/>
                </a:lnTo>
                <a:lnTo>
                  <a:pt x="962369" y="1310430"/>
                </a:lnTo>
                <a:lnTo>
                  <a:pt x="911298" y="1317261"/>
                </a:lnTo>
                <a:lnTo>
                  <a:pt x="859204" y="1321424"/>
                </a:lnTo>
                <a:lnTo>
                  <a:pt x="806195" y="1322832"/>
                </a:lnTo>
                <a:lnTo>
                  <a:pt x="753187" y="1321424"/>
                </a:lnTo>
                <a:lnTo>
                  <a:pt x="701093" y="1317261"/>
                </a:lnTo>
                <a:lnTo>
                  <a:pt x="650022" y="1310430"/>
                </a:lnTo>
                <a:lnTo>
                  <a:pt x="600079" y="1301016"/>
                </a:lnTo>
                <a:lnTo>
                  <a:pt x="551371" y="1289108"/>
                </a:lnTo>
                <a:lnTo>
                  <a:pt x="504003" y="1274793"/>
                </a:lnTo>
                <a:lnTo>
                  <a:pt x="458081" y="1258158"/>
                </a:lnTo>
                <a:lnTo>
                  <a:pt x="413713" y="1239291"/>
                </a:lnTo>
                <a:lnTo>
                  <a:pt x="371005" y="1218277"/>
                </a:lnTo>
                <a:lnTo>
                  <a:pt x="330061" y="1195206"/>
                </a:lnTo>
                <a:lnTo>
                  <a:pt x="290990" y="1170163"/>
                </a:lnTo>
                <a:lnTo>
                  <a:pt x="253896" y="1143236"/>
                </a:lnTo>
                <a:lnTo>
                  <a:pt x="218887" y="1114512"/>
                </a:lnTo>
                <a:lnTo>
                  <a:pt x="186068" y="1084079"/>
                </a:lnTo>
                <a:lnTo>
                  <a:pt x="155545" y="1052023"/>
                </a:lnTo>
                <a:lnTo>
                  <a:pt x="127425" y="1018432"/>
                </a:lnTo>
                <a:lnTo>
                  <a:pt x="101815" y="983393"/>
                </a:lnTo>
                <a:lnTo>
                  <a:pt x="78819" y="946993"/>
                </a:lnTo>
                <a:lnTo>
                  <a:pt x="58545" y="909319"/>
                </a:lnTo>
                <a:lnTo>
                  <a:pt x="41099" y="870460"/>
                </a:lnTo>
                <a:lnTo>
                  <a:pt x="26586" y="830500"/>
                </a:lnTo>
                <a:lnTo>
                  <a:pt x="15114" y="789529"/>
                </a:lnTo>
                <a:lnTo>
                  <a:pt x="6788" y="747633"/>
                </a:lnTo>
                <a:lnTo>
                  <a:pt x="1714" y="704900"/>
                </a:lnTo>
                <a:lnTo>
                  <a:pt x="0" y="661416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823" y="5547359"/>
            <a:ext cx="3500120" cy="1310640"/>
            <a:chOff x="496823" y="5547359"/>
            <a:chExt cx="3500120" cy="1310640"/>
          </a:xfrm>
        </p:grpSpPr>
        <p:sp>
          <p:nvSpPr>
            <p:cNvPr id="3" name="object 3"/>
            <p:cNvSpPr/>
            <p:nvPr/>
          </p:nvSpPr>
          <p:spPr>
            <a:xfrm>
              <a:off x="496823" y="5547359"/>
              <a:ext cx="2618740" cy="1310640"/>
            </a:xfrm>
            <a:custGeom>
              <a:avLst/>
              <a:gdLst/>
              <a:ahLst/>
              <a:cxnLst/>
              <a:rect l="l" t="t" r="r" b="b"/>
              <a:pathLst>
                <a:path w="2618740" h="1310640">
                  <a:moveTo>
                    <a:pt x="1308353" y="0"/>
                  </a:moveTo>
                  <a:lnTo>
                    <a:pt x="0" y="1309831"/>
                  </a:lnTo>
                  <a:lnTo>
                    <a:pt x="804" y="1310637"/>
                  </a:lnTo>
                  <a:lnTo>
                    <a:pt x="2617426" y="1310637"/>
                  </a:lnTo>
                  <a:lnTo>
                    <a:pt x="2618232" y="1309831"/>
                  </a:lnTo>
                  <a:lnTo>
                    <a:pt x="13083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2472" y="6129531"/>
              <a:ext cx="1744218" cy="72846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14292" y="6144767"/>
              <a:ext cx="1423035" cy="713740"/>
            </a:xfrm>
            <a:custGeom>
              <a:avLst/>
              <a:gdLst/>
              <a:ahLst/>
              <a:cxnLst/>
              <a:rect l="l" t="t" r="r" b="b"/>
              <a:pathLst>
                <a:path w="1423035" h="713740">
                  <a:moveTo>
                    <a:pt x="711685" y="0"/>
                  </a:moveTo>
                  <a:lnTo>
                    <a:pt x="0" y="713229"/>
                  </a:lnTo>
                  <a:lnTo>
                    <a:pt x="1422928" y="713229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9438" y="2335657"/>
            <a:ext cx="4000627" cy="94360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382511" y="0"/>
            <a:ext cx="5809615" cy="6209030"/>
            <a:chOff x="6382511" y="0"/>
            <a:chExt cx="5809615" cy="6209030"/>
          </a:xfrm>
        </p:grpSpPr>
        <p:sp>
          <p:nvSpPr>
            <p:cNvPr id="8" name="object 8"/>
            <p:cNvSpPr/>
            <p:nvPr/>
          </p:nvSpPr>
          <p:spPr>
            <a:xfrm>
              <a:off x="6382511" y="1634363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8" y="0"/>
                  </a:moveTo>
                  <a:lnTo>
                    <a:pt x="0" y="1376934"/>
                  </a:lnTo>
                  <a:lnTo>
                    <a:pt x="1405128" y="2975991"/>
                  </a:lnTo>
                  <a:lnTo>
                    <a:pt x="3030219" y="1600962"/>
                  </a:lnTo>
                  <a:lnTo>
                    <a:pt x="1625218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96402" y="3232657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9" y="0"/>
                  </a:moveTo>
                  <a:lnTo>
                    <a:pt x="0" y="1376933"/>
                  </a:lnTo>
                  <a:lnTo>
                    <a:pt x="1405127" y="2976079"/>
                  </a:lnTo>
                  <a:lnTo>
                    <a:pt x="3030220" y="1601089"/>
                  </a:lnTo>
                  <a:lnTo>
                    <a:pt x="1625219" y="0"/>
                  </a:lnTo>
                  <a:close/>
                </a:path>
              </a:pathLst>
            </a:custGeom>
            <a:solidFill>
              <a:srgbClr val="DF2C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99475" y="0"/>
              <a:ext cx="4192904" cy="5192395"/>
            </a:xfrm>
            <a:custGeom>
              <a:avLst/>
              <a:gdLst/>
              <a:ahLst/>
              <a:cxnLst/>
              <a:rect l="l" t="t" r="r" b="b"/>
              <a:pathLst>
                <a:path w="4192904" h="5192395">
                  <a:moveTo>
                    <a:pt x="4192524" y="0"/>
                  </a:moveTo>
                  <a:lnTo>
                    <a:pt x="1902066" y="0"/>
                  </a:lnTo>
                  <a:lnTo>
                    <a:pt x="0" y="1611376"/>
                  </a:lnTo>
                  <a:lnTo>
                    <a:pt x="3146044" y="5191887"/>
                  </a:lnTo>
                  <a:lnTo>
                    <a:pt x="4192524" y="4306415"/>
                  </a:lnTo>
                  <a:lnTo>
                    <a:pt x="4192524" y="0"/>
                  </a:lnTo>
                  <a:close/>
                </a:path>
              </a:pathLst>
            </a:custGeom>
            <a:solidFill>
              <a:srgbClr val="FD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19644" y="420116"/>
              <a:ext cx="3030220" cy="2976245"/>
            </a:xfrm>
            <a:custGeom>
              <a:avLst/>
              <a:gdLst/>
              <a:ahLst/>
              <a:cxnLst/>
              <a:rect l="l" t="t" r="r" b="b"/>
              <a:pathLst>
                <a:path w="3030220" h="2976245">
                  <a:moveTo>
                    <a:pt x="1625219" y="0"/>
                  </a:moveTo>
                  <a:lnTo>
                    <a:pt x="0" y="1376807"/>
                  </a:lnTo>
                  <a:lnTo>
                    <a:pt x="1405127" y="2975991"/>
                  </a:lnTo>
                  <a:lnTo>
                    <a:pt x="3030220" y="1600962"/>
                  </a:lnTo>
                  <a:lnTo>
                    <a:pt x="1625219" y="0"/>
                  </a:lnTo>
                  <a:close/>
                </a:path>
              </a:pathLst>
            </a:custGeom>
            <a:solidFill>
              <a:srgbClr val="8F15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0544" y="1405127"/>
              <a:ext cx="4124705" cy="40546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16545" y="1459611"/>
              <a:ext cx="4018915" cy="3947160"/>
            </a:xfrm>
            <a:custGeom>
              <a:avLst/>
              <a:gdLst/>
              <a:ahLst/>
              <a:cxnLst/>
              <a:rect l="l" t="t" r="r" b="b"/>
              <a:pathLst>
                <a:path w="4018915" h="3947160">
                  <a:moveTo>
                    <a:pt x="2154681" y="0"/>
                  </a:moveTo>
                  <a:lnTo>
                    <a:pt x="0" y="1824227"/>
                  </a:lnTo>
                  <a:lnTo>
                    <a:pt x="1862708" y="3946779"/>
                  </a:lnTo>
                  <a:lnTo>
                    <a:pt x="4018660" y="2121408"/>
                  </a:lnTo>
                  <a:lnTo>
                    <a:pt x="2154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69589" y="438150"/>
            <a:ext cx="1694180" cy="1697989"/>
            <a:chOff x="769589" y="438150"/>
            <a:chExt cx="1694180" cy="1697989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589" y="443433"/>
              <a:ext cx="1693980" cy="169250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02233" y="438150"/>
              <a:ext cx="1628775" cy="1630045"/>
            </a:xfrm>
            <a:custGeom>
              <a:avLst/>
              <a:gdLst/>
              <a:ahLst/>
              <a:cxnLst/>
              <a:rect l="l" t="t" r="r" b="b"/>
              <a:pathLst>
                <a:path w="1628775" h="1630045">
                  <a:moveTo>
                    <a:pt x="897661" y="0"/>
                  </a:moveTo>
                  <a:lnTo>
                    <a:pt x="0" y="732027"/>
                  </a:lnTo>
                  <a:lnTo>
                    <a:pt x="731037" y="1629664"/>
                  </a:lnTo>
                  <a:lnTo>
                    <a:pt x="1628165" y="898525"/>
                  </a:lnTo>
                  <a:lnTo>
                    <a:pt x="897661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059168" y="4840223"/>
            <a:ext cx="1153160" cy="1153160"/>
            <a:chOff x="7059168" y="4840223"/>
            <a:chExt cx="1153160" cy="115316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8" y="4840223"/>
              <a:ext cx="1152905" cy="11529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113524" y="4856225"/>
              <a:ext cx="1044575" cy="1045844"/>
            </a:xfrm>
            <a:custGeom>
              <a:avLst/>
              <a:gdLst/>
              <a:ahLst/>
              <a:cxnLst/>
              <a:rect l="l" t="t" r="r" b="b"/>
              <a:pathLst>
                <a:path w="1044575" h="1045845">
                  <a:moveTo>
                    <a:pt x="553084" y="0"/>
                  </a:moveTo>
                  <a:lnTo>
                    <a:pt x="0" y="492379"/>
                  </a:lnTo>
                  <a:lnTo>
                    <a:pt x="491744" y="1045514"/>
                  </a:lnTo>
                  <a:lnTo>
                    <a:pt x="1044575" y="553720"/>
                  </a:lnTo>
                  <a:lnTo>
                    <a:pt x="55308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3067" y="2629154"/>
            <a:ext cx="2162682" cy="180289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019169" y="6143040"/>
            <a:ext cx="32734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65" dirty="0">
                <a:latin typeface="SimSun"/>
                <a:cs typeface="SimSun"/>
              </a:rPr>
              <a:t>L</a:t>
            </a:r>
            <a:r>
              <a:rPr sz="1800" spc="-250" dirty="0">
                <a:latin typeface="SimSun"/>
                <a:cs typeface="SimSun"/>
              </a:rPr>
              <a:t>I</a:t>
            </a:r>
            <a:r>
              <a:rPr sz="1800" spc="415" dirty="0">
                <a:latin typeface="SimSun"/>
                <a:cs typeface="SimSun"/>
              </a:rPr>
              <a:t>N</a:t>
            </a:r>
            <a:r>
              <a:rPr sz="1800" spc="5" dirty="0">
                <a:latin typeface="SimSun"/>
                <a:cs typeface="SimSun"/>
              </a:rPr>
              <a:t>E</a:t>
            </a:r>
            <a:r>
              <a:rPr sz="1800" spc="-440" dirty="0">
                <a:latin typeface="SimSun"/>
                <a:cs typeface="SimSun"/>
              </a:rPr>
              <a:t> </a:t>
            </a:r>
            <a:r>
              <a:rPr sz="1800" spc="-455" dirty="0">
                <a:latin typeface="SimSun"/>
                <a:cs typeface="SimSun"/>
              </a:rPr>
              <a:t>I</a:t>
            </a:r>
            <a:r>
              <a:rPr sz="1800" spc="340" dirty="0">
                <a:latin typeface="SimSun"/>
                <a:cs typeface="SimSun"/>
              </a:rPr>
              <a:t>D</a:t>
            </a:r>
            <a:r>
              <a:rPr sz="1800" spc="-525" dirty="0">
                <a:latin typeface="SimSun"/>
                <a:cs typeface="SimSun"/>
              </a:rPr>
              <a:t>:</a:t>
            </a:r>
            <a:r>
              <a:rPr sz="1800" spc="50" dirty="0">
                <a:latin typeface="SimSun"/>
                <a:cs typeface="SimSun"/>
              </a:rPr>
              <a:t>09557729</a:t>
            </a:r>
            <a:r>
              <a:rPr sz="1800" spc="30" dirty="0">
                <a:latin typeface="SimSun"/>
                <a:cs typeface="SimSun"/>
              </a:rPr>
              <a:t>7</a:t>
            </a:r>
            <a:r>
              <a:rPr sz="1800" spc="45" dirty="0">
                <a:latin typeface="SimSun"/>
                <a:cs typeface="SimSun"/>
              </a:rPr>
              <a:t>8</a:t>
            </a:r>
            <a:endParaRPr sz="18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800" spc="10" dirty="0">
                <a:latin typeface="SimSun"/>
                <a:cs typeface="SimSun"/>
                <a:hlinkClick r:id="rId8"/>
              </a:rPr>
              <a:t>E-mail:a0955772978@gmail.com</a:t>
            </a:r>
            <a:endParaRPr sz="18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4925" y="1957832"/>
            <a:ext cx="344805" cy="345440"/>
          </a:xfrm>
          <a:custGeom>
            <a:avLst/>
            <a:gdLst/>
            <a:ahLst/>
            <a:cxnLst/>
            <a:rect l="l" t="t" r="r" b="b"/>
            <a:pathLst>
              <a:path w="344805" h="345439">
                <a:moveTo>
                  <a:pt x="188696" y="247268"/>
                </a:moveTo>
                <a:lnTo>
                  <a:pt x="160896" y="247268"/>
                </a:lnTo>
                <a:lnTo>
                  <a:pt x="160896" y="345439"/>
                </a:lnTo>
                <a:lnTo>
                  <a:pt x="188696" y="345439"/>
                </a:lnTo>
                <a:lnTo>
                  <a:pt x="188696" y="247268"/>
                </a:lnTo>
                <a:close/>
              </a:path>
              <a:path w="344805" h="345439">
                <a:moveTo>
                  <a:pt x="188696" y="238887"/>
                </a:moveTo>
                <a:lnTo>
                  <a:pt x="134772" y="238887"/>
                </a:lnTo>
                <a:lnTo>
                  <a:pt x="107609" y="262772"/>
                </a:lnTo>
                <a:lnTo>
                  <a:pt x="76092" y="283384"/>
                </a:lnTo>
                <a:lnTo>
                  <a:pt x="40221" y="300734"/>
                </a:lnTo>
                <a:lnTo>
                  <a:pt x="0" y="314832"/>
                </a:lnTo>
                <a:lnTo>
                  <a:pt x="4048" y="320788"/>
                </a:lnTo>
                <a:lnTo>
                  <a:pt x="7834" y="326469"/>
                </a:lnTo>
                <a:lnTo>
                  <a:pt x="11360" y="331888"/>
                </a:lnTo>
                <a:lnTo>
                  <a:pt x="14630" y="337057"/>
                </a:lnTo>
                <a:lnTo>
                  <a:pt x="60398" y="319867"/>
                </a:lnTo>
                <a:lnTo>
                  <a:pt x="100031" y="299164"/>
                </a:lnTo>
                <a:lnTo>
                  <a:pt x="133530" y="274960"/>
                </a:lnTo>
                <a:lnTo>
                  <a:pt x="160896" y="247268"/>
                </a:lnTo>
                <a:lnTo>
                  <a:pt x="188696" y="247268"/>
                </a:lnTo>
                <a:lnTo>
                  <a:pt x="188696" y="238887"/>
                </a:lnTo>
                <a:close/>
              </a:path>
              <a:path w="344805" h="345439">
                <a:moveTo>
                  <a:pt x="222224" y="290829"/>
                </a:moveTo>
                <a:lnTo>
                  <a:pt x="223887" y="297991"/>
                </a:lnTo>
                <a:lnTo>
                  <a:pt x="225431" y="304974"/>
                </a:lnTo>
                <a:lnTo>
                  <a:pt x="226832" y="311743"/>
                </a:lnTo>
                <a:lnTo>
                  <a:pt x="228066" y="318262"/>
                </a:lnTo>
                <a:lnTo>
                  <a:pt x="280644" y="318642"/>
                </a:lnTo>
                <a:lnTo>
                  <a:pt x="299289" y="315902"/>
                </a:lnTo>
                <a:lnTo>
                  <a:pt x="312934" y="307673"/>
                </a:lnTo>
                <a:lnTo>
                  <a:pt x="321578" y="293943"/>
                </a:lnTo>
                <a:lnTo>
                  <a:pt x="321855" y="292480"/>
                </a:lnTo>
                <a:lnTo>
                  <a:pt x="275437" y="292480"/>
                </a:lnTo>
                <a:lnTo>
                  <a:pt x="264962" y="292383"/>
                </a:lnTo>
                <a:lnTo>
                  <a:pt x="252593" y="292084"/>
                </a:lnTo>
                <a:lnTo>
                  <a:pt x="222224" y="290829"/>
                </a:lnTo>
                <a:close/>
              </a:path>
              <a:path w="344805" h="345439">
                <a:moveTo>
                  <a:pt x="310235" y="99948"/>
                </a:moveTo>
                <a:lnTo>
                  <a:pt x="39001" y="99948"/>
                </a:lnTo>
                <a:lnTo>
                  <a:pt x="39001" y="123570"/>
                </a:lnTo>
                <a:lnTo>
                  <a:pt x="283438" y="123570"/>
                </a:lnTo>
                <a:lnTo>
                  <a:pt x="283438" y="156717"/>
                </a:lnTo>
                <a:lnTo>
                  <a:pt x="45618" y="156717"/>
                </a:lnTo>
                <a:lnTo>
                  <a:pt x="28905" y="215264"/>
                </a:lnTo>
                <a:lnTo>
                  <a:pt x="28905" y="238887"/>
                </a:lnTo>
                <a:lnTo>
                  <a:pt x="300202" y="238887"/>
                </a:lnTo>
                <a:lnTo>
                  <a:pt x="299770" y="247268"/>
                </a:lnTo>
                <a:lnTo>
                  <a:pt x="291328" y="287337"/>
                </a:lnTo>
                <a:lnTo>
                  <a:pt x="275437" y="292480"/>
                </a:lnTo>
                <a:lnTo>
                  <a:pt x="321855" y="292480"/>
                </a:lnTo>
                <a:lnTo>
                  <a:pt x="327142" y="245744"/>
                </a:lnTo>
                <a:lnTo>
                  <a:pt x="328777" y="215264"/>
                </a:lnTo>
                <a:lnTo>
                  <a:pt x="57454" y="215264"/>
                </a:lnTo>
                <a:lnTo>
                  <a:pt x="67208" y="180339"/>
                </a:lnTo>
                <a:lnTo>
                  <a:pt x="310235" y="180339"/>
                </a:lnTo>
                <a:lnTo>
                  <a:pt x="310235" y="99948"/>
                </a:lnTo>
                <a:close/>
              </a:path>
              <a:path w="344805" h="345439">
                <a:moveTo>
                  <a:pt x="188696" y="180339"/>
                </a:moveTo>
                <a:lnTo>
                  <a:pt x="160896" y="180339"/>
                </a:lnTo>
                <a:lnTo>
                  <a:pt x="160896" y="215264"/>
                </a:lnTo>
                <a:lnTo>
                  <a:pt x="188696" y="215264"/>
                </a:lnTo>
                <a:lnTo>
                  <a:pt x="188696" y="180339"/>
                </a:lnTo>
                <a:close/>
              </a:path>
              <a:path w="344805" h="345439">
                <a:moveTo>
                  <a:pt x="310235" y="180339"/>
                </a:moveTo>
                <a:lnTo>
                  <a:pt x="283438" y="180339"/>
                </a:lnTo>
                <a:lnTo>
                  <a:pt x="283438" y="192912"/>
                </a:lnTo>
                <a:lnTo>
                  <a:pt x="310235" y="192912"/>
                </a:lnTo>
                <a:lnTo>
                  <a:pt x="310235" y="180339"/>
                </a:lnTo>
                <a:close/>
              </a:path>
              <a:path w="344805" h="345439">
                <a:moveTo>
                  <a:pt x="188696" y="123570"/>
                </a:moveTo>
                <a:lnTo>
                  <a:pt x="160896" y="123570"/>
                </a:lnTo>
                <a:lnTo>
                  <a:pt x="160896" y="156717"/>
                </a:lnTo>
                <a:lnTo>
                  <a:pt x="188696" y="156717"/>
                </a:lnTo>
                <a:lnTo>
                  <a:pt x="188696" y="123570"/>
                </a:lnTo>
                <a:close/>
              </a:path>
              <a:path w="344805" h="345439">
                <a:moveTo>
                  <a:pt x="99593" y="0"/>
                </a:moveTo>
                <a:lnTo>
                  <a:pt x="69646" y="0"/>
                </a:lnTo>
                <a:lnTo>
                  <a:pt x="56523" y="24334"/>
                </a:lnTo>
                <a:lnTo>
                  <a:pt x="40832" y="46847"/>
                </a:lnTo>
                <a:lnTo>
                  <a:pt x="22571" y="67526"/>
                </a:lnTo>
                <a:lnTo>
                  <a:pt x="1739" y="86359"/>
                </a:lnTo>
                <a:lnTo>
                  <a:pt x="6742" y="91457"/>
                </a:lnTo>
                <a:lnTo>
                  <a:pt x="11312" y="96281"/>
                </a:lnTo>
                <a:lnTo>
                  <a:pt x="15448" y="100843"/>
                </a:lnTo>
                <a:lnTo>
                  <a:pt x="19151" y="105155"/>
                </a:lnTo>
                <a:lnTo>
                  <a:pt x="32331" y="93271"/>
                </a:lnTo>
                <a:lnTo>
                  <a:pt x="44714" y="80843"/>
                </a:lnTo>
                <a:lnTo>
                  <a:pt x="56277" y="67883"/>
                </a:lnTo>
                <a:lnTo>
                  <a:pt x="67043" y="54355"/>
                </a:lnTo>
                <a:lnTo>
                  <a:pt x="182854" y="54355"/>
                </a:lnTo>
                <a:lnTo>
                  <a:pt x="182854" y="32765"/>
                </a:lnTo>
                <a:lnTo>
                  <a:pt x="81838" y="32765"/>
                </a:lnTo>
                <a:lnTo>
                  <a:pt x="86606" y="24788"/>
                </a:lnTo>
                <a:lnTo>
                  <a:pt x="91154" y="16668"/>
                </a:lnTo>
                <a:lnTo>
                  <a:pt x="95483" y="8405"/>
                </a:lnTo>
                <a:lnTo>
                  <a:pt x="99593" y="0"/>
                </a:lnTo>
                <a:close/>
              </a:path>
              <a:path w="344805" h="345439">
                <a:moveTo>
                  <a:pt x="99250" y="54355"/>
                </a:moveTo>
                <a:lnTo>
                  <a:pt x="92633" y="54355"/>
                </a:lnTo>
                <a:lnTo>
                  <a:pt x="78701" y="64769"/>
                </a:lnTo>
                <a:lnTo>
                  <a:pt x="85973" y="73249"/>
                </a:lnTo>
                <a:lnTo>
                  <a:pt x="93027" y="81740"/>
                </a:lnTo>
                <a:lnTo>
                  <a:pt x="100218" y="90683"/>
                </a:lnTo>
                <a:lnTo>
                  <a:pt x="107429" y="99948"/>
                </a:lnTo>
                <a:lnTo>
                  <a:pt x="107962" y="99948"/>
                </a:lnTo>
                <a:lnTo>
                  <a:pt x="127457" y="84581"/>
                </a:lnTo>
                <a:lnTo>
                  <a:pt x="120342" y="76626"/>
                </a:lnTo>
                <a:lnTo>
                  <a:pt x="113268" y="68945"/>
                </a:lnTo>
                <a:lnTo>
                  <a:pt x="106236" y="61525"/>
                </a:lnTo>
                <a:lnTo>
                  <a:pt x="99250" y="54355"/>
                </a:lnTo>
                <a:close/>
              </a:path>
              <a:path w="344805" h="345439">
                <a:moveTo>
                  <a:pt x="256641" y="54355"/>
                </a:moveTo>
                <a:lnTo>
                  <a:pt x="251561" y="54355"/>
                </a:lnTo>
                <a:lnTo>
                  <a:pt x="236829" y="65150"/>
                </a:lnTo>
                <a:lnTo>
                  <a:pt x="243711" y="73249"/>
                </a:lnTo>
                <a:lnTo>
                  <a:pt x="250640" y="81740"/>
                </a:lnTo>
                <a:lnTo>
                  <a:pt x="257653" y="90683"/>
                </a:lnTo>
                <a:lnTo>
                  <a:pt x="264642" y="99948"/>
                </a:lnTo>
                <a:lnTo>
                  <a:pt x="265404" y="99948"/>
                </a:lnTo>
                <a:lnTo>
                  <a:pt x="285216" y="84962"/>
                </a:lnTo>
                <a:lnTo>
                  <a:pt x="278430" y="77108"/>
                </a:lnTo>
                <a:lnTo>
                  <a:pt x="271405" y="69373"/>
                </a:lnTo>
                <a:lnTo>
                  <a:pt x="264142" y="61781"/>
                </a:lnTo>
                <a:lnTo>
                  <a:pt x="256641" y="54355"/>
                </a:lnTo>
                <a:close/>
              </a:path>
              <a:path w="344805" h="345439">
                <a:moveTo>
                  <a:pt x="250799" y="0"/>
                </a:moveTo>
                <a:lnTo>
                  <a:pt x="220827" y="0"/>
                </a:lnTo>
                <a:lnTo>
                  <a:pt x="210326" y="22121"/>
                </a:lnTo>
                <a:lnTo>
                  <a:pt x="198634" y="42195"/>
                </a:lnTo>
                <a:lnTo>
                  <a:pt x="185751" y="60221"/>
                </a:lnTo>
                <a:lnTo>
                  <a:pt x="171678" y="76200"/>
                </a:lnTo>
                <a:lnTo>
                  <a:pt x="178092" y="80851"/>
                </a:lnTo>
                <a:lnTo>
                  <a:pt x="183759" y="85248"/>
                </a:lnTo>
                <a:lnTo>
                  <a:pt x="188698" y="89415"/>
                </a:lnTo>
                <a:lnTo>
                  <a:pt x="192887" y="93344"/>
                </a:lnTo>
                <a:lnTo>
                  <a:pt x="200557" y="84341"/>
                </a:lnTo>
                <a:lnTo>
                  <a:pt x="207952" y="74850"/>
                </a:lnTo>
                <a:lnTo>
                  <a:pt x="215145" y="64769"/>
                </a:lnTo>
                <a:lnTo>
                  <a:pt x="221970" y="54355"/>
                </a:lnTo>
                <a:lnTo>
                  <a:pt x="344398" y="54355"/>
                </a:lnTo>
                <a:lnTo>
                  <a:pt x="344398" y="32765"/>
                </a:lnTo>
                <a:lnTo>
                  <a:pt x="234670" y="32765"/>
                </a:lnTo>
                <a:lnTo>
                  <a:pt x="238851" y="24788"/>
                </a:lnTo>
                <a:lnTo>
                  <a:pt x="242923" y="16668"/>
                </a:lnTo>
                <a:lnTo>
                  <a:pt x="246901" y="8405"/>
                </a:lnTo>
                <a:lnTo>
                  <a:pt x="250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9692" y="1980056"/>
            <a:ext cx="513715" cy="276225"/>
          </a:xfrm>
          <a:custGeom>
            <a:avLst/>
            <a:gdLst/>
            <a:ahLst/>
            <a:cxnLst/>
            <a:rect l="l" t="t" r="r" b="b"/>
            <a:pathLst>
              <a:path w="513714" h="276225">
                <a:moveTo>
                  <a:pt x="96012" y="0"/>
                </a:moveTo>
                <a:lnTo>
                  <a:pt x="83185" y="0"/>
                </a:lnTo>
                <a:lnTo>
                  <a:pt x="75907" y="5892"/>
                </a:lnTo>
                <a:lnTo>
                  <a:pt x="67259" y="11925"/>
                </a:lnTo>
                <a:lnTo>
                  <a:pt x="33718" y="30568"/>
                </a:lnTo>
                <a:lnTo>
                  <a:pt x="0" y="43434"/>
                </a:lnTo>
                <a:lnTo>
                  <a:pt x="0" y="76835"/>
                </a:lnTo>
                <a:lnTo>
                  <a:pt x="44005" y="58039"/>
                </a:lnTo>
                <a:lnTo>
                  <a:pt x="62357" y="44958"/>
                </a:lnTo>
                <a:lnTo>
                  <a:pt x="62357" y="275717"/>
                </a:lnTo>
                <a:lnTo>
                  <a:pt x="96012" y="275717"/>
                </a:lnTo>
                <a:lnTo>
                  <a:pt x="96012" y="44958"/>
                </a:lnTo>
                <a:lnTo>
                  <a:pt x="96012" y="0"/>
                </a:lnTo>
                <a:close/>
              </a:path>
              <a:path w="513714" h="276225">
                <a:moveTo>
                  <a:pt x="375666" y="184150"/>
                </a:moveTo>
                <a:lnTo>
                  <a:pt x="335280" y="184150"/>
                </a:lnTo>
                <a:lnTo>
                  <a:pt x="335280" y="55626"/>
                </a:lnTo>
                <a:lnTo>
                  <a:pt x="335280" y="5969"/>
                </a:lnTo>
                <a:lnTo>
                  <a:pt x="302260" y="5969"/>
                </a:lnTo>
                <a:lnTo>
                  <a:pt x="302260" y="55626"/>
                </a:lnTo>
                <a:lnTo>
                  <a:pt x="302260" y="184150"/>
                </a:lnTo>
                <a:lnTo>
                  <a:pt x="214630" y="184150"/>
                </a:lnTo>
                <a:lnTo>
                  <a:pt x="228168" y="166992"/>
                </a:lnTo>
                <a:lnTo>
                  <a:pt x="240817" y="150355"/>
                </a:lnTo>
                <a:lnTo>
                  <a:pt x="263398" y="118745"/>
                </a:lnTo>
                <a:lnTo>
                  <a:pt x="293039" y="71780"/>
                </a:lnTo>
                <a:lnTo>
                  <a:pt x="302260" y="55626"/>
                </a:lnTo>
                <a:lnTo>
                  <a:pt x="302260" y="5969"/>
                </a:lnTo>
                <a:lnTo>
                  <a:pt x="299974" y="5969"/>
                </a:lnTo>
                <a:lnTo>
                  <a:pt x="288175" y="28054"/>
                </a:lnTo>
                <a:lnTo>
                  <a:pt x="274904" y="50838"/>
                </a:lnTo>
                <a:lnTo>
                  <a:pt x="243840" y="98552"/>
                </a:lnTo>
                <a:lnTo>
                  <a:pt x="210007" y="145021"/>
                </a:lnTo>
                <a:lnTo>
                  <a:pt x="176276" y="185674"/>
                </a:lnTo>
                <a:lnTo>
                  <a:pt x="176276" y="212344"/>
                </a:lnTo>
                <a:lnTo>
                  <a:pt x="302260" y="212344"/>
                </a:lnTo>
                <a:lnTo>
                  <a:pt x="302260" y="275717"/>
                </a:lnTo>
                <a:lnTo>
                  <a:pt x="335280" y="275717"/>
                </a:lnTo>
                <a:lnTo>
                  <a:pt x="335280" y="212344"/>
                </a:lnTo>
                <a:lnTo>
                  <a:pt x="375666" y="212344"/>
                </a:lnTo>
                <a:lnTo>
                  <a:pt x="375666" y="184150"/>
                </a:lnTo>
                <a:close/>
              </a:path>
              <a:path w="513714" h="276225">
                <a:moveTo>
                  <a:pt x="513397" y="155702"/>
                </a:moveTo>
                <a:lnTo>
                  <a:pt x="410845" y="155702"/>
                </a:lnTo>
                <a:lnTo>
                  <a:pt x="410845" y="181991"/>
                </a:lnTo>
                <a:lnTo>
                  <a:pt x="513397" y="181991"/>
                </a:lnTo>
                <a:lnTo>
                  <a:pt x="513397" y="155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59507" y="1981454"/>
            <a:ext cx="170180" cy="274320"/>
          </a:xfrm>
          <a:custGeom>
            <a:avLst/>
            <a:gdLst/>
            <a:ahLst/>
            <a:cxnLst/>
            <a:rect l="l" t="t" r="r" b="b"/>
            <a:pathLst>
              <a:path w="170180" h="274319">
                <a:moveTo>
                  <a:pt x="80518" y="0"/>
                </a:moveTo>
                <a:lnTo>
                  <a:pt x="41021" y="7366"/>
                </a:lnTo>
                <a:lnTo>
                  <a:pt x="11049" y="28448"/>
                </a:lnTo>
                <a:lnTo>
                  <a:pt x="11049" y="61468"/>
                </a:lnTo>
                <a:lnTo>
                  <a:pt x="18545" y="54014"/>
                </a:lnTo>
                <a:lnTo>
                  <a:pt x="26352" y="47466"/>
                </a:lnTo>
                <a:lnTo>
                  <a:pt x="68248" y="29118"/>
                </a:lnTo>
                <a:lnTo>
                  <a:pt x="76581" y="28575"/>
                </a:lnTo>
                <a:lnTo>
                  <a:pt x="87846" y="29358"/>
                </a:lnTo>
                <a:lnTo>
                  <a:pt x="124396" y="55832"/>
                </a:lnTo>
                <a:lnTo>
                  <a:pt x="127889" y="75311"/>
                </a:lnTo>
                <a:lnTo>
                  <a:pt x="127152" y="85695"/>
                </a:lnTo>
                <a:lnTo>
                  <a:pt x="109208" y="122255"/>
                </a:lnTo>
                <a:lnTo>
                  <a:pt x="58523" y="162982"/>
                </a:lnTo>
                <a:lnTo>
                  <a:pt x="46069" y="172640"/>
                </a:lnTo>
                <a:lnTo>
                  <a:pt x="14827" y="205231"/>
                </a:lnTo>
                <a:lnTo>
                  <a:pt x="402" y="249666"/>
                </a:lnTo>
                <a:lnTo>
                  <a:pt x="0" y="260858"/>
                </a:lnTo>
                <a:lnTo>
                  <a:pt x="0" y="274320"/>
                </a:lnTo>
                <a:lnTo>
                  <a:pt x="169672" y="274320"/>
                </a:lnTo>
                <a:lnTo>
                  <a:pt x="169672" y="243967"/>
                </a:lnTo>
                <a:lnTo>
                  <a:pt x="35560" y="243967"/>
                </a:lnTo>
                <a:lnTo>
                  <a:pt x="35560" y="235204"/>
                </a:lnTo>
                <a:lnTo>
                  <a:pt x="56006" y="202184"/>
                </a:lnTo>
                <a:lnTo>
                  <a:pt x="101218" y="168783"/>
                </a:lnTo>
                <a:lnTo>
                  <a:pt x="116504" y="157424"/>
                </a:lnTo>
                <a:lnTo>
                  <a:pt x="147955" y="124206"/>
                </a:lnTo>
                <a:lnTo>
                  <a:pt x="160813" y="87022"/>
                </a:lnTo>
                <a:lnTo>
                  <a:pt x="161671" y="72644"/>
                </a:lnTo>
                <a:lnTo>
                  <a:pt x="160268" y="56814"/>
                </a:lnTo>
                <a:lnTo>
                  <a:pt x="139319" y="19685"/>
                </a:lnTo>
                <a:lnTo>
                  <a:pt x="97903" y="1236"/>
                </a:lnTo>
                <a:lnTo>
                  <a:pt x="805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48686" y="1958467"/>
            <a:ext cx="353060" cy="343535"/>
          </a:xfrm>
          <a:custGeom>
            <a:avLst/>
            <a:gdLst/>
            <a:ahLst/>
            <a:cxnLst/>
            <a:rect l="l" t="t" r="r" b="b"/>
            <a:pathLst>
              <a:path w="353060" h="343535">
                <a:moveTo>
                  <a:pt x="178054" y="309245"/>
                </a:moveTo>
                <a:lnTo>
                  <a:pt x="179272" y="317404"/>
                </a:lnTo>
                <a:lnTo>
                  <a:pt x="181268" y="331390"/>
                </a:lnTo>
                <a:lnTo>
                  <a:pt x="182244" y="338582"/>
                </a:lnTo>
                <a:lnTo>
                  <a:pt x="192293" y="338728"/>
                </a:lnTo>
                <a:lnTo>
                  <a:pt x="235303" y="335978"/>
                </a:lnTo>
                <a:lnTo>
                  <a:pt x="254448" y="312038"/>
                </a:lnTo>
                <a:lnTo>
                  <a:pt x="211455" y="312038"/>
                </a:lnTo>
                <a:lnTo>
                  <a:pt x="204521" y="311727"/>
                </a:lnTo>
                <a:lnTo>
                  <a:pt x="196659" y="311165"/>
                </a:lnTo>
                <a:lnTo>
                  <a:pt x="187844" y="310342"/>
                </a:lnTo>
                <a:lnTo>
                  <a:pt x="178054" y="309245"/>
                </a:lnTo>
                <a:close/>
              </a:path>
              <a:path w="353060" h="343535">
                <a:moveTo>
                  <a:pt x="182244" y="235838"/>
                </a:moveTo>
                <a:lnTo>
                  <a:pt x="168556" y="255266"/>
                </a:lnTo>
                <a:lnTo>
                  <a:pt x="153987" y="273526"/>
                </a:lnTo>
                <a:lnTo>
                  <a:pt x="138560" y="290595"/>
                </a:lnTo>
                <a:lnTo>
                  <a:pt x="122300" y="306450"/>
                </a:lnTo>
                <a:lnTo>
                  <a:pt x="127387" y="312038"/>
                </a:lnTo>
                <a:lnTo>
                  <a:pt x="132048" y="317404"/>
                </a:lnTo>
                <a:lnTo>
                  <a:pt x="136409" y="322667"/>
                </a:lnTo>
                <a:lnTo>
                  <a:pt x="140462" y="327787"/>
                </a:lnTo>
                <a:lnTo>
                  <a:pt x="156745" y="310098"/>
                </a:lnTo>
                <a:lnTo>
                  <a:pt x="172624" y="291528"/>
                </a:lnTo>
                <a:lnTo>
                  <a:pt x="188075" y="272101"/>
                </a:lnTo>
                <a:lnTo>
                  <a:pt x="203073" y="251841"/>
                </a:lnTo>
                <a:lnTo>
                  <a:pt x="182244" y="235838"/>
                </a:lnTo>
                <a:close/>
              </a:path>
              <a:path w="353060" h="343535">
                <a:moveTo>
                  <a:pt x="293624" y="236855"/>
                </a:moveTo>
                <a:lnTo>
                  <a:pt x="275844" y="253873"/>
                </a:lnTo>
                <a:lnTo>
                  <a:pt x="292538" y="273806"/>
                </a:lnTo>
                <a:lnTo>
                  <a:pt x="307387" y="292465"/>
                </a:lnTo>
                <a:lnTo>
                  <a:pt x="320403" y="309862"/>
                </a:lnTo>
                <a:lnTo>
                  <a:pt x="331596" y="326009"/>
                </a:lnTo>
                <a:lnTo>
                  <a:pt x="352170" y="306197"/>
                </a:lnTo>
                <a:lnTo>
                  <a:pt x="338433" y="288504"/>
                </a:lnTo>
                <a:lnTo>
                  <a:pt x="324088" y="271049"/>
                </a:lnTo>
                <a:lnTo>
                  <a:pt x="309147" y="253833"/>
                </a:lnTo>
                <a:lnTo>
                  <a:pt x="293624" y="236855"/>
                </a:lnTo>
                <a:close/>
              </a:path>
              <a:path w="353060" h="343535">
                <a:moveTo>
                  <a:pt x="256412" y="223647"/>
                </a:moveTo>
                <a:lnTo>
                  <a:pt x="231267" y="223647"/>
                </a:lnTo>
                <a:lnTo>
                  <a:pt x="231267" y="285242"/>
                </a:lnTo>
                <a:lnTo>
                  <a:pt x="230314" y="297126"/>
                </a:lnTo>
                <a:lnTo>
                  <a:pt x="226694" y="305546"/>
                </a:lnTo>
                <a:lnTo>
                  <a:pt x="220408" y="310513"/>
                </a:lnTo>
                <a:lnTo>
                  <a:pt x="211455" y="312038"/>
                </a:lnTo>
                <a:lnTo>
                  <a:pt x="254448" y="312038"/>
                </a:lnTo>
                <a:lnTo>
                  <a:pt x="256412" y="294259"/>
                </a:lnTo>
                <a:lnTo>
                  <a:pt x="256412" y="223647"/>
                </a:lnTo>
                <a:close/>
              </a:path>
              <a:path w="353060" h="343535">
                <a:moveTo>
                  <a:pt x="344424" y="199262"/>
                </a:moveTo>
                <a:lnTo>
                  <a:pt x="140081" y="199262"/>
                </a:lnTo>
                <a:lnTo>
                  <a:pt x="140081" y="223647"/>
                </a:lnTo>
                <a:lnTo>
                  <a:pt x="344424" y="223647"/>
                </a:lnTo>
                <a:lnTo>
                  <a:pt x="344424" y="199262"/>
                </a:lnTo>
                <a:close/>
              </a:path>
              <a:path w="353060" h="343535">
                <a:moveTo>
                  <a:pt x="256412" y="164465"/>
                </a:moveTo>
                <a:lnTo>
                  <a:pt x="231267" y="164465"/>
                </a:lnTo>
                <a:lnTo>
                  <a:pt x="231267" y="199262"/>
                </a:lnTo>
                <a:lnTo>
                  <a:pt x="256412" y="199262"/>
                </a:lnTo>
                <a:lnTo>
                  <a:pt x="256412" y="164465"/>
                </a:lnTo>
                <a:close/>
              </a:path>
              <a:path w="353060" h="343535">
                <a:moveTo>
                  <a:pt x="211518" y="76327"/>
                </a:moveTo>
                <a:lnTo>
                  <a:pt x="182499" y="76327"/>
                </a:lnTo>
                <a:lnTo>
                  <a:pt x="191476" y="88850"/>
                </a:lnTo>
                <a:lnTo>
                  <a:pt x="201263" y="100695"/>
                </a:lnTo>
                <a:lnTo>
                  <a:pt x="211859" y="111849"/>
                </a:lnTo>
                <a:lnTo>
                  <a:pt x="223265" y="122300"/>
                </a:lnTo>
                <a:lnTo>
                  <a:pt x="201757" y="133252"/>
                </a:lnTo>
                <a:lnTo>
                  <a:pt x="178355" y="142478"/>
                </a:lnTo>
                <a:lnTo>
                  <a:pt x="153025" y="149965"/>
                </a:lnTo>
                <a:lnTo>
                  <a:pt x="125730" y="155702"/>
                </a:lnTo>
                <a:lnTo>
                  <a:pt x="128613" y="160438"/>
                </a:lnTo>
                <a:lnTo>
                  <a:pt x="131556" y="166258"/>
                </a:lnTo>
                <a:lnTo>
                  <a:pt x="134570" y="173150"/>
                </a:lnTo>
                <a:lnTo>
                  <a:pt x="137668" y="181102"/>
                </a:lnTo>
                <a:lnTo>
                  <a:pt x="167864" y="173075"/>
                </a:lnTo>
                <a:lnTo>
                  <a:pt x="195786" y="163274"/>
                </a:lnTo>
                <a:lnTo>
                  <a:pt x="221446" y="151687"/>
                </a:lnTo>
                <a:lnTo>
                  <a:pt x="244856" y="138303"/>
                </a:lnTo>
                <a:lnTo>
                  <a:pt x="302344" y="138303"/>
                </a:lnTo>
                <a:lnTo>
                  <a:pt x="285686" y="131927"/>
                </a:lnTo>
                <a:lnTo>
                  <a:pt x="266445" y="122300"/>
                </a:lnTo>
                <a:lnTo>
                  <a:pt x="282363" y="107950"/>
                </a:lnTo>
                <a:lnTo>
                  <a:pt x="244475" y="107950"/>
                </a:lnTo>
                <a:lnTo>
                  <a:pt x="230901" y="96781"/>
                </a:lnTo>
                <a:lnTo>
                  <a:pt x="218376" y="84423"/>
                </a:lnTo>
                <a:lnTo>
                  <a:pt x="211518" y="76327"/>
                </a:lnTo>
                <a:close/>
              </a:path>
              <a:path w="353060" h="343535">
                <a:moveTo>
                  <a:pt x="302344" y="138303"/>
                </a:moveTo>
                <a:lnTo>
                  <a:pt x="244856" y="138303"/>
                </a:lnTo>
                <a:lnTo>
                  <a:pt x="265997" y="150514"/>
                </a:lnTo>
                <a:lnTo>
                  <a:pt x="289020" y="161036"/>
                </a:lnTo>
                <a:lnTo>
                  <a:pt x="313900" y="169842"/>
                </a:lnTo>
                <a:lnTo>
                  <a:pt x="340613" y="176911"/>
                </a:lnTo>
                <a:lnTo>
                  <a:pt x="343068" y="170860"/>
                </a:lnTo>
                <a:lnTo>
                  <a:pt x="345891" y="164465"/>
                </a:lnTo>
                <a:lnTo>
                  <a:pt x="349025" y="157855"/>
                </a:lnTo>
                <a:lnTo>
                  <a:pt x="352551" y="150875"/>
                </a:lnTo>
                <a:lnTo>
                  <a:pt x="328739" y="146178"/>
                </a:lnTo>
                <a:lnTo>
                  <a:pt x="306450" y="139874"/>
                </a:lnTo>
                <a:lnTo>
                  <a:pt x="302344" y="138303"/>
                </a:lnTo>
                <a:close/>
              </a:path>
              <a:path w="353060" h="343535">
                <a:moveTo>
                  <a:pt x="198881" y="0"/>
                </a:moveTo>
                <a:lnTo>
                  <a:pt x="186380" y="24834"/>
                </a:lnTo>
                <a:lnTo>
                  <a:pt x="171545" y="48847"/>
                </a:lnTo>
                <a:lnTo>
                  <a:pt x="154376" y="72026"/>
                </a:lnTo>
                <a:lnTo>
                  <a:pt x="134874" y="94361"/>
                </a:lnTo>
                <a:lnTo>
                  <a:pt x="139348" y="98145"/>
                </a:lnTo>
                <a:lnTo>
                  <a:pt x="143811" y="102441"/>
                </a:lnTo>
                <a:lnTo>
                  <a:pt x="148250" y="107237"/>
                </a:lnTo>
                <a:lnTo>
                  <a:pt x="152654" y="112522"/>
                </a:lnTo>
                <a:lnTo>
                  <a:pt x="160603" y="103616"/>
                </a:lnTo>
                <a:lnTo>
                  <a:pt x="168243" y="94615"/>
                </a:lnTo>
                <a:lnTo>
                  <a:pt x="175549" y="85518"/>
                </a:lnTo>
                <a:lnTo>
                  <a:pt x="182499" y="76327"/>
                </a:lnTo>
                <a:lnTo>
                  <a:pt x="211518" y="76327"/>
                </a:lnTo>
                <a:lnTo>
                  <a:pt x="206898" y="70873"/>
                </a:lnTo>
                <a:lnTo>
                  <a:pt x="196469" y="56134"/>
                </a:lnTo>
                <a:lnTo>
                  <a:pt x="320732" y="56134"/>
                </a:lnTo>
                <a:lnTo>
                  <a:pt x="321182" y="55372"/>
                </a:lnTo>
                <a:lnTo>
                  <a:pt x="321182" y="32385"/>
                </a:lnTo>
                <a:lnTo>
                  <a:pt x="210057" y="32385"/>
                </a:lnTo>
                <a:lnTo>
                  <a:pt x="213129" y="26668"/>
                </a:lnTo>
                <a:lnTo>
                  <a:pt x="216058" y="20939"/>
                </a:lnTo>
                <a:lnTo>
                  <a:pt x="218844" y="15186"/>
                </a:lnTo>
                <a:lnTo>
                  <a:pt x="221487" y="9398"/>
                </a:lnTo>
                <a:lnTo>
                  <a:pt x="198881" y="0"/>
                </a:lnTo>
                <a:close/>
              </a:path>
              <a:path w="353060" h="343535">
                <a:moveTo>
                  <a:pt x="320732" y="56134"/>
                </a:moveTo>
                <a:lnTo>
                  <a:pt x="293243" y="56134"/>
                </a:lnTo>
                <a:lnTo>
                  <a:pt x="282908" y="70731"/>
                </a:lnTo>
                <a:lnTo>
                  <a:pt x="271335" y="84232"/>
                </a:lnTo>
                <a:lnTo>
                  <a:pt x="258524" y="96639"/>
                </a:lnTo>
                <a:lnTo>
                  <a:pt x="244475" y="107950"/>
                </a:lnTo>
                <a:lnTo>
                  <a:pt x="282363" y="107950"/>
                </a:lnTo>
                <a:lnTo>
                  <a:pt x="282660" y="107682"/>
                </a:lnTo>
                <a:lnTo>
                  <a:pt x="297195" y="91646"/>
                </a:lnTo>
                <a:lnTo>
                  <a:pt x="310040" y="74205"/>
                </a:lnTo>
                <a:lnTo>
                  <a:pt x="320732" y="56134"/>
                </a:lnTo>
                <a:close/>
              </a:path>
              <a:path w="353060" h="343535">
                <a:moveTo>
                  <a:pt x="66929" y="142494"/>
                </a:moveTo>
                <a:lnTo>
                  <a:pt x="41910" y="142494"/>
                </a:lnTo>
                <a:lnTo>
                  <a:pt x="41910" y="343408"/>
                </a:lnTo>
                <a:lnTo>
                  <a:pt x="66929" y="343408"/>
                </a:lnTo>
                <a:lnTo>
                  <a:pt x="66929" y="142494"/>
                </a:lnTo>
                <a:close/>
              </a:path>
              <a:path w="353060" h="343535">
                <a:moveTo>
                  <a:pt x="62356" y="1778"/>
                </a:moveTo>
                <a:lnTo>
                  <a:pt x="50899" y="46952"/>
                </a:lnTo>
                <a:lnTo>
                  <a:pt x="36702" y="89519"/>
                </a:lnTo>
                <a:lnTo>
                  <a:pt x="19744" y="129490"/>
                </a:lnTo>
                <a:lnTo>
                  <a:pt x="0" y="166878"/>
                </a:lnTo>
                <a:lnTo>
                  <a:pt x="3309" y="173450"/>
                </a:lnTo>
                <a:lnTo>
                  <a:pt x="6572" y="180403"/>
                </a:lnTo>
                <a:lnTo>
                  <a:pt x="9786" y="187737"/>
                </a:lnTo>
                <a:lnTo>
                  <a:pt x="12954" y="195453"/>
                </a:lnTo>
                <a:lnTo>
                  <a:pt x="20478" y="183213"/>
                </a:lnTo>
                <a:lnTo>
                  <a:pt x="27812" y="170307"/>
                </a:lnTo>
                <a:lnTo>
                  <a:pt x="34956" y="156733"/>
                </a:lnTo>
                <a:lnTo>
                  <a:pt x="41910" y="142494"/>
                </a:lnTo>
                <a:lnTo>
                  <a:pt x="66929" y="142494"/>
                </a:lnTo>
                <a:lnTo>
                  <a:pt x="66929" y="77724"/>
                </a:lnTo>
                <a:lnTo>
                  <a:pt x="72262" y="60860"/>
                </a:lnTo>
                <a:lnTo>
                  <a:pt x="77406" y="43402"/>
                </a:lnTo>
                <a:lnTo>
                  <a:pt x="82359" y="25324"/>
                </a:lnTo>
                <a:lnTo>
                  <a:pt x="87121" y="6604"/>
                </a:lnTo>
                <a:lnTo>
                  <a:pt x="62356" y="1778"/>
                </a:lnTo>
                <a:close/>
              </a:path>
              <a:path w="353060" h="343535">
                <a:moveTo>
                  <a:pt x="121285" y="51562"/>
                </a:moveTo>
                <a:lnTo>
                  <a:pt x="96900" y="51562"/>
                </a:lnTo>
                <a:lnTo>
                  <a:pt x="96900" y="268224"/>
                </a:lnTo>
                <a:lnTo>
                  <a:pt x="121285" y="268224"/>
                </a:lnTo>
                <a:lnTo>
                  <a:pt x="121285" y="515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748" y="2595498"/>
            <a:ext cx="6755726" cy="3510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6665" y="3235579"/>
            <a:ext cx="6860806" cy="3506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6665" y="3875659"/>
            <a:ext cx="5805690" cy="3510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748" y="4517390"/>
            <a:ext cx="6861263" cy="350012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713734" y="5806528"/>
            <a:ext cx="309245" cy="107314"/>
          </a:xfrm>
          <a:custGeom>
            <a:avLst/>
            <a:gdLst/>
            <a:ahLst/>
            <a:cxnLst/>
            <a:rect l="l" t="t" r="r" b="b"/>
            <a:pathLst>
              <a:path w="309245" h="107314">
                <a:moveTo>
                  <a:pt x="309117" y="0"/>
                </a:moveTo>
                <a:lnTo>
                  <a:pt x="251460" y="0"/>
                </a:lnTo>
                <a:lnTo>
                  <a:pt x="250580" y="10353"/>
                </a:lnTo>
                <a:lnTo>
                  <a:pt x="248523" y="19637"/>
                </a:lnTo>
                <a:lnTo>
                  <a:pt x="215137" y="48196"/>
                </a:lnTo>
                <a:lnTo>
                  <a:pt x="206089" y="46734"/>
                </a:lnTo>
                <a:lnTo>
                  <a:pt x="194182" y="42344"/>
                </a:lnTo>
                <a:lnTo>
                  <a:pt x="179419" y="35026"/>
                </a:lnTo>
                <a:lnTo>
                  <a:pt x="161798" y="24777"/>
                </a:lnTo>
                <a:lnTo>
                  <a:pt x="143631" y="14885"/>
                </a:lnTo>
                <a:lnTo>
                  <a:pt x="125904" y="7821"/>
                </a:lnTo>
                <a:lnTo>
                  <a:pt x="108630" y="3583"/>
                </a:lnTo>
                <a:lnTo>
                  <a:pt x="91820" y="2171"/>
                </a:lnTo>
                <a:lnTo>
                  <a:pt x="72604" y="3883"/>
                </a:lnTo>
                <a:lnTo>
                  <a:pt x="26669" y="29540"/>
                </a:lnTo>
                <a:lnTo>
                  <a:pt x="7620" y="62668"/>
                </a:lnTo>
                <a:lnTo>
                  <a:pt x="0" y="107302"/>
                </a:lnTo>
                <a:lnTo>
                  <a:pt x="57530" y="107302"/>
                </a:lnTo>
                <a:lnTo>
                  <a:pt x="60505" y="86568"/>
                </a:lnTo>
                <a:lnTo>
                  <a:pt x="67897" y="71761"/>
                </a:lnTo>
                <a:lnTo>
                  <a:pt x="79694" y="62878"/>
                </a:lnTo>
                <a:lnTo>
                  <a:pt x="95885" y="59918"/>
                </a:lnTo>
                <a:lnTo>
                  <a:pt x="104199" y="61092"/>
                </a:lnTo>
                <a:lnTo>
                  <a:pt x="114680" y="64614"/>
                </a:lnTo>
                <a:lnTo>
                  <a:pt x="127353" y="70484"/>
                </a:lnTo>
                <a:lnTo>
                  <a:pt x="142239" y="78701"/>
                </a:lnTo>
                <a:lnTo>
                  <a:pt x="163839" y="90262"/>
                </a:lnTo>
                <a:lnTo>
                  <a:pt x="183689" y="98521"/>
                </a:lnTo>
                <a:lnTo>
                  <a:pt x="201801" y="103478"/>
                </a:lnTo>
                <a:lnTo>
                  <a:pt x="218186" y="105130"/>
                </a:lnTo>
                <a:lnTo>
                  <a:pt x="237541" y="103359"/>
                </a:lnTo>
                <a:lnTo>
                  <a:pt x="283082" y="76796"/>
                </a:lnTo>
                <a:lnTo>
                  <a:pt x="301672" y="43432"/>
                </a:lnTo>
                <a:lnTo>
                  <a:pt x="306782" y="22974"/>
                </a:lnTo>
                <a:lnTo>
                  <a:pt x="309117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01210" y="5566283"/>
            <a:ext cx="2200910" cy="544830"/>
          </a:xfrm>
          <a:custGeom>
            <a:avLst/>
            <a:gdLst/>
            <a:ahLst/>
            <a:cxnLst/>
            <a:rect l="l" t="t" r="r" b="b"/>
            <a:pathLst>
              <a:path w="2200910" h="544829">
                <a:moveTo>
                  <a:pt x="257048" y="22898"/>
                </a:moveTo>
                <a:lnTo>
                  <a:pt x="17399" y="22898"/>
                </a:lnTo>
                <a:lnTo>
                  <a:pt x="17399" y="410184"/>
                </a:lnTo>
                <a:lnTo>
                  <a:pt x="16305" y="427144"/>
                </a:lnTo>
                <a:lnTo>
                  <a:pt x="13033" y="442056"/>
                </a:lnTo>
                <a:lnTo>
                  <a:pt x="7594" y="454924"/>
                </a:lnTo>
                <a:lnTo>
                  <a:pt x="0" y="465747"/>
                </a:lnTo>
                <a:lnTo>
                  <a:pt x="34798" y="520763"/>
                </a:lnTo>
                <a:lnTo>
                  <a:pt x="62803" y="507490"/>
                </a:lnTo>
                <a:lnTo>
                  <a:pt x="99012" y="492171"/>
                </a:lnTo>
                <a:lnTo>
                  <a:pt x="143436" y="474805"/>
                </a:lnTo>
                <a:lnTo>
                  <a:pt x="196087" y="455396"/>
                </a:lnTo>
                <a:lnTo>
                  <a:pt x="276495" y="455396"/>
                </a:lnTo>
                <a:lnTo>
                  <a:pt x="261688" y="427621"/>
                </a:lnTo>
                <a:lnTo>
                  <a:pt x="88264" y="427621"/>
                </a:lnTo>
                <a:lnTo>
                  <a:pt x="88264" y="315950"/>
                </a:lnTo>
                <a:lnTo>
                  <a:pt x="257048" y="315950"/>
                </a:lnTo>
                <a:lnTo>
                  <a:pt x="257048" y="248411"/>
                </a:lnTo>
                <a:lnTo>
                  <a:pt x="88264" y="248411"/>
                </a:lnTo>
                <a:lnTo>
                  <a:pt x="88264" y="199936"/>
                </a:lnTo>
                <a:lnTo>
                  <a:pt x="257048" y="199936"/>
                </a:lnTo>
                <a:lnTo>
                  <a:pt x="257048" y="138925"/>
                </a:lnTo>
                <a:lnTo>
                  <a:pt x="88264" y="138925"/>
                </a:lnTo>
                <a:lnTo>
                  <a:pt x="88264" y="90449"/>
                </a:lnTo>
                <a:lnTo>
                  <a:pt x="257048" y="90449"/>
                </a:lnTo>
                <a:lnTo>
                  <a:pt x="257048" y="22898"/>
                </a:lnTo>
                <a:close/>
              </a:path>
              <a:path w="2200910" h="544829">
                <a:moveTo>
                  <a:pt x="276495" y="455396"/>
                </a:moveTo>
                <a:lnTo>
                  <a:pt x="196087" y="455396"/>
                </a:lnTo>
                <a:lnTo>
                  <a:pt x="216280" y="495706"/>
                </a:lnTo>
                <a:lnTo>
                  <a:pt x="279400" y="460844"/>
                </a:lnTo>
                <a:lnTo>
                  <a:pt x="276495" y="455396"/>
                </a:lnTo>
                <a:close/>
              </a:path>
              <a:path w="2200910" h="544829">
                <a:moveTo>
                  <a:pt x="197738" y="315950"/>
                </a:moveTo>
                <a:lnTo>
                  <a:pt x="188467" y="315950"/>
                </a:lnTo>
                <a:lnTo>
                  <a:pt x="138937" y="343192"/>
                </a:lnTo>
                <a:lnTo>
                  <a:pt x="167766" y="399300"/>
                </a:lnTo>
                <a:lnTo>
                  <a:pt x="88264" y="427621"/>
                </a:lnTo>
                <a:lnTo>
                  <a:pt x="261688" y="427621"/>
                </a:lnTo>
                <a:lnTo>
                  <a:pt x="259925" y="424314"/>
                </a:lnTo>
                <a:lnTo>
                  <a:pt x="239807" y="387988"/>
                </a:lnTo>
                <a:lnTo>
                  <a:pt x="219071" y="351866"/>
                </a:lnTo>
                <a:lnTo>
                  <a:pt x="197738" y="315950"/>
                </a:lnTo>
                <a:close/>
              </a:path>
              <a:path w="2200910" h="544829">
                <a:moveTo>
                  <a:pt x="257048" y="199936"/>
                </a:moveTo>
                <a:lnTo>
                  <a:pt x="187325" y="199936"/>
                </a:lnTo>
                <a:lnTo>
                  <a:pt x="187325" y="248411"/>
                </a:lnTo>
                <a:lnTo>
                  <a:pt x="257048" y="248411"/>
                </a:lnTo>
                <a:lnTo>
                  <a:pt x="257048" y="199936"/>
                </a:lnTo>
                <a:close/>
              </a:path>
              <a:path w="2200910" h="544829">
                <a:moveTo>
                  <a:pt x="257048" y="90449"/>
                </a:moveTo>
                <a:lnTo>
                  <a:pt x="187325" y="90449"/>
                </a:lnTo>
                <a:lnTo>
                  <a:pt x="187325" y="138925"/>
                </a:lnTo>
                <a:lnTo>
                  <a:pt x="257048" y="138925"/>
                </a:lnTo>
                <a:lnTo>
                  <a:pt x="257048" y="90449"/>
                </a:lnTo>
                <a:close/>
              </a:path>
              <a:path w="2200910" h="544829">
                <a:moveTo>
                  <a:pt x="501141" y="35979"/>
                </a:moveTo>
                <a:lnTo>
                  <a:pt x="285368" y="35979"/>
                </a:lnTo>
                <a:lnTo>
                  <a:pt x="285368" y="536016"/>
                </a:lnTo>
                <a:lnTo>
                  <a:pt x="356235" y="536016"/>
                </a:lnTo>
                <a:lnTo>
                  <a:pt x="356235" y="105702"/>
                </a:lnTo>
                <a:lnTo>
                  <a:pt x="501141" y="105702"/>
                </a:lnTo>
                <a:lnTo>
                  <a:pt x="501141" y="35979"/>
                </a:lnTo>
                <a:close/>
              </a:path>
              <a:path w="2200910" h="544829">
                <a:moveTo>
                  <a:pt x="358393" y="381863"/>
                </a:moveTo>
                <a:lnTo>
                  <a:pt x="361350" y="397456"/>
                </a:lnTo>
                <a:lnTo>
                  <a:pt x="364140" y="414820"/>
                </a:lnTo>
                <a:lnTo>
                  <a:pt x="366787" y="433955"/>
                </a:lnTo>
                <a:lnTo>
                  <a:pt x="369315" y="454863"/>
                </a:lnTo>
                <a:lnTo>
                  <a:pt x="392556" y="455003"/>
                </a:lnTo>
                <a:lnTo>
                  <a:pt x="445135" y="453897"/>
                </a:lnTo>
                <a:lnTo>
                  <a:pt x="486410" y="432790"/>
                </a:lnTo>
                <a:lnTo>
                  <a:pt x="500215" y="393121"/>
                </a:lnTo>
                <a:lnTo>
                  <a:pt x="500631" y="385140"/>
                </a:lnTo>
                <a:lnTo>
                  <a:pt x="410210" y="385140"/>
                </a:lnTo>
                <a:lnTo>
                  <a:pt x="399274" y="384935"/>
                </a:lnTo>
                <a:lnTo>
                  <a:pt x="387016" y="384321"/>
                </a:lnTo>
                <a:lnTo>
                  <a:pt x="373401" y="383297"/>
                </a:lnTo>
                <a:lnTo>
                  <a:pt x="358393" y="381863"/>
                </a:lnTo>
                <a:close/>
              </a:path>
              <a:path w="2200910" h="544829">
                <a:moveTo>
                  <a:pt x="501141" y="105702"/>
                </a:moveTo>
                <a:lnTo>
                  <a:pt x="430275" y="105702"/>
                </a:lnTo>
                <a:lnTo>
                  <a:pt x="430275" y="361162"/>
                </a:lnTo>
                <a:lnTo>
                  <a:pt x="429015" y="371649"/>
                </a:lnTo>
                <a:lnTo>
                  <a:pt x="425243" y="379142"/>
                </a:lnTo>
                <a:lnTo>
                  <a:pt x="418971" y="383640"/>
                </a:lnTo>
                <a:lnTo>
                  <a:pt x="410210" y="385140"/>
                </a:lnTo>
                <a:lnTo>
                  <a:pt x="500631" y="385140"/>
                </a:lnTo>
                <a:lnTo>
                  <a:pt x="501141" y="375335"/>
                </a:lnTo>
                <a:lnTo>
                  <a:pt x="501141" y="105702"/>
                </a:lnTo>
                <a:close/>
              </a:path>
              <a:path w="2200910" h="544829">
                <a:moveTo>
                  <a:pt x="1080642" y="332841"/>
                </a:moveTo>
                <a:lnTo>
                  <a:pt x="549021" y="332841"/>
                </a:lnTo>
                <a:lnTo>
                  <a:pt x="549021" y="397116"/>
                </a:lnTo>
                <a:lnTo>
                  <a:pt x="1080642" y="397116"/>
                </a:lnTo>
                <a:lnTo>
                  <a:pt x="1080642" y="332841"/>
                </a:lnTo>
                <a:close/>
              </a:path>
              <a:path w="2200910" h="544829">
                <a:moveTo>
                  <a:pt x="698373" y="260400"/>
                </a:moveTo>
                <a:lnTo>
                  <a:pt x="636269" y="260400"/>
                </a:lnTo>
                <a:lnTo>
                  <a:pt x="636269" y="332841"/>
                </a:lnTo>
                <a:lnTo>
                  <a:pt x="698373" y="332841"/>
                </a:lnTo>
                <a:lnTo>
                  <a:pt x="698373" y="260400"/>
                </a:lnTo>
                <a:close/>
              </a:path>
              <a:path w="2200910" h="544829">
                <a:moveTo>
                  <a:pt x="801242" y="260400"/>
                </a:moveTo>
                <a:lnTo>
                  <a:pt x="739139" y="260400"/>
                </a:lnTo>
                <a:lnTo>
                  <a:pt x="739139" y="332841"/>
                </a:lnTo>
                <a:lnTo>
                  <a:pt x="801242" y="332841"/>
                </a:lnTo>
                <a:lnTo>
                  <a:pt x="801242" y="260400"/>
                </a:lnTo>
                <a:close/>
              </a:path>
              <a:path w="2200910" h="544829">
                <a:moveTo>
                  <a:pt x="904239" y="260400"/>
                </a:moveTo>
                <a:lnTo>
                  <a:pt x="842137" y="260400"/>
                </a:lnTo>
                <a:lnTo>
                  <a:pt x="842137" y="332841"/>
                </a:lnTo>
                <a:lnTo>
                  <a:pt x="904239" y="332841"/>
                </a:lnTo>
                <a:lnTo>
                  <a:pt x="904239" y="260400"/>
                </a:lnTo>
                <a:close/>
              </a:path>
              <a:path w="2200910" h="544829">
                <a:moveTo>
                  <a:pt x="1007744" y="260400"/>
                </a:moveTo>
                <a:lnTo>
                  <a:pt x="945641" y="260400"/>
                </a:lnTo>
                <a:lnTo>
                  <a:pt x="945641" y="332841"/>
                </a:lnTo>
                <a:lnTo>
                  <a:pt x="1007744" y="332841"/>
                </a:lnTo>
                <a:lnTo>
                  <a:pt x="1007744" y="260400"/>
                </a:lnTo>
                <a:close/>
              </a:path>
              <a:path w="2200910" h="544829">
                <a:moveTo>
                  <a:pt x="1056766" y="196113"/>
                </a:moveTo>
                <a:lnTo>
                  <a:pt x="566547" y="196113"/>
                </a:lnTo>
                <a:lnTo>
                  <a:pt x="566547" y="260400"/>
                </a:lnTo>
                <a:lnTo>
                  <a:pt x="1056766" y="260400"/>
                </a:lnTo>
                <a:lnTo>
                  <a:pt x="1056766" y="196113"/>
                </a:lnTo>
                <a:close/>
              </a:path>
              <a:path w="2200910" h="544829">
                <a:moveTo>
                  <a:pt x="698373" y="137286"/>
                </a:moveTo>
                <a:lnTo>
                  <a:pt x="636269" y="137286"/>
                </a:lnTo>
                <a:lnTo>
                  <a:pt x="636269" y="196113"/>
                </a:lnTo>
                <a:lnTo>
                  <a:pt x="698373" y="196113"/>
                </a:lnTo>
                <a:lnTo>
                  <a:pt x="698373" y="137286"/>
                </a:lnTo>
                <a:close/>
              </a:path>
              <a:path w="2200910" h="544829">
                <a:moveTo>
                  <a:pt x="801242" y="123126"/>
                </a:moveTo>
                <a:lnTo>
                  <a:pt x="739139" y="123126"/>
                </a:lnTo>
                <a:lnTo>
                  <a:pt x="739139" y="196113"/>
                </a:lnTo>
                <a:lnTo>
                  <a:pt x="801242" y="196113"/>
                </a:lnTo>
                <a:lnTo>
                  <a:pt x="801242" y="123126"/>
                </a:lnTo>
                <a:close/>
              </a:path>
              <a:path w="2200910" h="544829">
                <a:moveTo>
                  <a:pt x="904239" y="123126"/>
                </a:moveTo>
                <a:lnTo>
                  <a:pt x="842137" y="123126"/>
                </a:lnTo>
                <a:lnTo>
                  <a:pt x="842137" y="196113"/>
                </a:lnTo>
                <a:lnTo>
                  <a:pt x="904239" y="196113"/>
                </a:lnTo>
                <a:lnTo>
                  <a:pt x="904239" y="123126"/>
                </a:lnTo>
                <a:close/>
              </a:path>
              <a:path w="2200910" h="544829">
                <a:moveTo>
                  <a:pt x="1007744" y="123126"/>
                </a:moveTo>
                <a:lnTo>
                  <a:pt x="945641" y="123126"/>
                </a:lnTo>
                <a:lnTo>
                  <a:pt x="945641" y="196113"/>
                </a:lnTo>
                <a:lnTo>
                  <a:pt x="1007744" y="196113"/>
                </a:lnTo>
                <a:lnTo>
                  <a:pt x="1007744" y="123126"/>
                </a:lnTo>
                <a:close/>
              </a:path>
              <a:path w="2200910" h="544829">
                <a:moveTo>
                  <a:pt x="638937" y="0"/>
                </a:moveTo>
                <a:lnTo>
                  <a:pt x="619648" y="35416"/>
                </a:lnTo>
                <a:lnTo>
                  <a:pt x="597788" y="68649"/>
                </a:lnTo>
                <a:lnTo>
                  <a:pt x="573357" y="99701"/>
                </a:lnTo>
                <a:lnTo>
                  <a:pt x="546353" y="128574"/>
                </a:lnTo>
                <a:lnTo>
                  <a:pt x="560187" y="146005"/>
                </a:lnTo>
                <a:lnTo>
                  <a:pt x="572341" y="161801"/>
                </a:lnTo>
                <a:lnTo>
                  <a:pt x="582804" y="175962"/>
                </a:lnTo>
                <a:lnTo>
                  <a:pt x="591565" y="188493"/>
                </a:lnTo>
                <a:lnTo>
                  <a:pt x="603140" y="176306"/>
                </a:lnTo>
                <a:lnTo>
                  <a:pt x="614441" y="163709"/>
                </a:lnTo>
                <a:lnTo>
                  <a:pt x="625480" y="150702"/>
                </a:lnTo>
                <a:lnTo>
                  <a:pt x="636269" y="137286"/>
                </a:lnTo>
                <a:lnTo>
                  <a:pt x="698373" y="137286"/>
                </a:lnTo>
                <a:lnTo>
                  <a:pt x="698373" y="123126"/>
                </a:lnTo>
                <a:lnTo>
                  <a:pt x="1063878" y="123126"/>
                </a:lnTo>
                <a:lnTo>
                  <a:pt x="1063878" y="58851"/>
                </a:lnTo>
                <a:lnTo>
                  <a:pt x="688466" y="58851"/>
                </a:lnTo>
                <a:lnTo>
                  <a:pt x="694396" y="48363"/>
                </a:lnTo>
                <a:lnTo>
                  <a:pt x="700182" y="37603"/>
                </a:lnTo>
                <a:lnTo>
                  <a:pt x="705826" y="26563"/>
                </a:lnTo>
                <a:lnTo>
                  <a:pt x="711326" y="15239"/>
                </a:lnTo>
                <a:lnTo>
                  <a:pt x="638937" y="0"/>
                </a:lnTo>
                <a:close/>
              </a:path>
              <a:path w="2200910" h="544829">
                <a:moveTo>
                  <a:pt x="611759" y="399846"/>
                </a:moveTo>
                <a:lnTo>
                  <a:pt x="595828" y="431981"/>
                </a:lnTo>
                <a:lnTo>
                  <a:pt x="580802" y="460303"/>
                </a:lnTo>
                <a:lnTo>
                  <a:pt x="566681" y="484812"/>
                </a:lnTo>
                <a:lnTo>
                  <a:pt x="553465" y="505510"/>
                </a:lnTo>
                <a:lnTo>
                  <a:pt x="617092" y="544728"/>
                </a:lnTo>
                <a:lnTo>
                  <a:pt x="629737" y="522944"/>
                </a:lnTo>
                <a:lnTo>
                  <a:pt x="643667" y="496800"/>
                </a:lnTo>
                <a:lnTo>
                  <a:pt x="658883" y="466295"/>
                </a:lnTo>
                <a:lnTo>
                  <a:pt x="675386" y="431431"/>
                </a:lnTo>
                <a:lnTo>
                  <a:pt x="611759" y="399846"/>
                </a:lnTo>
                <a:close/>
              </a:path>
              <a:path w="2200910" h="544829">
                <a:moveTo>
                  <a:pt x="1018666" y="400380"/>
                </a:moveTo>
                <a:lnTo>
                  <a:pt x="955928" y="433616"/>
                </a:lnTo>
                <a:lnTo>
                  <a:pt x="971571" y="459828"/>
                </a:lnTo>
                <a:lnTo>
                  <a:pt x="986869" y="486724"/>
                </a:lnTo>
                <a:lnTo>
                  <a:pt x="1001809" y="514301"/>
                </a:lnTo>
                <a:lnTo>
                  <a:pt x="1016380" y="542556"/>
                </a:lnTo>
                <a:lnTo>
                  <a:pt x="1079627" y="504431"/>
                </a:lnTo>
                <a:lnTo>
                  <a:pt x="1066387" y="479747"/>
                </a:lnTo>
                <a:lnTo>
                  <a:pt x="1051814" y="454177"/>
                </a:lnTo>
                <a:lnTo>
                  <a:pt x="1035907" y="427721"/>
                </a:lnTo>
                <a:lnTo>
                  <a:pt x="1018666" y="400380"/>
                </a:lnTo>
                <a:close/>
              </a:path>
              <a:path w="2200910" h="544829">
                <a:moveTo>
                  <a:pt x="892175" y="405828"/>
                </a:moveTo>
                <a:lnTo>
                  <a:pt x="827404" y="433616"/>
                </a:lnTo>
                <a:lnTo>
                  <a:pt x="839882" y="460103"/>
                </a:lnTo>
                <a:lnTo>
                  <a:pt x="851217" y="485635"/>
                </a:lnTo>
                <a:lnTo>
                  <a:pt x="861409" y="510214"/>
                </a:lnTo>
                <a:lnTo>
                  <a:pt x="870458" y="533844"/>
                </a:lnTo>
                <a:lnTo>
                  <a:pt x="938022" y="502792"/>
                </a:lnTo>
                <a:lnTo>
                  <a:pt x="928375" y="479166"/>
                </a:lnTo>
                <a:lnTo>
                  <a:pt x="917527" y="455129"/>
                </a:lnTo>
                <a:lnTo>
                  <a:pt x="905464" y="430683"/>
                </a:lnTo>
                <a:lnTo>
                  <a:pt x="892175" y="405828"/>
                </a:lnTo>
                <a:close/>
              </a:path>
              <a:path w="2200910" h="544829">
                <a:moveTo>
                  <a:pt x="764793" y="408558"/>
                </a:moveTo>
                <a:lnTo>
                  <a:pt x="699388" y="431431"/>
                </a:lnTo>
                <a:lnTo>
                  <a:pt x="709513" y="456729"/>
                </a:lnTo>
                <a:lnTo>
                  <a:pt x="719137" y="482503"/>
                </a:lnTo>
                <a:lnTo>
                  <a:pt x="728285" y="508750"/>
                </a:lnTo>
                <a:lnTo>
                  <a:pt x="736980" y="535470"/>
                </a:lnTo>
                <a:lnTo>
                  <a:pt x="805561" y="510412"/>
                </a:lnTo>
                <a:lnTo>
                  <a:pt x="798941" y="491794"/>
                </a:lnTo>
                <a:lnTo>
                  <a:pt x="789939" y="468610"/>
                </a:lnTo>
                <a:lnTo>
                  <a:pt x="778557" y="440865"/>
                </a:lnTo>
                <a:lnTo>
                  <a:pt x="764793" y="408558"/>
                </a:lnTo>
                <a:close/>
              </a:path>
              <a:path w="2200910" h="544829">
                <a:moveTo>
                  <a:pt x="1614551" y="23990"/>
                </a:moveTo>
                <a:lnTo>
                  <a:pt x="1129156" y="23990"/>
                </a:lnTo>
                <a:lnTo>
                  <a:pt x="1129156" y="185775"/>
                </a:lnTo>
                <a:lnTo>
                  <a:pt x="1614551" y="185775"/>
                </a:lnTo>
                <a:lnTo>
                  <a:pt x="1614551" y="130213"/>
                </a:lnTo>
                <a:lnTo>
                  <a:pt x="1202181" y="130213"/>
                </a:lnTo>
                <a:lnTo>
                  <a:pt x="1202181" y="79552"/>
                </a:lnTo>
                <a:lnTo>
                  <a:pt x="1614551" y="79552"/>
                </a:lnTo>
                <a:lnTo>
                  <a:pt x="1614551" y="23990"/>
                </a:lnTo>
                <a:close/>
              </a:path>
              <a:path w="2200910" h="544829">
                <a:moveTo>
                  <a:pt x="1338834" y="79552"/>
                </a:moveTo>
                <a:lnTo>
                  <a:pt x="1268094" y="79552"/>
                </a:lnTo>
                <a:lnTo>
                  <a:pt x="1268094" y="130213"/>
                </a:lnTo>
                <a:lnTo>
                  <a:pt x="1338834" y="130213"/>
                </a:lnTo>
                <a:lnTo>
                  <a:pt x="1338834" y="79552"/>
                </a:lnTo>
                <a:close/>
              </a:path>
              <a:path w="2200910" h="544829">
                <a:moveTo>
                  <a:pt x="1475613" y="79552"/>
                </a:moveTo>
                <a:lnTo>
                  <a:pt x="1404747" y="79552"/>
                </a:lnTo>
                <a:lnTo>
                  <a:pt x="1404747" y="130213"/>
                </a:lnTo>
                <a:lnTo>
                  <a:pt x="1475613" y="130213"/>
                </a:lnTo>
                <a:lnTo>
                  <a:pt x="1475613" y="79552"/>
                </a:lnTo>
                <a:close/>
              </a:path>
              <a:path w="2200910" h="544829">
                <a:moveTo>
                  <a:pt x="1614551" y="79552"/>
                </a:moveTo>
                <a:lnTo>
                  <a:pt x="1541526" y="79552"/>
                </a:lnTo>
                <a:lnTo>
                  <a:pt x="1541526" y="130213"/>
                </a:lnTo>
                <a:lnTo>
                  <a:pt x="1614551" y="130213"/>
                </a:lnTo>
                <a:lnTo>
                  <a:pt x="1614551" y="79552"/>
                </a:lnTo>
                <a:close/>
              </a:path>
              <a:path w="2200910" h="544829">
                <a:moveTo>
                  <a:pt x="1483233" y="197205"/>
                </a:moveTo>
                <a:lnTo>
                  <a:pt x="1408049" y="197205"/>
                </a:lnTo>
                <a:lnTo>
                  <a:pt x="1408049" y="538200"/>
                </a:lnTo>
                <a:lnTo>
                  <a:pt x="1483233" y="538200"/>
                </a:lnTo>
                <a:lnTo>
                  <a:pt x="1483233" y="477735"/>
                </a:lnTo>
                <a:lnTo>
                  <a:pt x="1635760" y="477735"/>
                </a:lnTo>
                <a:lnTo>
                  <a:pt x="1635760" y="421081"/>
                </a:lnTo>
                <a:lnTo>
                  <a:pt x="1483233" y="421081"/>
                </a:lnTo>
                <a:lnTo>
                  <a:pt x="1483233" y="379145"/>
                </a:lnTo>
                <a:lnTo>
                  <a:pt x="1611756" y="379145"/>
                </a:lnTo>
                <a:lnTo>
                  <a:pt x="1611756" y="323583"/>
                </a:lnTo>
                <a:lnTo>
                  <a:pt x="1483233" y="323583"/>
                </a:lnTo>
                <a:lnTo>
                  <a:pt x="1483233" y="284365"/>
                </a:lnTo>
                <a:lnTo>
                  <a:pt x="1622678" y="284365"/>
                </a:lnTo>
                <a:lnTo>
                  <a:pt x="1622678" y="227710"/>
                </a:lnTo>
                <a:lnTo>
                  <a:pt x="1483233" y="227710"/>
                </a:lnTo>
                <a:lnTo>
                  <a:pt x="1483233" y="197205"/>
                </a:lnTo>
                <a:close/>
              </a:path>
              <a:path w="2200910" h="544829">
                <a:moveTo>
                  <a:pt x="1337310" y="197205"/>
                </a:moveTo>
                <a:lnTo>
                  <a:pt x="1262126" y="197205"/>
                </a:lnTo>
                <a:lnTo>
                  <a:pt x="1262126" y="227710"/>
                </a:lnTo>
                <a:lnTo>
                  <a:pt x="1122679" y="227710"/>
                </a:lnTo>
                <a:lnTo>
                  <a:pt x="1122679" y="284365"/>
                </a:lnTo>
                <a:lnTo>
                  <a:pt x="1262126" y="284365"/>
                </a:lnTo>
                <a:lnTo>
                  <a:pt x="1262126" y="323583"/>
                </a:lnTo>
                <a:lnTo>
                  <a:pt x="1133602" y="323583"/>
                </a:lnTo>
                <a:lnTo>
                  <a:pt x="1133602" y="379145"/>
                </a:lnTo>
                <a:lnTo>
                  <a:pt x="1262126" y="379145"/>
                </a:lnTo>
                <a:lnTo>
                  <a:pt x="1262126" y="421081"/>
                </a:lnTo>
                <a:lnTo>
                  <a:pt x="1110614" y="421081"/>
                </a:lnTo>
                <a:lnTo>
                  <a:pt x="1110614" y="477735"/>
                </a:lnTo>
                <a:lnTo>
                  <a:pt x="1262126" y="477735"/>
                </a:lnTo>
                <a:lnTo>
                  <a:pt x="1262126" y="538200"/>
                </a:lnTo>
                <a:lnTo>
                  <a:pt x="1337310" y="538200"/>
                </a:lnTo>
                <a:lnTo>
                  <a:pt x="1337310" y="197205"/>
                </a:lnTo>
                <a:close/>
              </a:path>
              <a:path w="2200910" h="544829">
                <a:moveTo>
                  <a:pt x="1813305" y="275653"/>
                </a:moveTo>
                <a:lnTo>
                  <a:pt x="1734947" y="275653"/>
                </a:lnTo>
                <a:lnTo>
                  <a:pt x="1734947" y="536016"/>
                </a:lnTo>
                <a:lnTo>
                  <a:pt x="1813305" y="536016"/>
                </a:lnTo>
                <a:lnTo>
                  <a:pt x="1813305" y="275653"/>
                </a:lnTo>
                <a:close/>
              </a:path>
              <a:path w="2200910" h="544829">
                <a:moveTo>
                  <a:pt x="2009393" y="358990"/>
                </a:moveTo>
                <a:lnTo>
                  <a:pt x="1927733" y="358990"/>
                </a:lnTo>
                <a:lnTo>
                  <a:pt x="1927733" y="433616"/>
                </a:lnTo>
                <a:lnTo>
                  <a:pt x="1933854" y="476271"/>
                </a:lnTo>
                <a:lnTo>
                  <a:pt x="1952228" y="506739"/>
                </a:lnTo>
                <a:lnTo>
                  <a:pt x="1982864" y="525020"/>
                </a:lnTo>
                <a:lnTo>
                  <a:pt x="2025777" y="531113"/>
                </a:lnTo>
                <a:lnTo>
                  <a:pt x="2072639" y="531113"/>
                </a:lnTo>
                <a:lnTo>
                  <a:pt x="2115867" y="526789"/>
                </a:lnTo>
                <a:lnTo>
                  <a:pt x="2161260" y="504179"/>
                </a:lnTo>
                <a:lnTo>
                  <a:pt x="2183638" y="463295"/>
                </a:lnTo>
                <a:lnTo>
                  <a:pt x="2185587" y="453224"/>
                </a:lnTo>
                <a:lnTo>
                  <a:pt x="2044827" y="453224"/>
                </a:lnTo>
                <a:lnTo>
                  <a:pt x="2029325" y="450672"/>
                </a:lnTo>
                <a:lnTo>
                  <a:pt x="2018252" y="443012"/>
                </a:lnTo>
                <a:lnTo>
                  <a:pt x="2011608" y="430245"/>
                </a:lnTo>
                <a:lnTo>
                  <a:pt x="2009393" y="412368"/>
                </a:lnTo>
                <a:lnTo>
                  <a:pt x="2009393" y="358990"/>
                </a:lnTo>
                <a:close/>
              </a:path>
              <a:path w="2200910" h="544829">
                <a:moveTo>
                  <a:pt x="2117852" y="327393"/>
                </a:moveTo>
                <a:lnTo>
                  <a:pt x="2114899" y="367838"/>
                </a:lnTo>
                <a:lnTo>
                  <a:pt x="2107850" y="421764"/>
                </a:lnTo>
                <a:lnTo>
                  <a:pt x="2080609" y="452100"/>
                </a:lnTo>
                <a:lnTo>
                  <a:pt x="2068322" y="453224"/>
                </a:lnTo>
                <a:lnTo>
                  <a:pt x="2185587" y="453224"/>
                </a:lnTo>
                <a:lnTo>
                  <a:pt x="2187404" y="443841"/>
                </a:lnTo>
                <a:lnTo>
                  <a:pt x="2191480" y="418699"/>
                </a:lnTo>
                <a:lnTo>
                  <a:pt x="2195889" y="387872"/>
                </a:lnTo>
                <a:lnTo>
                  <a:pt x="2200655" y="351358"/>
                </a:lnTo>
                <a:lnTo>
                  <a:pt x="2181181" y="346188"/>
                </a:lnTo>
                <a:lnTo>
                  <a:pt x="2160873" y="340471"/>
                </a:lnTo>
                <a:lnTo>
                  <a:pt x="2139755" y="334206"/>
                </a:lnTo>
                <a:lnTo>
                  <a:pt x="2117852" y="327393"/>
                </a:lnTo>
                <a:close/>
              </a:path>
              <a:path w="2200910" h="544829">
                <a:moveTo>
                  <a:pt x="2009393" y="7111"/>
                </a:moveTo>
                <a:lnTo>
                  <a:pt x="1927733" y="7111"/>
                </a:lnTo>
                <a:lnTo>
                  <a:pt x="1927733" y="259308"/>
                </a:lnTo>
                <a:lnTo>
                  <a:pt x="1900539" y="277725"/>
                </a:lnTo>
                <a:lnTo>
                  <a:pt x="1872678" y="295392"/>
                </a:lnTo>
                <a:lnTo>
                  <a:pt x="1844151" y="312311"/>
                </a:lnTo>
                <a:lnTo>
                  <a:pt x="1814956" y="328485"/>
                </a:lnTo>
                <a:lnTo>
                  <a:pt x="1829387" y="348876"/>
                </a:lnTo>
                <a:lnTo>
                  <a:pt x="1842198" y="367566"/>
                </a:lnTo>
                <a:lnTo>
                  <a:pt x="1853390" y="384556"/>
                </a:lnTo>
                <a:lnTo>
                  <a:pt x="1862963" y="399846"/>
                </a:lnTo>
                <a:lnTo>
                  <a:pt x="1879441" y="389835"/>
                </a:lnTo>
                <a:lnTo>
                  <a:pt x="1895729" y="379690"/>
                </a:lnTo>
                <a:lnTo>
                  <a:pt x="1911826" y="369409"/>
                </a:lnTo>
                <a:lnTo>
                  <a:pt x="1927733" y="358990"/>
                </a:lnTo>
                <a:lnTo>
                  <a:pt x="2009393" y="358990"/>
                </a:lnTo>
                <a:lnTo>
                  <a:pt x="2009393" y="300977"/>
                </a:lnTo>
                <a:lnTo>
                  <a:pt x="2050297" y="268830"/>
                </a:lnTo>
                <a:lnTo>
                  <a:pt x="2089334" y="235788"/>
                </a:lnTo>
                <a:lnTo>
                  <a:pt x="2126501" y="201852"/>
                </a:lnTo>
                <a:lnTo>
                  <a:pt x="2132033" y="196392"/>
                </a:lnTo>
                <a:lnTo>
                  <a:pt x="2009393" y="196392"/>
                </a:lnTo>
                <a:lnTo>
                  <a:pt x="2009393" y="7111"/>
                </a:lnTo>
                <a:close/>
              </a:path>
              <a:path w="2200910" h="544829">
                <a:moveTo>
                  <a:pt x="1793239" y="4952"/>
                </a:moveTo>
                <a:lnTo>
                  <a:pt x="1775870" y="49699"/>
                </a:lnTo>
                <a:lnTo>
                  <a:pt x="1756522" y="92814"/>
                </a:lnTo>
                <a:lnTo>
                  <a:pt x="1735185" y="134299"/>
                </a:lnTo>
                <a:lnTo>
                  <a:pt x="1711847" y="174151"/>
                </a:lnTo>
                <a:lnTo>
                  <a:pt x="1686498" y="212371"/>
                </a:lnTo>
                <a:lnTo>
                  <a:pt x="1659127" y="248958"/>
                </a:lnTo>
                <a:lnTo>
                  <a:pt x="1664719" y="271460"/>
                </a:lnTo>
                <a:lnTo>
                  <a:pt x="1670162" y="295392"/>
                </a:lnTo>
                <a:lnTo>
                  <a:pt x="1675094" y="319124"/>
                </a:lnTo>
                <a:lnTo>
                  <a:pt x="1679828" y="344284"/>
                </a:lnTo>
                <a:lnTo>
                  <a:pt x="1694049" y="327836"/>
                </a:lnTo>
                <a:lnTo>
                  <a:pt x="1707959" y="310916"/>
                </a:lnTo>
                <a:lnTo>
                  <a:pt x="1721584" y="293522"/>
                </a:lnTo>
                <a:lnTo>
                  <a:pt x="1734947" y="275653"/>
                </a:lnTo>
                <a:lnTo>
                  <a:pt x="1813305" y="275653"/>
                </a:lnTo>
                <a:lnTo>
                  <a:pt x="1813305" y="149275"/>
                </a:lnTo>
                <a:lnTo>
                  <a:pt x="1828051" y="120781"/>
                </a:lnTo>
                <a:lnTo>
                  <a:pt x="1842214" y="91401"/>
                </a:lnTo>
                <a:lnTo>
                  <a:pt x="1855829" y="61136"/>
                </a:lnTo>
                <a:lnTo>
                  <a:pt x="1868931" y="29984"/>
                </a:lnTo>
                <a:lnTo>
                  <a:pt x="1793239" y="4952"/>
                </a:lnTo>
                <a:close/>
              </a:path>
              <a:path w="2200910" h="544829">
                <a:moveTo>
                  <a:pt x="2127123" y="79006"/>
                </a:moveTo>
                <a:lnTo>
                  <a:pt x="2099405" y="110139"/>
                </a:lnTo>
                <a:lnTo>
                  <a:pt x="2070544" y="140080"/>
                </a:lnTo>
                <a:lnTo>
                  <a:pt x="2040540" y="168832"/>
                </a:lnTo>
                <a:lnTo>
                  <a:pt x="2009393" y="196392"/>
                </a:lnTo>
                <a:lnTo>
                  <a:pt x="2132033" y="196392"/>
                </a:lnTo>
                <a:lnTo>
                  <a:pt x="2161789" y="167024"/>
                </a:lnTo>
                <a:lnTo>
                  <a:pt x="2195194" y="131305"/>
                </a:lnTo>
                <a:lnTo>
                  <a:pt x="2127123" y="79006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88136" y="1133855"/>
            <a:ext cx="3286125" cy="460375"/>
            <a:chOff x="1088136" y="1133855"/>
            <a:chExt cx="3286125" cy="460375"/>
          </a:xfrm>
        </p:grpSpPr>
        <p:sp>
          <p:nvSpPr>
            <p:cNvPr id="15" name="object 15"/>
            <p:cNvSpPr/>
            <p:nvPr/>
          </p:nvSpPr>
          <p:spPr>
            <a:xfrm>
              <a:off x="1088136" y="1133855"/>
              <a:ext cx="3286125" cy="460375"/>
            </a:xfrm>
            <a:custGeom>
              <a:avLst/>
              <a:gdLst/>
              <a:ahLst/>
              <a:cxnLst/>
              <a:rect l="l" t="t" r="r" b="b"/>
              <a:pathLst>
                <a:path w="3286125" h="460375">
                  <a:moveTo>
                    <a:pt x="3285744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285744" y="460248"/>
                  </a:lnTo>
                  <a:lnTo>
                    <a:pt x="3285744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6945" y="1215389"/>
              <a:ext cx="2359406" cy="299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7488" y="1216151"/>
              <a:ext cx="295656" cy="295656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25290" y="1548461"/>
            <a:ext cx="3638788" cy="38799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221107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85858"/>
                </a:solidFill>
                <a:latin typeface="Microsoft YaHei"/>
                <a:cs typeface="Microsoft YaHei"/>
              </a:rPr>
              <a:t>急救重要性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088" y="256031"/>
            <a:ext cx="250190" cy="250190"/>
          </a:xfrm>
          <a:custGeom>
            <a:avLst/>
            <a:gdLst/>
            <a:ahLst/>
            <a:cxnLst/>
            <a:rect l="l" t="t" r="r" b="b"/>
            <a:pathLst>
              <a:path w="250190" h="250190">
                <a:moveTo>
                  <a:pt x="124968" y="0"/>
                </a:moveTo>
                <a:lnTo>
                  <a:pt x="0" y="124968"/>
                </a:lnTo>
                <a:lnTo>
                  <a:pt x="124968" y="249936"/>
                </a:lnTo>
                <a:lnTo>
                  <a:pt x="249935" y="124968"/>
                </a:lnTo>
                <a:lnTo>
                  <a:pt x="12496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44752" y="1185672"/>
            <a:ext cx="3282950" cy="460375"/>
            <a:chOff x="1444752" y="1185672"/>
            <a:chExt cx="3282950" cy="460375"/>
          </a:xfrm>
        </p:grpSpPr>
        <p:sp>
          <p:nvSpPr>
            <p:cNvPr id="5" name="object 5"/>
            <p:cNvSpPr/>
            <p:nvPr/>
          </p:nvSpPr>
          <p:spPr>
            <a:xfrm>
              <a:off x="1444752" y="1185672"/>
              <a:ext cx="3282950" cy="460375"/>
            </a:xfrm>
            <a:custGeom>
              <a:avLst/>
              <a:gdLst/>
              <a:ahLst/>
              <a:cxnLst/>
              <a:rect l="l" t="t" r="r" b="b"/>
              <a:pathLst>
                <a:path w="3282950" h="460375">
                  <a:moveTo>
                    <a:pt x="3282696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3282696" y="460248"/>
                  </a:lnTo>
                  <a:lnTo>
                    <a:pt x="3282696" y="0"/>
                  </a:lnTo>
                  <a:close/>
                </a:path>
              </a:pathLst>
            </a:custGeom>
            <a:solidFill>
              <a:srgbClr val="B71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95372" y="1268603"/>
              <a:ext cx="1327785" cy="295275"/>
            </a:xfrm>
            <a:custGeom>
              <a:avLst/>
              <a:gdLst/>
              <a:ahLst/>
              <a:cxnLst/>
              <a:rect l="l" t="t" r="r" b="b"/>
              <a:pathLst>
                <a:path w="1327785" h="295275">
                  <a:moveTo>
                    <a:pt x="290194" y="241046"/>
                  </a:moveTo>
                  <a:lnTo>
                    <a:pt x="10667" y="241046"/>
                  </a:lnTo>
                  <a:lnTo>
                    <a:pt x="10667" y="282448"/>
                  </a:lnTo>
                  <a:lnTo>
                    <a:pt x="290194" y="282448"/>
                  </a:lnTo>
                  <a:lnTo>
                    <a:pt x="290194" y="241046"/>
                  </a:lnTo>
                  <a:close/>
                </a:path>
                <a:path w="1327785" h="295275">
                  <a:moveTo>
                    <a:pt x="180720" y="190500"/>
                  </a:moveTo>
                  <a:lnTo>
                    <a:pt x="136016" y="190500"/>
                  </a:lnTo>
                  <a:lnTo>
                    <a:pt x="136016" y="241046"/>
                  </a:lnTo>
                  <a:lnTo>
                    <a:pt x="180720" y="241046"/>
                  </a:lnTo>
                  <a:lnTo>
                    <a:pt x="180720" y="190500"/>
                  </a:lnTo>
                  <a:close/>
                </a:path>
                <a:path w="1327785" h="295275">
                  <a:moveTo>
                    <a:pt x="267842" y="150241"/>
                  </a:moveTo>
                  <a:lnTo>
                    <a:pt x="47878" y="150241"/>
                  </a:lnTo>
                  <a:lnTo>
                    <a:pt x="47878" y="190500"/>
                  </a:lnTo>
                  <a:lnTo>
                    <a:pt x="267842" y="190500"/>
                  </a:lnTo>
                  <a:lnTo>
                    <a:pt x="267842" y="150241"/>
                  </a:lnTo>
                  <a:close/>
                </a:path>
                <a:path w="1327785" h="295275">
                  <a:moveTo>
                    <a:pt x="52069" y="12700"/>
                  </a:moveTo>
                  <a:lnTo>
                    <a:pt x="40808" y="44991"/>
                  </a:lnTo>
                  <a:lnTo>
                    <a:pt x="28368" y="73866"/>
                  </a:lnTo>
                  <a:lnTo>
                    <a:pt x="14761" y="99335"/>
                  </a:lnTo>
                  <a:lnTo>
                    <a:pt x="0" y="121412"/>
                  </a:lnTo>
                  <a:lnTo>
                    <a:pt x="5405" y="134534"/>
                  </a:lnTo>
                  <a:lnTo>
                    <a:pt x="10572" y="147431"/>
                  </a:lnTo>
                  <a:lnTo>
                    <a:pt x="15501" y="160113"/>
                  </a:lnTo>
                  <a:lnTo>
                    <a:pt x="20192" y="172593"/>
                  </a:lnTo>
                  <a:lnTo>
                    <a:pt x="32075" y="155612"/>
                  </a:lnTo>
                  <a:lnTo>
                    <a:pt x="43338" y="138001"/>
                  </a:lnTo>
                  <a:lnTo>
                    <a:pt x="53982" y="119747"/>
                  </a:lnTo>
                  <a:lnTo>
                    <a:pt x="64007" y="100837"/>
                  </a:lnTo>
                  <a:lnTo>
                    <a:pt x="279526" y="100837"/>
                  </a:lnTo>
                  <a:lnTo>
                    <a:pt x="279526" y="60706"/>
                  </a:lnTo>
                  <a:lnTo>
                    <a:pt x="82422" y="60706"/>
                  </a:lnTo>
                  <a:lnTo>
                    <a:pt x="86088" y="51609"/>
                  </a:lnTo>
                  <a:lnTo>
                    <a:pt x="89646" y="42417"/>
                  </a:lnTo>
                  <a:lnTo>
                    <a:pt x="93085" y="33131"/>
                  </a:lnTo>
                  <a:lnTo>
                    <a:pt x="96392" y="23749"/>
                  </a:lnTo>
                  <a:lnTo>
                    <a:pt x="52069" y="12700"/>
                  </a:lnTo>
                  <a:close/>
                </a:path>
                <a:path w="1327785" h="295275">
                  <a:moveTo>
                    <a:pt x="180720" y="100837"/>
                  </a:moveTo>
                  <a:lnTo>
                    <a:pt x="136016" y="100837"/>
                  </a:lnTo>
                  <a:lnTo>
                    <a:pt x="136016" y="150241"/>
                  </a:lnTo>
                  <a:lnTo>
                    <a:pt x="180720" y="150241"/>
                  </a:lnTo>
                  <a:lnTo>
                    <a:pt x="180720" y="100837"/>
                  </a:lnTo>
                  <a:close/>
                </a:path>
                <a:path w="1327785" h="295275">
                  <a:moveTo>
                    <a:pt x="180720" y="1777"/>
                  </a:moveTo>
                  <a:lnTo>
                    <a:pt x="136016" y="1777"/>
                  </a:lnTo>
                  <a:lnTo>
                    <a:pt x="136016" y="60706"/>
                  </a:lnTo>
                  <a:lnTo>
                    <a:pt x="180720" y="60706"/>
                  </a:lnTo>
                  <a:lnTo>
                    <a:pt x="180720" y="1777"/>
                  </a:lnTo>
                  <a:close/>
                </a:path>
                <a:path w="1327785" h="295275">
                  <a:moveTo>
                    <a:pt x="420877" y="173736"/>
                  </a:moveTo>
                  <a:lnTo>
                    <a:pt x="380745" y="173736"/>
                  </a:lnTo>
                  <a:lnTo>
                    <a:pt x="380745" y="295275"/>
                  </a:lnTo>
                  <a:lnTo>
                    <a:pt x="420877" y="295275"/>
                  </a:lnTo>
                  <a:lnTo>
                    <a:pt x="420877" y="173736"/>
                  </a:lnTo>
                  <a:close/>
                </a:path>
                <a:path w="1327785" h="295275">
                  <a:moveTo>
                    <a:pt x="466216" y="253873"/>
                  </a:moveTo>
                  <a:lnTo>
                    <a:pt x="468235" y="261750"/>
                  </a:lnTo>
                  <a:lnTo>
                    <a:pt x="470265" y="270891"/>
                  </a:lnTo>
                  <a:lnTo>
                    <a:pt x="472298" y="281432"/>
                  </a:lnTo>
                  <a:lnTo>
                    <a:pt x="474217" y="292862"/>
                  </a:lnTo>
                  <a:lnTo>
                    <a:pt x="528573" y="291084"/>
                  </a:lnTo>
                  <a:lnTo>
                    <a:pt x="563435" y="270240"/>
                  </a:lnTo>
                  <a:lnTo>
                    <a:pt x="565856" y="255143"/>
                  </a:lnTo>
                  <a:lnTo>
                    <a:pt x="497077" y="255143"/>
                  </a:lnTo>
                  <a:lnTo>
                    <a:pt x="489219" y="255069"/>
                  </a:lnTo>
                  <a:lnTo>
                    <a:pt x="481456" y="254841"/>
                  </a:lnTo>
                  <a:lnTo>
                    <a:pt x="473789" y="254446"/>
                  </a:lnTo>
                  <a:lnTo>
                    <a:pt x="466216" y="253873"/>
                  </a:lnTo>
                  <a:close/>
                </a:path>
                <a:path w="1327785" h="295275">
                  <a:moveTo>
                    <a:pt x="565911" y="207137"/>
                  </a:moveTo>
                  <a:lnTo>
                    <a:pt x="523620" y="207137"/>
                  </a:lnTo>
                  <a:lnTo>
                    <a:pt x="523494" y="246252"/>
                  </a:lnTo>
                  <a:lnTo>
                    <a:pt x="521715" y="250062"/>
                  </a:lnTo>
                  <a:lnTo>
                    <a:pt x="518159" y="252095"/>
                  </a:lnTo>
                  <a:lnTo>
                    <a:pt x="514476" y="254126"/>
                  </a:lnTo>
                  <a:lnTo>
                    <a:pt x="507491" y="255143"/>
                  </a:lnTo>
                  <a:lnTo>
                    <a:pt x="565856" y="255143"/>
                  </a:lnTo>
                  <a:lnTo>
                    <a:pt x="565911" y="207137"/>
                  </a:lnTo>
                  <a:close/>
                </a:path>
                <a:path w="1327785" h="295275">
                  <a:moveTo>
                    <a:pt x="639444" y="171069"/>
                  </a:moveTo>
                  <a:lnTo>
                    <a:pt x="429513" y="171069"/>
                  </a:lnTo>
                  <a:lnTo>
                    <a:pt x="429513" y="207137"/>
                  </a:lnTo>
                  <a:lnTo>
                    <a:pt x="639444" y="207137"/>
                  </a:lnTo>
                  <a:lnTo>
                    <a:pt x="639444" y="171069"/>
                  </a:lnTo>
                  <a:close/>
                </a:path>
                <a:path w="1327785" h="295275">
                  <a:moveTo>
                    <a:pt x="450850" y="65405"/>
                  </a:moveTo>
                  <a:lnTo>
                    <a:pt x="405129" y="65405"/>
                  </a:lnTo>
                  <a:lnTo>
                    <a:pt x="392441" y="89173"/>
                  </a:lnTo>
                  <a:lnTo>
                    <a:pt x="377825" y="111918"/>
                  </a:lnTo>
                  <a:lnTo>
                    <a:pt x="361303" y="133663"/>
                  </a:lnTo>
                  <a:lnTo>
                    <a:pt x="342900" y="154432"/>
                  </a:lnTo>
                  <a:lnTo>
                    <a:pt x="353059" y="200279"/>
                  </a:lnTo>
                  <a:lnTo>
                    <a:pt x="360207" y="193970"/>
                  </a:lnTo>
                  <a:lnTo>
                    <a:pt x="367188" y="187436"/>
                  </a:lnTo>
                  <a:lnTo>
                    <a:pt x="374026" y="180687"/>
                  </a:lnTo>
                  <a:lnTo>
                    <a:pt x="380745" y="173736"/>
                  </a:lnTo>
                  <a:lnTo>
                    <a:pt x="420877" y="173736"/>
                  </a:lnTo>
                  <a:lnTo>
                    <a:pt x="420877" y="121538"/>
                  </a:lnTo>
                  <a:lnTo>
                    <a:pt x="428972" y="108249"/>
                  </a:lnTo>
                  <a:lnTo>
                    <a:pt x="436673" y="94472"/>
                  </a:lnTo>
                  <a:lnTo>
                    <a:pt x="443970" y="80194"/>
                  </a:lnTo>
                  <a:lnTo>
                    <a:pt x="450850" y="65405"/>
                  </a:lnTo>
                  <a:close/>
                </a:path>
                <a:path w="1327785" h="295275">
                  <a:moveTo>
                    <a:pt x="625094" y="91312"/>
                  </a:moveTo>
                  <a:lnTo>
                    <a:pt x="447420" y="91312"/>
                  </a:lnTo>
                  <a:lnTo>
                    <a:pt x="447420" y="126746"/>
                  </a:lnTo>
                  <a:lnTo>
                    <a:pt x="566801" y="126746"/>
                  </a:lnTo>
                  <a:lnTo>
                    <a:pt x="557607" y="133103"/>
                  </a:lnTo>
                  <a:lnTo>
                    <a:pt x="547354" y="139985"/>
                  </a:lnTo>
                  <a:lnTo>
                    <a:pt x="536029" y="147391"/>
                  </a:lnTo>
                  <a:lnTo>
                    <a:pt x="523620" y="155321"/>
                  </a:lnTo>
                  <a:lnTo>
                    <a:pt x="523620" y="171069"/>
                  </a:lnTo>
                  <a:lnTo>
                    <a:pt x="565911" y="171069"/>
                  </a:lnTo>
                  <a:lnTo>
                    <a:pt x="565911" y="168148"/>
                  </a:lnTo>
                  <a:lnTo>
                    <a:pt x="580624" y="158313"/>
                  </a:lnTo>
                  <a:lnTo>
                    <a:pt x="595407" y="148240"/>
                  </a:lnTo>
                  <a:lnTo>
                    <a:pt x="610238" y="137929"/>
                  </a:lnTo>
                  <a:lnTo>
                    <a:pt x="625094" y="127381"/>
                  </a:lnTo>
                  <a:lnTo>
                    <a:pt x="625094" y="91312"/>
                  </a:lnTo>
                  <a:close/>
                </a:path>
                <a:path w="1327785" h="295275">
                  <a:moveTo>
                    <a:pt x="637666" y="28194"/>
                  </a:moveTo>
                  <a:lnTo>
                    <a:pt x="344423" y="28194"/>
                  </a:lnTo>
                  <a:lnTo>
                    <a:pt x="344423" y="65405"/>
                  </a:lnTo>
                  <a:lnTo>
                    <a:pt x="637666" y="65405"/>
                  </a:lnTo>
                  <a:lnTo>
                    <a:pt x="637666" y="28194"/>
                  </a:lnTo>
                  <a:close/>
                </a:path>
                <a:path w="1327785" h="295275">
                  <a:moveTo>
                    <a:pt x="429005" y="0"/>
                  </a:moveTo>
                  <a:lnTo>
                    <a:pt x="427051" y="7137"/>
                  </a:lnTo>
                  <a:lnTo>
                    <a:pt x="424876" y="14605"/>
                  </a:lnTo>
                  <a:lnTo>
                    <a:pt x="422744" y="21462"/>
                  </a:lnTo>
                  <a:lnTo>
                    <a:pt x="420496" y="28194"/>
                  </a:lnTo>
                  <a:lnTo>
                    <a:pt x="465708" y="28194"/>
                  </a:lnTo>
                  <a:lnTo>
                    <a:pt x="468313" y="21270"/>
                  </a:lnTo>
                  <a:lnTo>
                    <a:pt x="470647" y="14239"/>
                  </a:lnTo>
                  <a:lnTo>
                    <a:pt x="472694" y="7620"/>
                  </a:lnTo>
                  <a:lnTo>
                    <a:pt x="429005" y="0"/>
                  </a:lnTo>
                  <a:close/>
                </a:path>
                <a:path w="1327785" h="295275">
                  <a:moveTo>
                    <a:pt x="745363" y="205232"/>
                  </a:moveTo>
                  <a:lnTo>
                    <a:pt x="739648" y="205232"/>
                  </a:lnTo>
                  <a:lnTo>
                    <a:pt x="735964" y="206121"/>
                  </a:lnTo>
                  <a:lnTo>
                    <a:pt x="732408" y="207899"/>
                  </a:lnTo>
                  <a:lnTo>
                    <a:pt x="728726" y="209676"/>
                  </a:lnTo>
                  <a:lnTo>
                    <a:pt x="698595" y="235664"/>
                  </a:lnTo>
                  <a:lnTo>
                    <a:pt x="687069" y="247014"/>
                  </a:lnTo>
                  <a:lnTo>
                    <a:pt x="704976" y="294005"/>
                  </a:lnTo>
                  <a:lnTo>
                    <a:pt x="717877" y="278761"/>
                  </a:lnTo>
                  <a:lnTo>
                    <a:pt x="728741" y="266350"/>
                  </a:lnTo>
                  <a:lnTo>
                    <a:pt x="737534" y="256750"/>
                  </a:lnTo>
                  <a:lnTo>
                    <a:pt x="744219" y="249936"/>
                  </a:lnTo>
                  <a:lnTo>
                    <a:pt x="981293" y="249936"/>
                  </a:lnTo>
                  <a:lnTo>
                    <a:pt x="983296" y="244601"/>
                  </a:lnTo>
                  <a:lnTo>
                    <a:pt x="835913" y="244601"/>
                  </a:lnTo>
                  <a:lnTo>
                    <a:pt x="821888" y="243957"/>
                  </a:lnTo>
                  <a:lnTo>
                    <a:pt x="808958" y="242014"/>
                  </a:lnTo>
                  <a:lnTo>
                    <a:pt x="797123" y="238761"/>
                  </a:lnTo>
                  <a:lnTo>
                    <a:pt x="786383" y="234187"/>
                  </a:lnTo>
                  <a:lnTo>
                    <a:pt x="828099" y="206248"/>
                  </a:lnTo>
                  <a:lnTo>
                    <a:pt x="749553" y="206248"/>
                  </a:lnTo>
                  <a:lnTo>
                    <a:pt x="747522" y="205486"/>
                  </a:lnTo>
                  <a:lnTo>
                    <a:pt x="745363" y="205232"/>
                  </a:lnTo>
                  <a:close/>
                </a:path>
                <a:path w="1327785" h="295275">
                  <a:moveTo>
                    <a:pt x="981293" y="249936"/>
                  </a:moveTo>
                  <a:lnTo>
                    <a:pt x="744219" y="249936"/>
                  </a:lnTo>
                  <a:lnTo>
                    <a:pt x="759344" y="265604"/>
                  </a:lnTo>
                  <a:lnTo>
                    <a:pt x="804406" y="283511"/>
                  </a:lnTo>
                  <a:lnTo>
                    <a:pt x="882523" y="286766"/>
                  </a:lnTo>
                  <a:lnTo>
                    <a:pt x="933751" y="287305"/>
                  </a:lnTo>
                  <a:lnTo>
                    <a:pt x="953906" y="287230"/>
                  </a:lnTo>
                  <a:lnTo>
                    <a:pt x="970406" y="286893"/>
                  </a:lnTo>
                  <a:lnTo>
                    <a:pt x="973385" y="275010"/>
                  </a:lnTo>
                  <a:lnTo>
                    <a:pt x="976614" y="263747"/>
                  </a:lnTo>
                  <a:lnTo>
                    <a:pt x="980104" y="253103"/>
                  </a:lnTo>
                  <a:lnTo>
                    <a:pt x="981293" y="249936"/>
                  </a:lnTo>
                  <a:close/>
                </a:path>
                <a:path w="1327785" h="295275">
                  <a:moveTo>
                    <a:pt x="983868" y="243077"/>
                  </a:moveTo>
                  <a:lnTo>
                    <a:pt x="956250" y="243744"/>
                  </a:lnTo>
                  <a:lnTo>
                    <a:pt x="835913" y="244601"/>
                  </a:lnTo>
                  <a:lnTo>
                    <a:pt x="983296" y="244601"/>
                  </a:lnTo>
                  <a:lnTo>
                    <a:pt x="983868" y="243077"/>
                  </a:lnTo>
                  <a:close/>
                </a:path>
                <a:path w="1327785" h="295275">
                  <a:moveTo>
                    <a:pt x="956690" y="55245"/>
                  </a:moveTo>
                  <a:lnTo>
                    <a:pt x="703706" y="55245"/>
                  </a:lnTo>
                  <a:lnTo>
                    <a:pt x="703706" y="95504"/>
                  </a:lnTo>
                  <a:lnTo>
                    <a:pt x="895476" y="95504"/>
                  </a:lnTo>
                  <a:lnTo>
                    <a:pt x="864943" y="123434"/>
                  </a:lnTo>
                  <a:lnTo>
                    <a:pt x="830468" y="151209"/>
                  </a:lnTo>
                  <a:lnTo>
                    <a:pt x="792017" y="178817"/>
                  </a:lnTo>
                  <a:lnTo>
                    <a:pt x="749553" y="206248"/>
                  </a:lnTo>
                  <a:lnTo>
                    <a:pt x="828099" y="206248"/>
                  </a:lnTo>
                  <a:lnTo>
                    <a:pt x="833104" y="202896"/>
                  </a:lnTo>
                  <a:lnTo>
                    <a:pt x="877061" y="169211"/>
                  </a:lnTo>
                  <a:lnTo>
                    <a:pt x="918257" y="133121"/>
                  </a:lnTo>
                  <a:lnTo>
                    <a:pt x="956690" y="94614"/>
                  </a:lnTo>
                  <a:lnTo>
                    <a:pt x="956690" y="55245"/>
                  </a:lnTo>
                  <a:close/>
                </a:path>
                <a:path w="1327785" h="295275">
                  <a:moveTo>
                    <a:pt x="833754" y="0"/>
                  </a:moveTo>
                  <a:lnTo>
                    <a:pt x="794257" y="18669"/>
                  </a:lnTo>
                  <a:lnTo>
                    <a:pt x="801115" y="28956"/>
                  </a:lnTo>
                  <a:lnTo>
                    <a:pt x="807211" y="38481"/>
                  </a:lnTo>
                  <a:lnTo>
                    <a:pt x="812545" y="47244"/>
                  </a:lnTo>
                  <a:lnTo>
                    <a:pt x="817117" y="55245"/>
                  </a:lnTo>
                  <a:lnTo>
                    <a:pt x="842772" y="55245"/>
                  </a:lnTo>
                  <a:lnTo>
                    <a:pt x="863218" y="45466"/>
                  </a:lnTo>
                  <a:lnTo>
                    <a:pt x="857954" y="36397"/>
                  </a:lnTo>
                  <a:lnTo>
                    <a:pt x="851296" y="25781"/>
                  </a:lnTo>
                  <a:lnTo>
                    <a:pt x="843234" y="13640"/>
                  </a:lnTo>
                  <a:lnTo>
                    <a:pt x="833754" y="0"/>
                  </a:lnTo>
                  <a:close/>
                </a:path>
                <a:path w="1327785" h="295275">
                  <a:moveTo>
                    <a:pt x="1156095" y="269875"/>
                  </a:moveTo>
                  <a:lnTo>
                    <a:pt x="1127378" y="269875"/>
                  </a:lnTo>
                  <a:lnTo>
                    <a:pt x="1140460" y="294259"/>
                  </a:lnTo>
                  <a:lnTo>
                    <a:pt x="1146149" y="285210"/>
                  </a:lnTo>
                  <a:lnTo>
                    <a:pt x="1151969" y="276161"/>
                  </a:lnTo>
                  <a:lnTo>
                    <a:pt x="1156095" y="269875"/>
                  </a:lnTo>
                  <a:close/>
                </a:path>
                <a:path w="1327785" h="295275">
                  <a:moveTo>
                    <a:pt x="1325552" y="258063"/>
                  </a:moveTo>
                  <a:lnTo>
                    <a:pt x="1163954" y="258063"/>
                  </a:lnTo>
                  <a:lnTo>
                    <a:pt x="1173835" y="271347"/>
                  </a:lnTo>
                  <a:lnTo>
                    <a:pt x="1188989" y="280701"/>
                  </a:lnTo>
                  <a:lnTo>
                    <a:pt x="1209407" y="286103"/>
                  </a:lnTo>
                  <a:lnTo>
                    <a:pt x="1235075" y="287527"/>
                  </a:lnTo>
                  <a:lnTo>
                    <a:pt x="1317498" y="288036"/>
                  </a:lnTo>
                  <a:lnTo>
                    <a:pt x="1319353" y="280489"/>
                  </a:lnTo>
                  <a:lnTo>
                    <a:pt x="1321789" y="271347"/>
                  </a:lnTo>
                  <a:lnTo>
                    <a:pt x="1324445" y="261872"/>
                  </a:lnTo>
                  <a:lnTo>
                    <a:pt x="1325552" y="258063"/>
                  </a:lnTo>
                  <a:close/>
                </a:path>
                <a:path w="1327785" h="295275">
                  <a:moveTo>
                    <a:pt x="1098803" y="158242"/>
                  </a:moveTo>
                  <a:lnTo>
                    <a:pt x="1067180" y="158242"/>
                  </a:lnTo>
                  <a:lnTo>
                    <a:pt x="1067180" y="247650"/>
                  </a:lnTo>
                  <a:lnTo>
                    <a:pt x="1030604" y="252984"/>
                  </a:lnTo>
                  <a:lnTo>
                    <a:pt x="1036574" y="284480"/>
                  </a:lnTo>
                  <a:lnTo>
                    <a:pt x="1087834" y="275796"/>
                  </a:lnTo>
                  <a:lnTo>
                    <a:pt x="1109065" y="272496"/>
                  </a:lnTo>
                  <a:lnTo>
                    <a:pt x="1127378" y="269875"/>
                  </a:lnTo>
                  <a:lnTo>
                    <a:pt x="1156095" y="269875"/>
                  </a:lnTo>
                  <a:lnTo>
                    <a:pt x="1157908" y="267112"/>
                  </a:lnTo>
                  <a:lnTo>
                    <a:pt x="1163954" y="258063"/>
                  </a:lnTo>
                  <a:lnTo>
                    <a:pt x="1325552" y="258063"/>
                  </a:lnTo>
                  <a:lnTo>
                    <a:pt x="1327288" y="252095"/>
                  </a:lnTo>
                  <a:lnTo>
                    <a:pt x="1239012" y="252095"/>
                  </a:lnTo>
                  <a:lnTo>
                    <a:pt x="1218817" y="250995"/>
                  </a:lnTo>
                  <a:lnTo>
                    <a:pt x="1202420" y="246919"/>
                  </a:lnTo>
                  <a:lnTo>
                    <a:pt x="1198742" y="244856"/>
                  </a:lnTo>
                  <a:lnTo>
                    <a:pt x="1129664" y="244856"/>
                  </a:lnTo>
                  <a:lnTo>
                    <a:pt x="1129664" y="242188"/>
                  </a:lnTo>
                  <a:lnTo>
                    <a:pt x="1098803" y="242188"/>
                  </a:lnTo>
                  <a:lnTo>
                    <a:pt x="1098803" y="158242"/>
                  </a:lnTo>
                  <a:close/>
                </a:path>
                <a:path w="1327785" h="295275">
                  <a:moveTo>
                    <a:pt x="1272286" y="227964"/>
                  </a:moveTo>
                  <a:lnTo>
                    <a:pt x="1239012" y="227964"/>
                  </a:lnTo>
                  <a:lnTo>
                    <a:pt x="1239012" y="252095"/>
                  </a:lnTo>
                  <a:lnTo>
                    <a:pt x="1272286" y="252095"/>
                  </a:lnTo>
                  <a:lnTo>
                    <a:pt x="1272286" y="227964"/>
                  </a:lnTo>
                  <a:close/>
                </a:path>
                <a:path w="1327785" h="295275">
                  <a:moveTo>
                    <a:pt x="1327657" y="250825"/>
                  </a:moveTo>
                  <a:lnTo>
                    <a:pt x="1272286" y="252095"/>
                  </a:lnTo>
                  <a:lnTo>
                    <a:pt x="1327288" y="252095"/>
                  </a:lnTo>
                  <a:lnTo>
                    <a:pt x="1327657" y="250825"/>
                  </a:lnTo>
                  <a:close/>
                </a:path>
                <a:path w="1327785" h="295275">
                  <a:moveTo>
                    <a:pt x="1180973" y="91059"/>
                  </a:moveTo>
                  <a:lnTo>
                    <a:pt x="1130935" y="91059"/>
                  </a:lnTo>
                  <a:lnTo>
                    <a:pt x="1130935" y="128524"/>
                  </a:lnTo>
                  <a:lnTo>
                    <a:pt x="1149095" y="128524"/>
                  </a:lnTo>
                  <a:lnTo>
                    <a:pt x="1149095" y="221361"/>
                  </a:lnTo>
                  <a:lnTo>
                    <a:pt x="1145095" y="226317"/>
                  </a:lnTo>
                  <a:lnTo>
                    <a:pt x="1140523" y="231870"/>
                  </a:lnTo>
                  <a:lnTo>
                    <a:pt x="1129664" y="244856"/>
                  </a:lnTo>
                  <a:lnTo>
                    <a:pt x="1198742" y="244856"/>
                  </a:lnTo>
                  <a:lnTo>
                    <a:pt x="1189809" y="239843"/>
                  </a:lnTo>
                  <a:lnTo>
                    <a:pt x="1180973" y="229743"/>
                  </a:lnTo>
                  <a:lnTo>
                    <a:pt x="1180973" y="91059"/>
                  </a:lnTo>
                  <a:close/>
                </a:path>
                <a:path w="1327785" h="295275">
                  <a:moveTo>
                    <a:pt x="1129664" y="236855"/>
                  </a:moveTo>
                  <a:lnTo>
                    <a:pt x="1098803" y="242188"/>
                  </a:lnTo>
                  <a:lnTo>
                    <a:pt x="1129664" y="242188"/>
                  </a:lnTo>
                  <a:lnTo>
                    <a:pt x="1129664" y="236855"/>
                  </a:lnTo>
                  <a:close/>
                </a:path>
                <a:path w="1327785" h="295275">
                  <a:moveTo>
                    <a:pt x="1055624" y="171958"/>
                  </a:moveTo>
                  <a:lnTo>
                    <a:pt x="1034161" y="175513"/>
                  </a:lnTo>
                  <a:lnTo>
                    <a:pt x="1036587" y="187827"/>
                  </a:lnTo>
                  <a:lnTo>
                    <a:pt x="1039100" y="202120"/>
                  </a:lnTo>
                  <a:lnTo>
                    <a:pt x="1041679" y="218358"/>
                  </a:lnTo>
                  <a:lnTo>
                    <a:pt x="1044320" y="236600"/>
                  </a:lnTo>
                  <a:lnTo>
                    <a:pt x="1065402" y="233299"/>
                  </a:lnTo>
                  <a:lnTo>
                    <a:pt x="1057312" y="182721"/>
                  </a:lnTo>
                  <a:lnTo>
                    <a:pt x="1055624" y="171958"/>
                  </a:lnTo>
                  <a:close/>
                </a:path>
                <a:path w="1327785" h="295275">
                  <a:moveTo>
                    <a:pt x="1110106" y="171958"/>
                  </a:moveTo>
                  <a:lnTo>
                    <a:pt x="1104912" y="202120"/>
                  </a:lnTo>
                  <a:lnTo>
                    <a:pt x="1100201" y="229743"/>
                  </a:lnTo>
                  <a:lnTo>
                    <a:pt x="1120520" y="233934"/>
                  </a:lnTo>
                  <a:lnTo>
                    <a:pt x="1123852" y="217265"/>
                  </a:lnTo>
                  <a:lnTo>
                    <a:pt x="1126794" y="202104"/>
                  </a:lnTo>
                  <a:lnTo>
                    <a:pt x="1129443" y="187827"/>
                  </a:lnTo>
                  <a:lnTo>
                    <a:pt x="1131442" y="176402"/>
                  </a:lnTo>
                  <a:lnTo>
                    <a:pt x="1110106" y="171958"/>
                  </a:lnTo>
                  <a:close/>
                </a:path>
                <a:path w="1327785" h="295275">
                  <a:moveTo>
                    <a:pt x="1324737" y="198755"/>
                  </a:moveTo>
                  <a:lnTo>
                    <a:pt x="1186306" y="198755"/>
                  </a:lnTo>
                  <a:lnTo>
                    <a:pt x="1186306" y="227964"/>
                  </a:lnTo>
                  <a:lnTo>
                    <a:pt x="1324737" y="227964"/>
                  </a:lnTo>
                  <a:lnTo>
                    <a:pt x="1324737" y="198755"/>
                  </a:lnTo>
                  <a:close/>
                </a:path>
                <a:path w="1327785" h="295275">
                  <a:moveTo>
                    <a:pt x="1272286" y="183007"/>
                  </a:moveTo>
                  <a:lnTo>
                    <a:pt x="1239012" y="183007"/>
                  </a:lnTo>
                  <a:lnTo>
                    <a:pt x="1239012" y="198755"/>
                  </a:lnTo>
                  <a:lnTo>
                    <a:pt x="1272286" y="198755"/>
                  </a:lnTo>
                  <a:lnTo>
                    <a:pt x="1272286" y="183007"/>
                  </a:lnTo>
                  <a:close/>
                </a:path>
                <a:path w="1327785" h="295275">
                  <a:moveTo>
                    <a:pt x="1318132" y="65150"/>
                  </a:moveTo>
                  <a:lnTo>
                    <a:pt x="1193164" y="65150"/>
                  </a:lnTo>
                  <a:lnTo>
                    <a:pt x="1193164" y="183007"/>
                  </a:lnTo>
                  <a:lnTo>
                    <a:pt x="1318132" y="183007"/>
                  </a:lnTo>
                  <a:lnTo>
                    <a:pt x="1318132" y="154432"/>
                  </a:lnTo>
                  <a:lnTo>
                    <a:pt x="1218056" y="154432"/>
                  </a:lnTo>
                  <a:lnTo>
                    <a:pt x="1218056" y="136525"/>
                  </a:lnTo>
                  <a:lnTo>
                    <a:pt x="1318132" y="136525"/>
                  </a:lnTo>
                  <a:lnTo>
                    <a:pt x="1318132" y="111506"/>
                  </a:lnTo>
                  <a:lnTo>
                    <a:pt x="1218056" y="111506"/>
                  </a:lnTo>
                  <a:lnTo>
                    <a:pt x="1218056" y="93725"/>
                  </a:lnTo>
                  <a:lnTo>
                    <a:pt x="1318132" y="93725"/>
                  </a:lnTo>
                  <a:lnTo>
                    <a:pt x="1318132" y="65150"/>
                  </a:lnTo>
                  <a:close/>
                </a:path>
                <a:path w="1327785" h="295275">
                  <a:moveTo>
                    <a:pt x="1128522" y="127888"/>
                  </a:moveTo>
                  <a:lnTo>
                    <a:pt x="1033906" y="127888"/>
                  </a:lnTo>
                  <a:lnTo>
                    <a:pt x="1033906" y="158242"/>
                  </a:lnTo>
                  <a:lnTo>
                    <a:pt x="1128522" y="158242"/>
                  </a:lnTo>
                  <a:lnTo>
                    <a:pt x="1128522" y="127888"/>
                  </a:lnTo>
                  <a:close/>
                </a:path>
                <a:path w="1327785" h="295275">
                  <a:moveTo>
                    <a:pt x="1272286" y="136525"/>
                  </a:moveTo>
                  <a:lnTo>
                    <a:pt x="1239012" y="136525"/>
                  </a:lnTo>
                  <a:lnTo>
                    <a:pt x="1239012" y="154432"/>
                  </a:lnTo>
                  <a:lnTo>
                    <a:pt x="1272286" y="154432"/>
                  </a:lnTo>
                  <a:lnTo>
                    <a:pt x="1272286" y="136525"/>
                  </a:lnTo>
                  <a:close/>
                </a:path>
                <a:path w="1327785" h="295275">
                  <a:moveTo>
                    <a:pt x="1318132" y="136525"/>
                  </a:moveTo>
                  <a:lnTo>
                    <a:pt x="1293114" y="136525"/>
                  </a:lnTo>
                  <a:lnTo>
                    <a:pt x="1293114" y="154432"/>
                  </a:lnTo>
                  <a:lnTo>
                    <a:pt x="1318132" y="154432"/>
                  </a:lnTo>
                  <a:lnTo>
                    <a:pt x="1318132" y="136525"/>
                  </a:lnTo>
                  <a:close/>
                </a:path>
                <a:path w="1327785" h="295275">
                  <a:moveTo>
                    <a:pt x="1098803" y="106552"/>
                  </a:moveTo>
                  <a:lnTo>
                    <a:pt x="1067180" y="106552"/>
                  </a:lnTo>
                  <a:lnTo>
                    <a:pt x="1067180" y="127888"/>
                  </a:lnTo>
                  <a:lnTo>
                    <a:pt x="1098803" y="127888"/>
                  </a:lnTo>
                  <a:lnTo>
                    <a:pt x="1098803" y="106552"/>
                  </a:lnTo>
                  <a:close/>
                </a:path>
                <a:path w="1327785" h="295275">
                  <a:moveTo>
                    <a:pt x="1272286" y="93725"/>
                  </a:moveTo>
                  <a:lnTo>
                    <a:pt x="1239012" y="93725"/>
                  </a:lnTo>
                  <a:lnTo>
                    <a:pt x="1239012" y="111506"/>
                  </a:lnTo>
                  <a:lnTo>
                    <a:pt x="1272286" y="111506"/>
                  </a:lnTo>
                  <a:lnTo>
                    <a:pt x="1272286" y="93725"/>
                  </a:lnTo>
                  <a:close/>
                </a:path>
                <a:path w="1327785" h="295275">
                  <a:moveTo>
                    <a:pt x="1318132" y="93725"/>
                  </a:moveTo>
                  <a:lnTo>
                    <a:pt x="1293114" y="93725"/>
                  </a:lnTo>
                  <a:lnTo>
                    <a:pt x="1293114" y="111506"/>
                  </a:lnTo>
                  <a:lnTo>
                    <a:pt x="1318132" y="111506"/>
                  </a:lnTo>
                  <a:lnTo>
                    <a:pt x="1318132" y="93725"/>
                  </a:lnTo>
                  <a:close/>
                </a:path>
                <a:path w="1327785" h="295275">
                  <a:moveTo>
                    <a:pt x="1107058" y="2667"/>
                  </a:moveTo>
                  <a:lnTo>
                    <a:pt x="1070482" y="2667"/>
                  </a:lnTo>
                  <a:lnTo>
                    <a:pt x="1061507" y="19760"/>
                  </a:lnTo>
                  <a:lnTo>
                    <a:pt x="1052115" y="35972"/>
                  </a:lnTo>
                  <a:lnTo>
                    <a:pt x="1042318" y="51280"/>
                  </a:lnTo>
                  <a:lnTo>
                    <a:pt x="1032128" y="65659"/>
                  </a:lnTo>
                  <a:lnTo>
                    <a:pt x="1039494" y="108331"/>
                  </a:lnTo>
                  <a:lnTo>
                    <a:pt x="1043939" y="102488"/>
                  </a:lnTo>
                  <a:lnTo>
                    <a:pt x="1052067" y="91567"/>
                  </a:lnTo>
                  <a:lnTo>
                    <a:pt x="1115187" y="91567"/>
                  </a:lnTo>
                  <a:lnTo>
                    <a:pt x="1115187" y="88900"/>
                  </a:lnTo>
                  <a:lnTo>
                    <a:pt x="1129006" y="88900"/>
                  </a:lnTo>
                  <a:lnTo>
                    <a:pt x="1138054" y="77088"/>
                  </a:lnTo>
                  <a:lnTo>
                    <a:pt x="1061847" y="77088"/>
                  </a:lnTo>
                  <a:lnTo>
                    <a:pt x="1067798" y="67492"/>
                  </a:lnTo>
                  <a:lnTo>
                    <a:pt x="1073451" y="58134"/>
                  </a:lnTo>
                  <a:lnTo>
                    <a:pt x="1078795" y="49014"/>
                  </a:lnTo>
                  <a:lnTo>
                    <a:pt x="1083817" y="40132"/>
                  </a:lnTo>
                  <a:lnTo>
                    <a:pt x="1120353" y="40132"/>
                  </a:lnTo>
                  <a:lnTo>
                    <a:pt x="1112002" y="28319"/>
                  </a:lnTo>
                  <a:lnTo>
                    <a:pt x="1100836" y="12700"/>
                  </a:lnTo>
                  <a:lnTo>
                    <a:pt x="1107058" y="2667"/>
                  </a:lnTo>
                  <a:close/>
                </a:path>
                <a:path w="1327785" h="295275">
                  <a:moveTo>
                    <a:pt x="1115187" y="91567"/>
                  </a:moveTo>
                  <a:lnTo>
                    <a:pt x="1052067" y="91567"/>
                  </a:lnTo>
                  <a:lnTo>
                    <a:pt x="1052067" y="106552"/>
                  </a:lnTo>
                  <a:lnTo>
                    <a:pt x="1115187" y="106552"/>
                  </a:lnTo>
                  <a:lnTo>
                    <a:pt x="1115187" y="91567"/>
                  </a:lnTo>
                  <a:close/>
                </a:path>
                <a:path w="1327785" h="295275">
                  <a:moveTo>
                    <a:pt x="1129006" y="88900"/>
                  </a:moveTo>
                  <a:lnTo>
                    <a:pt x="1115187" y="88900"/>
                  </a:lnTo>
                  <a:lnTo>
                    <a:pt x="1117473" y="93091"/>
                  </a:lnTo>
                  <a:lnTo>
                    <a:pt x="1119504" y="96520"/>
                  </a:lnTo>
                  <a:lnTo>
                    <a:pt x="1121028" y="99313"/>
                  </a:lnTo>
                  <a:lnTo>
                    <a:pt x="1129006" y="88900"/>
                  </a:lnTo>
                  <a:close/>
                </a:path>
                <a:path w="1327785" h="295275">
                  <a:moveTo>
                    <a:pt x="1120353" y="40132"/>
                  </a:moveTo>
                  <a:lnTo>
                    <a:pt x="1083817" y="40132"/>
                  </a:lnTo>
                  <a:lnTo>
                    <a:pt x="1090584" y="49924"/>
                  </a:lnTo>
                  <a:lnTo>
                    <a:pt x="1096803" y="59324"/>
                  </a:lnTo>
                  <a:lnTo>
                    <a:pt x="1102498" y="68367"/>
                  </a:lnTo>
                  <a:lnTo>
                    <a:pt x="1107693" y="77088"/>
                  </a:lnTo>
                  <a:lnTo>
                    <a:pt x="1138054" y="77088"/>
                  </a:lnTo>
                  <a:lnTo>
                    <a:pt x="1142238" y="71627"/>
                  </a:lnTo>
                  <a:lnTo>
                    <a:pt x="1132714" y="57794"/>
                  </a:lnTo>
                  <a:lnTo>
                    <a:pt x="1122632" y="43354"/>
                  </a:lnTo>
                  <a:lnTo>
                    <a:pt x="1120353" y="40132"/>
                  </a:lnTo>
                  <a:close/>
                </a:path>
                <a:path w="1327785" h="295275">
                  <a:moveTo>
                    <a:pt x="1164589" y="1777"/>
                  </a:moveTo>
                  <a:lnTo>
                    <a:pt x="1130935" y="10668"/>
                  </a:lnTo>
                  <a:lnTo>
                    <a:pt x="1136009" y="26763"/>
                  </a:lnTo>
                  <a:lnTo>
                    <a:pt x="1140571" y="42656"/>
                  </a:lnTo>
                  <a:lnTo>
                    <a:pt x="1144633" y="58334"/>
                  </a:lnTo>
                  <a:lnTo>
                    <a:pt x="1148206" y="73787"/>
                  </a:lnTo>
                  <a:lnTo>
                    <a:pt x="1181480" y="64262"/>
                  </a:lnTo>
                  <a:lnTo>
                    <a:pt x="1177198" y="45622"/>
                  </a:lnTo>
                  <a:lnTo>
                    <a:pt x="1172940" y="28971"/>
                  </a:lnTo>
                  <a:lnTo>
                    <a:pt x="1168729" y="14345"/>
                  </a:lnTo>
                  <a:lnTo>
                    <a:pt x="1164589" y="1777"/>
                  </a:lnTo>
                  <a:close/>
                </a:path>
                <a:path w="1327785" h="295275">
                  <a:moveTo>
                    <a:pt x="1272286" y="49402"/>
                  </a:moveTo>
                  <a:lnTo>
                    <a:pt x="1239012" y="49402"/>
                  </a:lnTo>
                  <a:lnTo>
                    <a:pt x="1239012" y="65150"/>
                  </a:lnTo>
                  <a:lnTo>
                    <a:pt x="1272286" y="65150"/>
                  </a:lnTo>
                  <a:lnTo>
                    <a:pt x="1272286" y="49402"/>
                  </a:lnTo>
                  <a:close/>
                </a:path>
                <a:path w="1327785" h="295275">
                  <a:moveTo>
                    <a:pt x="1319656" y="20193"/>
                  </a:moveTo>
                  <a:lnTo>
                    <a:pt x="1188974" y="20193"/>
                  </a:lnTo>
                  <a:lnTo>
                    <a:pt x="1188974" y="49402"/>
                  </a:lnTo>
                  <a:lnTo>
                    <a:pt x="1319656" y="49402"/>
                  </a:lnTo>
                  <a:lnTo>
                    <a:pt x="1319656" y="20193"/>
                  </a:lnTo>
                  <a:close/>
                </a:path>
                <a:path w="1327785" h="295275">
                  <a:moveTo>
                    <a:pt x="1272286" y="1777"/>
                  </a:moveTo>
                  <a:lnTo>
                    <a:pt x="1239012" y="1777"/>
                  </a:lnTo>
                  <a:lnTo>
                    <a:pt x="1239012" y="20193"/>
                  </a:lnTo>
                  <a:lnTo>
                    <a:pt x="1272286" y="20193"/>
                  </a:lnTo>
                  <a:lnTo>
                    <a:pt x="1272286" y="17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056" y="1267968"/>
              <a:ext cx="295656" cy="2956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73023" y="1975485"/>
            <a:ext cx="11012805" cy="2948940"/>
            <a:chOff x="573023" y="1975485"/>
            <a:chExt cx="11012805" cy="29489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023" y="2121408"/>
              <a:ext cx="11012424" cy="28024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8075" y="2004060"/>
              <a:ext cx="6769734" cy="2853055"/>
            </a:xfrm>
            <a:custGeom>
              <a:avLst/>
              <a:gdLst/>
              <a:ahLst/>
              <a:cxnLst/>
              <a:rect l="l" t="t" r="r" b="b"/>
              <a:pathLst>
                <a:path w="6769734" h="2853054">
                  <a:moveTo>
                    <a:pt x="0" y="2852928"/>
                  </a:moveTo>
                  <a:lnTo>
                    <a:pt x="6769608" y="2852928"/>
                  </a:lnTo>
                  <a:lnTo>
                    <a:pt x="6769608" y="0"/>
                  </a:lnTo>
                  <a:lnTo>
                    <a:pt x="0" y="0"/>
                  </a:lnTo>
                  <a:lnTo>
                    <a:pt x="0" y="2852928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402838" y="5806528"/>
            <a:ext cx="309245" cy="107314"/>
          </a:xfrm>
          <a:custGeom>
            <a:avLst/>
            <a:gdLst/>
            <a:ahLst/>
            <a:cxnLst/>
            <a:rect l="l" t="t" r="r" b="b"/>
            <a:pathLst>
              <a:path w="309245" h="107314">
                <a:moveTo>
                  <a:pt x="309117" y="0"/>
                </a:moveTo>
                <a:lnTo>
                  <a:pt x="251460" y="0"/>
                </a:lnTo>
                <a:lnTo>
                  <a:pt x="250580" y="10353"/>
                </a:lnTo>
                <a:lnTo>
                  <a:pt x="248523" y="19637"/>
                </a:lnTo>
                <a:lnTo>
                  <a:pt x="215137" y="48196"/>
                </a:lnTo>
                <a:lnTo>
                  <a:pt x="206089" y="46734"/>
                </a:lnTo>
                <a:lnTo>
                  <a:pt x="194182" y="42344"/>
                </a:lnTo>
                <a:lnTo>
                  <a:pt x="179419" y="35026"/>
                </a:lnTo>
                <a:lnTo>
                  <a:pt x="161798" y="24777"/>
                </a:lnTo>
                <a:lnTo>
                  <a:pt x="143631" y="14885"/>
                </a:lnTo>
                <a:lnTo>
                  <a:pt x="125904" y="7821"/>
                </a:lnTo>
                <a:lnTo>
                  <a:pt x="108630" y="3583"/>
                </a:lnTo>
                <a:lnTo>
                  <a:pt x="91821" y="2171"/>
                </a:lnTo>
                <a:lnTo>
                  <a:pt x="72604" y="3883"/>
                </a:lnTo>
                <a:lnTo>
                  <a:pt x="26670" y="29540"/>
                </a:lnTo>
                <a:lnTo>
                  <a:pt x="7620" y="62668"/>
                </a:lnTo>
                <a:lnTo>
                  <a:pt x="0" y="107302"/>
                </a:lnTo>
                <a:lnTo>
                  <a:pt x="57531" y="107302"/>
                </a:lnTo>
                <a:lnTo>
                  <a:pt x="60505" y="86568"/>
                </a:lnTo>
                <a:lnTo>
                  <a:pt x="67897" y="71761"/>
                </a:lnTo>
                <a:lnTo>
                  <a:pt x="79694" y="62878"/>
                </a:lnTo>
                <a:lnTo>
                  <a:pt x="95885" y="59918"/>
                </a:lnTo>
                <a:lnTo>
                  <a:pt x="104199" y="61092"/>
                </a:lnTo>
                <a:lnTo>
                  <a:pt x="114680" y="64614"/>
                </a:lnTo>
                <a:lnTo>
                  <a:pt x="127353" y="70484"/>
                </a:lnTo>
                <a:lnTo>
                  <a:pt x="142239" y="78701"/>
                </a:lnTo>
                <a:lnTo>
                  <a:pt x="163839" y="90262"/>
                </a:lnTo>
                <a:lnTo>
                  <a:pt x="183689" y="98521"/>
                </a:lnTo>
                <a:lnTo>
                  <a:pt x="201801" y="103478"/>
                </a:lnTo>
                <a:lnTo>
                  <a:pt x="218186" y="105130"/>
                </a:lnTo>
                <a:lnTo>
                  <a:pt x="237541" y="103359"/>
                </a:lnTo>
                <a:lnTo>
                  <a:pt x="283083" y="76796"/>
                </a:lnTo>
                <a:lnTo>
                  <a:pt x="301672" y="43432"/>
                </a:lnTo>
                <a:lnTo>
                  <a:pt x="306782" y="22974"/>
                </a:lnTo>
                <a:lnTo>
                  <a:pt x="309117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75583" y="5567934"/>
            <a:ext cx="4443095" cy="541655"/>
          </a:xfrm>
          <a:custGeom>
            <a:avLst/>
            <a:gdLst/>
            <a:ahLst/>
            <a:cxnLst/>
            <a:rect l="l" t="t" r="r" b="b"/>
            <a:pathLst>
              <a:path w="4443095" h="541654">
                <a:moveTo>
                  <a:pt x="303402" y="460832"/>
                </a:moveTo>
                <a:lnTo>
                  <a:pt x="238632" y="460832"/>
                </a:lnTo>
                <a:lnTo>
                  <a:pt x="238539" y="471728"/>
                </a:lnTo>
                <a:lnTo>
                  <a:pt x="237946" y="478668"/>
                </a:lnTo>
                <a:lnTo>
                  <a:pt x="235330" y="485886"/>
                </a:lnTo>
                <a:lnTo>
                  <a:pt x="230810" y="492289"/>
                </a:lnTo>
                <a:lnTo>
                  <a:pt x="224408" y="497878"/>
                </a:lnTo>
                <a:lnTo>
                  <a:pt x="247903" y="540905"/>
                </a:lnTo>
                <a:lnTo>
                  <a:pt x="270478" y="534131"/>
                </a:lnTo>
                <a:lnTo>
                  <a:pt x="298958" y="526878"/>
                </a:lnTo>
                <a:lnTo>
                  <a:pt x="333343" y="519149"/>
                </a:lnTo>
                <a:lnTo>
                  <a:pt x="373633" y="510946"/>
                </a:lnTo>
                <a:lnTo>
                  <a:pt x="373719" y="497878"/>
                </a:lnTo>
                <a:lnTo>
                  <a:pt x="373919" y="485074"/>
                </a:lnTo>
                <a:lnTo>
                  <a:pt x="374259" y="470636"/>
                </a:lnTo>
                <a:lnTo>
                  <a:pt x="303402" y="470636"/>
                </a:lnTo>
                <a:lnTo>
                  <a:pt x="303402" y="460832"/>
                </a:lnTo>
                <a:close/>
              </a:path>
              <a:path w="4443095" h="541654">
                <a:moveTo>
                  <a:pt x="403923" y="389470"/>
                </a:moveTo>
                <a:lnTo>
                  <a:pt x="335533" y="389470"/>
                </a:lnTo>
                <a:lnTo>
                  <a:pt x="365900" y="434340"/>
                </a:lnTo>
                <a:lnTo>
                  <a:pt x="404066" y="472538"/>
                </a:lnTo>
                <a:lnTo>
                  <a:pt x="450066" y="504063"/>
                </a:lnTo>
                <a:lnTo>
                  <a:pt x="503936" y="528916"/>
                </a:lnTo>
                <a:lnTo>
                  <a:pt x="512816" y="515132"/>
                </a:lnTo>
                <a:lnTo>
                  <a:pt x="522684" y="501003"/>
                </a:lnTo>
                <a:lnTo>
                  <a:pt x="533528" y="486534"/>
                </a:lnTo>
                <a:lnTo>
                  <a:pt x="545338" y="471728"/>
                </a:lnTo>
                <a:lnTo>
                  <a:pt x="525097" y="465597"/>
                </a:lnTo>
                <a:lnTo>
                  <a:pt x="505904" y="458650"/>
                </a:lnTo>
                <a:lnTo>
                  <a:pt x="487759" y="450890"/>
                </a:lnTo>
                <a:lnTo>
                  <a:pt x="470662" y="442315"/>
                </a:lnTo>
                <a:lnTo>
                  <a:pt x="529508" y="409625"/>
                </a:lnTo>
                <a:lnTo>
                  <a:pt x="424306" y="409625"/>
                </a:lnTo>
                <a:lnTo>
                  <a:pt x="413781" y="399819"/>
                </a:lnTo>
                <a:lnTo>
                  <a:pt x="403923" y="389470"/>
                </a:lnTo>
                <a:close/>
              </a:path>
              <a:path w="4443095" h="541654">
                <a:moveTo>
                  <a:pt x="233019" y="464096"/>
                </a:moveTo>
                <a:lnTo>
                  <a:pt x="154177" y="464096"/>
                </a:lnTo>
                <a:lnTo>
                  <a:pt x="175387" y="494055"/>
                </a:lnTo>
                <a:lnTo>
                  <a:pt x="191841" y="486263"/>
                </a:lnTo>
                <a:lnTo>
                  <a:pt x="207867" y="478129"/>
                </a:lnTo>
                <a:lnTo>
                  <a:pt x="223464" y="469652"/>
                </a:lnTo>
                <a:lnTo>
                  <a:pt x="233019" y="464096"/>
                </a:lnTo>
                <a:close/>
              </a:path>
              <a:path w="4443095" h="541654">
                <a:moveTo>
                  <a:pt x="123062" y="276720"/>
                </a:moveTo>
                <a:lnTo>
                  <a:pt x="58292" y="276720"/>
                </a:lnTo>
                <a:lnTo>
                  <a:pt x="58292" y="414527"/>
                </a:lnTo>
                <a:lnTo>
                  <a:pt x="29051" y="419161"/>
                </a:lnTo>
                <a:lnTo>
                  <a:pt x="0" y="423252"/>
                </a:lnTo>
                <a:lnTo>
                  <a:pt x="7619" y="493509"/>
                </a:lnTo>
                <a:lnTo>
                  <a:pt x="123152" y="470635"/>
                </a:lnTo>
                <a:lnTo>
                  <a:pt x="154177" y="464096"/>
                </a:lnTo>
                <a:lnTo>
                  <a:pt x="233019" y="464096"/>
                </a:lnTo>
                <a:lnTo>
                  <a:pt x="238632" y="460832"/>
                </a:lnTo>
                <a:lnTo>
                  <a:pt x="303402" y="460832"/>
                </a:lnTo>
                <a:lnTo>
                  <a:pt x="303402" y="427062"/>
                </a:lnTo>
                <a:lnTo>
                  <a:pt x="167766" y="427062"/>
                </a:lnTo>
                <a:lnTo>
                  <a:pt x="168433" y="418480"/>
                </a:lnTo>
                <a:lnTo>
                  <a:pt x="169291" y="409625"/>
                </a:lnTo>
                <a:lnTo>
                  <a:pt x="170166" y="402005"/>
                </a:lnTo>
                <a:lnTo>
                  <a:pt x="123062" y="402005"/>
                </a:lnTo>
                <a:lnTo>
                  <a:pt x="123062" y="276720"/>
                </a:lnTo>
                <a:close/>
              </a:path>
              <a:path w="4443095" h="541654">
                <a:moveTo>
                  <a:pt x="374776" y="453212"/>
                </a:moveTo>
                <a:lnTo>
                  <a:pt x="356820" y="457974"/>
                </a:lnTo>
                <a:lnTo>
                  <a:pt x="338947" y="462467"/>
                </a:lnTo>
                <a:lnTo>
                  <a:pt x="321145" y="466688"/>
                </a:lnTo>
                <a:lnTo>
                  <a:pt x="303402" y="470636"/>
                </a:lnTo>
                <a:lnTo>
                  <a:pt x="374259" y="470636"/>
                </a:lnTo>
                <a:lnTo>
                  <a:pt x="374776" y="453212"/>
                </a:lnTo>
                <a:close/>
              </a:path>
              <a:path w="4443095" h="541654">
                <a:moveTo>
                  <a:pt x="386206" y="367144"/>
                </a:moveTo>
                <a:lnTo>
                  <a:pt x="278891" y="367144"/>
                </a:lnTo>
                <a:lnTo>
                  <a:pt x="254581" y="383141"/>
                </a:lnTo>
                <a:lnTo>
                  <a:pt x="227949" y="398460"/>
                </a:lnTo>
                <a:lnTo>
                  <a:pt x="199007" y="413101"/>
                </a:lnTo>
                <a:lnTo>
                  <a:pt x="167766" y="427062"/>
                </a:lnTo>
                <a:lnTo>
                  <a:pt x="303402" y="427062"/>
                </a:lnTo>
                <a:lnTo>
                  <a:pt x="303402" y="416712"/>
                </a:lnTo>
                <a:lnTo>
                  <a:pt x="311763" y="410109"/>
                </a:lnTo>
                <a:lnTo>
                  <a:pt x="319897" y="403367"/>
                </a:lnTo>
                <a:lnTo>
                  <a:pt x="327816" y="396488"/>
                </a:lnTo>
                <a:lnTo>
                  <a:pt x="335533" y="389470"/>
                </a:lnTo>
                <a:lnTo>
                  <a:pt x="403923" y="389470"/>
                </a:lnTo>
                <a:lnTo>
                  <a:pt x="394731" y="378579"/>
                </a:lnTo>
                <a:lnTo>
                  <a:pt x="386206" y="367144"/>
                </a:lnTo>
                <a:close/>
              </a:path>
              <a:path w="4443095" h="541654">
                <a:moveTo>
                  <a:pt x="503300" y="367144"/>
                </a:moveTo>
                <a:lnTo>
                  <a:pt x="491363" y="367144"/>
                </a:lnTo>
                <a:lnTo>
                  <a:pt x="474688" y="378379"/>
                </a:lnTo>
                <a:lnTo>
                  <a:pt x="457977" y="389204"/>
                </a:lnTo>
                <a:lnTo>
                  <a:pt x="441196" y="399619"/>
                </a:lnTo>
                <a:lnTo>
                  <a:pt x="424306" y="409625"/>
                </a:lnTo>
                <a:lnTo>
                  <a:pt x="529508" y="409625"/>
                </a:lnTo>
                <a:lnTo>
                  <a:pt x="540384" y="403631"/>
                </a:lnTo>
                <a:lnTo>
                  <a:pt x="503300" y="367144"/>
                </a:lnTo>
                <a:close/>
              </a:path>
              <a:path w="4443095" h="541654">
                <a:moveTo>
                  <a:pt x="171576" y="391109"/>
                </a:moveTo>
                <a:lnTo>
                  <a:pt x="159388" y="394038"/>
                </a:lnTo>
                <a:lnTo>
                  <a:pt x="147224" y="396828"/>
                </a:lnTo>
                <a:lnTo>
                  <a:pt x="123062" y="402005"/>
                </a:lnTo>
                <a:lnTo>
                  <a:pt x="170166" y="402005"/>
                </a:lnTo>
                <a:lnTo>
                  <a:pt x="170473" y="399483"/>
                </a:lnTo>
                <a:lnTo>
                  <a:pt x="171576" y="391109"/>
                </a:lnTo>
                <a:close/>
              </a:path>
              <a:path w="4443095" h="541654">
                <a:moveTo>
                  <a:pt x="507111" y="244043"/>
                </a:moveTo>
                <a:lnTo>
                  <a:pt x="198881" y="244043"/>
                </a:lnTo>
                <a:lnTo>
                  <a:pt x="198881" y="367144"/>
                </a:lnTo>
                <a:lnTo>
                  <a:pt x="507111" y="367144"/>
                </a:lnTo>
                <a:lnTo>
                  <a:pt x="507111" y="321386"/>
                </a:lnTo>
                <a:lnTo>
                  <a:pt x="263143" y="321386"/>
                </a:lnTo>
                <a:lnTo>
                  <a:pt x="263143" y="289788"/>
                </a:lnTo>
                <a:lnTo>
                  <a:pt x="507111" y="289788"/>
                </a:lnTo>
                <a:lnTo>
                  <a:pt x="507111" y="244043"/>
                </a:lnTo>
                <a:close/>
              </a:path>
              <a:path w="4443095" h="541654">
                <a:moveTo>
                  <a:pt x="507111" y="289788"/>
                </a:moveTo>
                <a:lnTo>
                  <a:pt x="442849" y="289788"/>
                </a:lnTo>
                <a:lnTo>
                  <a:pt x="442849" y="321386"/>
                </a:lnTo>
                <a:lnTo>
                  <a:pt x="507111" y="321386"/>
                </a:lnTo>
                <a:lnTo>
                  <a:pt x="507111" y="289788"/>
                </a:lnTo>
                <a:close/>
              </a:path>
              <a:path w="4443095" h="541654">
                <a:moveTo>
                  <a:pt x="163449" y="210261"/>
                </a:moveTo>
                <a:lnTo>
                  <a:pt x="9270" y="210261"/>
                </a:lnTo>
                <a:lnTo>
                  <a:pt x="9270" y="276720"/>
                </a:lnTo>
                <a:lnTo>
                  <a:pt x="163449" y="276720"/>
                </a:lnTo>
                <a:lnTo>
                  <a:pt x="163449" y="210261"/>
                </a:lnTo>
                <a:close/>
              </a:path>
              <a:path w="4443095" h="541654">
                <a:moveTo>
                  <a:pt x="538226" y="172135"/>
                </a:moveTo>
                <a:lnTo>
                  <a:pt x="172719" y="172135"/>
                </a:lnTo>
                <a:lnTo>
                  <a:pt x="172719" y="223342"/>
                </a:lnTo>
                <a:lnTo>
                  <a:pt x="538226" y="223342"/>
                </a:lnTo>
                <a:lnTo>
                  <a:pt x="538226" y="172135"/>
                </a:lnTo>
                <a:close/>
              </a:path>
              <a:path w="4443095" h="541654">
                <a:moveTo>
                  <a:pt x="123062" y="104051"/>
                </a:moveTo>
                <a:lnTo>
                  <a:pt x="58292" y="104051"/>
                </a:lnTo>
                <a:lnTo>
                  <a:pt x="58292" y="210261"/>
                </a:lnTo>
                <a:lnTo>
                  <a:pt x="123062" y="210261"/>
                </a:lnTo>
                <a:lnTo>
                  <a:pt x="123062" y="104051"/>
                </a:lnTo>
                <a:close/>
              </a:path>
              <a:path w="4443095" h="541654">
                <a:moveTo>
                  <a:pt x="524637" y="19049"/>
                </a:moveTo>
                <a:lnTo>
                  <a:pt x="188467" y="19049"/>
                </a:lnTo>
                <a:lnTo>
                  <a:pt x="188467" y="151434"/>
                </a:lnTo>
                <a:lnTo>
                  <a:pt x="524637" y="151434"/>
                </a:lnTo>
                <a:lnTo>
                  <a:pt x="524637" y="107861"/>
                </a:lnTo>
                <a:lnTo>
                  <a:pt x="248412" y="107861"/>
                </a:lnTo>
                <a:lnTo>
                  <a:pt x="248412" y="62649"/>
                </a:lnTo>
                <a:lnTo>
                  <a:pt x="524637" y="62649"/>
                </a:lnTo>
                <a:lnTo>
                  <a:pt x="524637" y="19049"/>
                </a:lnTo>
                <a:close/>
              </a:path>
              <a:path w="4443095" h="541654">
                <a:moveTo>
                  <a:pt x="337184" y="62649"/>
                </a:moveTo>
                <a:lnTo>
                  <a:pt x="285495" y="62649"/>
                </a:lnTo>
                <a:lnTo>
                  <a:pt x="285495" y="107861"/>
                </a:lnTo>
                <a:lnTo>
                  <a:pt x="337184" y="107861"/>
                </a:lnTo>
                <a:lnTo>
                  <a:pt x="337184" y="62649"/>
                </a:lnTo>
                <a:close/>
              </a:path>
              <a:path w="4443095" h="541654">
                <a:moveTo>
                  <a:pt x="427100" y="62649"/>
                </a:moveTo>
                <a:lnTo>
                  <a:pt x="375284" y="62649"/>
                </a:lnTo>
                <a:lnTo>
                  <a:pt x="375284" y="107861"/>
                </a:lnTo>
                <a:lnTo>
                  <a:pt x="427100" y="107861"/>
                </a:lnTo>
                <a:lnTo>
                  <a:pt x="427100" y="62649"/>
                </a:lnTo>
                <a:close/>
              </a:path>
              <a:path w="4443095" h="541654">
                <a:moveTo>
                  <a:pt x="524637" y="62649"/>
                </a:moveTo>
                <a:lnTo>
                  <a:pt x="465200" y="62649"/>
                </a:lnTo>
                <a:lnTo>
                  <a:pt x="465200" y="107861"/>
                </a:lnTo>
                <a:lnTo>
                  <a:pt x="524637" y="107861"/>
                </a:lnTo>
                <a:lnTo>
                  <a:pt x="524637" y="62649"/>
                </a:lnTo>
                <a:close/>
              </a:path>
              <a:path w="4443095" h="541654">
                <a:moveTo>
                  <a:pt x="167766" y="36499"/>
                </a:moveTo>
                <a:lnTo>
                  <a:pt x="4952" y="36499"/>
                </a:lnTo>
                <a:lnTo>
                  <a:pt x="4952" y="104051"/>
                </a:lnTo>
                <a:lnTo>
                  <a:pt x="167766" y="104051"/>
                </a:lnTo>
                <a:lnTo>
                  <a:pt x="167766" y="36499"/>
                </a:lnTo>
                <a:close/>
              </a:path>
              <a:path w="4443095" h="541654">
                <a:moveTo>
                  <a:pt x="861187" y="460832"/>
                </a:moveTo>
                <a:lnTo>
                  <a:pt x="796416" y="460832"/>
                </a:lnTo>
                <a:lnTo>
                  <a:pt x="796323" y="471728"/>
                </a:lnTo>
                <a:lnTo>
                  <a:pt x="795730" y="478668"/>
                </a:lnTo>
                <a:lnTo>
                  <a:pt x="793114" y="485886"/>
                </a:lnTo>
                <a:lnTo>
                  <a:pt x="788594" y="492289"/>
                </a:lnTo>
                <a:lnTo>
                  <a:pt x="782192" y="497878"/>
                </a:lnTo>
                <a:lnTo>
                  <a:pt x="805688" y="540905"/>
                </a:lnTo>
                <a:lnTo>
                  <a:pt x="828262" y="534131"/>
                </a:lnTo>
                <a:lnTo>
                  <a:pt x="856741" y="526878"/>
                </a:lnTo>
                <a:lnTo>
                  <a:pt x="891127" y="519149"/>
                </a:lnTo>
                <a:lnTo>
                  <a:pt x="931417" y="510946"/>
                </a:lnTo>
                <a:lnTo>
                  <a:pt x="931503" y="497878"/>
                </a:lnTo>
                <a:lnTo>
                  <a:pt x="931703" y="485074"/>
                </a:lnTo>
                <a:lnTo>
                  <a:pt x="932043" y="470636"/>
                </a:lnTo>
                <a:lnTo>
                  <a:pt x="861187" y="470636"/>
                </a:lnTo>
                <a:lnTo>
                  <a:pt x="861187" y="460832"/>
                </a:lnTo>
                <a:close/>
              </a:path>
              <a:path w="4443095" h="541654">
                <a:moveTo>
                  <a:pt x="961707" y="389470"/>
                </a:moveTo>
                <a:lnTo>
                  <a:pt x="893317" y="389470"/>
                </a:lnTo>
                <a:lnTo>
                  <a:pt x="923684" y="434340"/>
                </a:lnTo>
                <a:lnTo>
                  <a:pt x="961850" y="472538"/>
                </a:lnTo>
                <a:lnTo>
                  <a:pt x="1007850" y="504063"/>
                </a:lnTo>
                <a:lnTo>
                  <a:pt x="1061719" y="528916"/>
                </a:lnTo>
                <a:lnTo>
                  <a:pt x="1070600" y="515132"/>
                </a:lnTo>
                <a:lnTo>
                  <a:pt x="1080468" y="501003"/>
                </a:lnTo>
                <a:lnTo>
                  <a:pt x="1091312" y="486534"/>
                </a:lnTo>
                <a:lnTo>
                  <a:pt x="1103121" y="471728"/>
                </a:lnTo>
                <a:lnTo>
                  <a:pt x="1082881" y="465597"/>
                </a:lnTo>
                <a:lnTo>
                  <a:pt x="1063688" y="458650"/>
                </a:lnTo>
                <a:lnTo>
                  <a:pt x="1045543" y="450890"/>
                </a:lnTo>
                <a:lnTo>
                  <a:pt x="1028445" y="442315"/>
                </a:lnTo>
                <a:lnTo>
                  <a:pt x="1087292" y="409625"/>
                </a:lnTo>
                <a:lnTo>
                  <a:pt x="982090" y="409625"/>
                </a:lnTo>
                <a:lnTo>
                  <a:pt x="971565" y="399819"/>
                </a:lnTo>
                <a:lnTo>
                  <a:pt x="961707" y="389470"/>
                </a:lnTo>
                <a:close/>
              </a:path>
              <a:path w="4443095" h="541654">
                <a:moveTo>
                  <a:pt x="790784" y="464096"/>
                </a:moveTo>
                <a:lnTo>
                  <a:pt x="711962" y="464096"/>
                </a:lnTo>
                <a:lnTo>
                  <a:pt x="733170" y="494055"/>
                </a:lnTo>
                <a:lnTo>
                  <a:pt x="749607" y="486263"/>
                </a:lnTo>
                <a:lnTo>
                  <a:pt x="765603" y="478129"/>
                </a:lnTo>
                <a:lnTo>
                  <a:pt x="781194" y="469652"/>
                </a:lnTo>
                <a:lnTo>
                  <a:pt x="790784" y="464096"/>
                </a:lnTo>
                <a:close/>
              </a:path>
              <a:path w="4443095" h="541654">
                <a:moveTo>
                  <a:pt x="680846" y="276720"/>
                </a:moveTo>
                <a:lnTo>
                  <a:pt x="616076" y="276720"/>
                </a:lnTo>
                <a:lnTo>
                  <a:pt x="616076" y="414527"/>
                </a:lnTo>
                <a:lnTo>
                  <a:pt x="586835" y="419161"/>
                </a:lnTo>
                <a:lnTo>
                  <a:pt x="557783" y="423252"/>
                </a:lnTo>
                <a:lnTo>
                  <a:pt x="565403" y="493509"/>
                </a:lnTo>
                <a:lnTo>
                  <a:pt x="680936" y="470635"/>
                </a:lnTo>
                <a:lnTo>
                  <a:pt x="711962" y="464096"/>
                </a:lnTo>
                <a:lnTo>
                  <a:pt x="790784" y="464096"/>
                </a:lnTo>
                <a:lnTo>
                  <a:pt x="796416" y="460832"/>
                </a:lnTo>
                <a:lnTo>
                  <a:pt x="861187" y="460832"/>
                </a:lnTo>
                <a:lnTo>
                  <a:pt x="861187" y="427062"/>
                </a:lnTo>
                <a:lnTo>
                  <a:pt x="725551" y="427062"/>
                </a:lnTo>
                <a:lnTo>
                  <a:pt x="726217" y="418480"/>
                </a:lnTo>
                <a:lnTo>
                  <a:pt x="727075" y="409625"/>
                </a:lnTo>
                <a:lnTo>
                  <a:pt x="727950" y="402005"/>
                </a:lnTo>
                <a:lnTo>
                  <a:pt x="680846" y="402005"/>
                </a:lnTo>
                <a:lnTo>
                  <a:pt x="680846" y="276720"/>
                </a:lnTo>
                <a:close/>
              </a:path>
              <a:path w="4443095" h="541654">
                <a:moveTo>
                  <a:pt x="932561" y="453212"/>
                </a:moveTo>
                <a:lnTo>
                  <a:pt x="914604" y="457974"/>
                </a:lnTo>
                <a:lnTo>
                  <a:pt x="896731" y="462467"/>
                </a:lnTo>
                <a:lnTo>
                  <a:pt x="878929" y="466688"/>
                </a:lnTo>
                <a:lnTo>
                  <a:pt x="861187" y="470636"/>
                </a:lnTo>
                <a:lnTo>
                  <a:pt x="932043" y="470636"/>
                </a:lnTo>
                <a:lnTo>
                  <a:pt x="932561" y="453212"/>
                </a:lnTo>
                <a:close/>
              </a:path>
              <a:path w="4443095" h="541654">
                <a:moveTo>
                  <a:pt x="943990" y="367144"/>
                </a:moveTo>
                <a:lnTo>
                  <a:pt x="836676" y="367144"/>
                </a:lnTo>
                <a:lnTo>
                  <a:pt x="812365" y="383141"/>
                </a:lnTo>
                <a:lnTo>
                  <a:pt x="785733" y="398460"/>
                </a:lnTo>
                <a:lnTo>
                  <a:pt x="756791" y="413101"/>
                </a:lnTo>
                <a:lnTo>
                  <a:pt x="725551" y="427062"/>
                </a:lnTo>
                <a:lnTo>
                  <a:pt x="861187" y="427062"/>
                </a:lnTo>
                <a:lnTo>
                  <a:pt x="861187" y="416712"/>
                </a:lnTo>
                <a:lnTo>
                  <a:pt x="869547" y="410109"/>
                </a:lnTo>
                <a:lnTo>
                  <a:pt x="877681" y="403367"/>
                </a:lnTo>
                <a:lnTo>
                  <a:pt x="885600" y="396488"/>
                </a:lnTo>
                <a:lnTo>
                  <a:pt x="893317" y="389470"/>
                </a:lnTo>
                <a:lnTo>
                  <a:pt x="961707" y="389470"/>
                </a:lnTo>
                <a:lnTo>
                  <a:pt x="952515" y="378579"/>
                </a:lnTo>
                <a:lnTo>
                  <a:pt x="943990" y="367144"/>
                </a:lnTo>
                <a:close/>
              </a:path>
              <a:path w="4443095" h="541654">
                <a:moveTo>
                  <a:pt x="1061084" y="367144"/>
                </a:moveTo>
                <a:lnTo>
                  <a:pt x="1049146" y="367144"/>
                </a:lnTo>
                <a:lnTo>
                  <a:pt x="1032472" y="378379"/>
                </a:lnTo>
                <a:lnTo>
                  <a:pt x="1015761" y="389204"/>
                </a:lnTo>
                <a:lnTo>
                  <a:pt x="998980" y="399619"/>
                </a:lnTo>
                <a:lnTo>
                  <a:pt x="982090" y="409625"/>
                </a:lnTo>
                <a:lnTo>
                  <a:pt x="1087292" y="409625"/>
                </a:lnTo>
                <a:lnTo>
                  <a:pt x="1098168" y="403631"/>
                </a:lnTo>
                <a:lnTo>
                  <a:pt x="1061084" y="367144"/>
                </a:lnTo>
                <a:close/>
              </a:path>
              <a:path w="4443095" h="541654">
                <a:moveTo>
                  <a:pt x="729361" y="391109"/>
                </a:moveTo>
                <a:lnTo>
                  <a:pt x="717172" y="394038"/>
                </a:lnTo>
                <a:lnTo>
                  <a:pt x="705008" y="396828"/>
                </a:lnTo>
                <a:lnTo>
                  <a:pt x="680846" y="402005"/>
                </a:lnTo>
                <a:lnTo>
                  <a:pt x="727950" y="402005"/>
                </a:lnTo>
                <a:lnTo>
                  <a:pt x="728257" y="399483"/>
                </a:lnTo>
                <a:lnTo>
                  <a:pt x="729361" y="391109"/>
                </a:lnTo>
                <a:close/>
              </a:path>
              <a:path w="4443095" h="541654">
                <a:moveTo>
                  <a:pt x="1064894" y="244043"/>
                </a:moveTo>
                <a:lnTo>
                  <a:pt x="756665" y="244043"/>
                </a:lnTo>
                <a:lnTo>
                  <a:pt x="756665" y="367144"/>
                </a:lnTo>
                <a:lnTo>
                  <a:pt x="1064894" y="367144"/>
                </a:lnTo>
                <a:lnTo>
                  <a:pt x="1064894" y="321386"/>
                </a:lnTo>
                <a:lnTo>
                  <a:pt x="820927" y="321386"/>
                </a:lnTo>
                <a:lnTo>
                  <a:pt x="820927" y="289788"/>
                </a:lnTo>
                <a:lnTo>
                  <a:pt x="1064894" y="289788"/>
                </a:lnTo>
                <a:lnTo>
                  <a:pt x="1064894" y="244043"/>
                </a:lnTo>
                <a:close/>
              </a:path>
              <a:path w="4443095" h="541654">
                <a:moveTo>
                  <a:pt x="1064894" y="289788"/>
                </a:moveTo>
                <a:lnTo>
                  <a:pt x="1000632" y="289788"/>
                </a:lnTo>
                <a:lnTo>
                  <a:pt x="1000632" y="321386"/>
                </a:lnTo>
                <a:lnTo>
                  <a:pt x="1064894" y="321386"/>
                </a:lnTo>
                <a:lnTo>
                  <a:pt x="1064894" y="289788"/>
                </a:lnTo>
                <a:close/>
              </a:path>
              <a:path w="4443095" h="541654">
                <a:moveTo>
                  <a:pt x="721232" y="210261"/>
                </a:moveTo>
                <a:lnTo>
                  <a:pt x="567054" y="210261"/>
                </a:lnTo>
                <a:lnTo>
                  <a:pt x="567054" y="276720"/>
                </a:lnTo>
                <a:lnTo>
                  <a:pt x="721232" y="276720"/>
                </a:lnTo>
                <a:lnTo>
                  <a:pt x="721232" y="210261"/>
                </a:lnTo>
                <a:close/>
              </a:path>
              <a:path w="4443095" h="541654">
                <a:moveTo>
                  <a:pt x="1096009" y="172135"/>
                </a:moveTo>
                <a:lnTo>
                  <a:pt x="730503" y="172135"/>
                </a:lnTo>
                <a:lnTo>
                  <a:pt x="730503" y="223342"/>
                </a:lnTo>
                <a:lnTo>
                  <a:pt x="1096009" y="223342"/>
                </a:lnTo>
                <a:lnTo>
                  <a:pt x="1096009" y="172135"/>
                </a:lnTo>
                <a:close/>
              </a:path>
              <a:path w="4443095" h="541654">
                <a:moveTo>
                  <a:pt x="680846" y="104051"/>
                </a:moveTo>
                <a:lnTo>
                  <a:pt x="616076" y="104051"/>
                </a:lnTo>
                <a:lnTo>
                  <a:pt x="616076" y="210261"/>
                </a:lnTo>
                <a:lnTo>
                  <a:pt x="680846" y="210261"/>
                </a:lnTo>
                <a:lnTo>
                  <a:pt x="680846" y="104051"/>
                </a:lnTo>
                <a:close/>
              </a:path>
              <a:path w="4443095" h="541654">
                <a:moveTo>
                  <a:pt x="1082420" y="19049"/>
                </a:moveTo>
                <a:lnTo>
                  <a:pt x="746251" y="19049"/>
                </a:lnTo>
                <a:lnTo>
                  <a:pt x="746251" y="151434"/>
                </a:lnTo>
                <a:lnTo>
                  <a:pt x="1082420" y="151434"/>
                </a:lnTo>
                <a:lnTo>
                  <a:pt x="1082420" y="107861"/>
                </a:lnTo>
                <a:lnTo>
                  <a:pt x="806195" y="107861"/>
                </a:lnTo>
                <a:lnTo>
                  <a:pt x="806195" y="62649"/>
                </a:lnTo>
                <a:lnTo>
                  <a:pt x="1082420" y="62649"/>
                </a:lnTo>
                <a:lnTo>
                  <a:pt x="1082420" y="19049"/>
                </a:lnTo>
                <a:close/>
              </a:path>
              <a:path w="4443095" h="541654">
                <a:moveTo>
                  <a:pt x="894968" y="62649"/>
                </a:moveTo>
                <a:lnTo>
                  <a:pt x="843279" y="62649"/>
                </a:lnTo>
                <a:lnTo>
                  <a:pt x="843279" y="107861"/>
                </a:lnTo>
                <a:lnTo>
                  <a:pt x="894968" y="107861"/>
                </a:lnTo>
                <a:lnTo>
                  <a:pt x="894968" y="62649"/>
                </a:lnTo>
                <a:close/>
              </a:path>
              <a:path w="4443095" h="541654">
                <a:moveTo>
                  <a:pt x="984884" y="62649"/>
                </a:moveTo>
                <a:lnTo>
                  <a:pt x="933068" y="62649"/>
                </a:lnTo>
                <a:lnTo>
                  <a:pt x="933068" y="107861"/>
                </a:lnTo>
                <a:lnTo>
                  <a:pt x="984884" y="107861"/>
                </a:lnTo>
                <a:lnTo>
                  <a:pt x="984884" y="62649"/>
                </a:lnTo>
                <a:close/>
              </a:path>
              <a:path w="4443095" h="541654">
                <a:moveTo>
                  <a:pt x="1082420" y="62649"/>
                </a:moveTo>
                <a:lnTo>
                  <a:pt x="1022984" y="62649"/>
                </a:lnTo>
                <a:lnTo>
                  <a:pt x="1022984" y="107861"/>
                </a:lnTo>
                <a:lnTo>
                  <a:pt x="1082420" y="107861"/>
                </a:lnTo>
                <a:lnTo>
                  <a:pt x="1082420" y="62649"/>
                </a:lnTo>
                <a:close/>
              </a:path>
              <a:path w="4443095" h="541654">
                <a:moveTo>
                  <a:pt x="725551" y="36499"/>
                </a:moveTo>
                <a:lnTo>
                  <a:pt x="562737" y="36499"/>
                </a:lnTo>
                <a:lnTo>
                  <a:pt x="562737" y="104051"/>
                </a:lnTo>
                <a:lnTo>
                  <a:pt x="725551" y="104051"/>
                </a:lnTo>
                <a:lnTo>
                  <a:pt x="725551" y="36499"/>
                </a:lnTo>
                <a:close/>
              </a:path>
              <a:path w="4443095" h="541654">
                <a:moveTo>
                  <a:pt x="1262126" y="321932"/>
                </a:moveTo>
                <a:lnTo>
                  <a:pt x="1190243" y="321932"/>
                </a:lnTo>
                <a:lnTo>
                  <a:pt x="1190243" y="537641"/>
                </a:lnTo>
                <a:lnTo>
                  <a:pt x="1262126" y="537641"/>
                </a:lnTo>
                <a:lnTo>
                  <a:pt x="1262126" y="321932"/>
                </a:lnTo>
                <a:close/>
              </a:path>
              <a:path w="4443095" h="541654">
                <a:moveTo>
                  <a:pt x="1262126" y="177584"/>
                </a:moveTo>
                <a:lnTo>
                  <a:pt x="1188339" y="177584"/>
                </a:lnTo>
                <a:lnTo>
                  <a:pt x="1175478" y="214115"/>
                </a:lnTo>
                <a:lnTo>
                  <a:pt x="1158986" y="251528"/>
                </a:lnTo>
                <a:lnTo>
                  <a:pt x="1138850" y="289824"/>
                </a:lnTo>
                <a:lnTo>
                  <a:pt x="1115059" y="329006"/>
                </a:lnTo>
                <a:lnTo>
                  <a:pt x="1120179" y="351749"/>
                </a:lnTo>
                <a:lnTo>
                  <a:pt x="1125251" y="375308"/>
                </a:lnTo>
                <a:lnTo>
                  <a:pt x="1130276" y="399684"/>
                </a:lnTo>
                <a:lnTo>
                  <a:pt x="1135252" y="424878"/>
                </a:lnTo>
                <a:lnTo>
                  <a:pt x="1150614" y="399654"/>
                </a:lnTo>
                <a:lnTo>
                  <a:pt x="1164891" y="374086"/>
                </a:lnTo>
                <a:lnTo>
                  <a:pt x="1178097" y="348177"/>
                </a:lnTo>
                <a:lnTo>
                  <a:pt x="1190243" y="321932"/>
                </a:lnTo>
                <a:lnTo>
                  <a:pt x="1262126" y="321932"/>
                </a:lnTo>
                <a:lnTo>
                  <a:pt x="1262126" y="300418"/>
                </a:lnTo>
                <a:lnTo>
                  <a:pt x="1315302" y="300418"/>
                </a:lnTo>
                <a:lnTo>
                  <a:pt x="1332356" y="267461"/>
                </a:lnTo>
                <a:lnTo>
                  <a:pt x="1315739" y="257110"/>
                </a:lnTo>
                <a:lnTo>
                  <a:pt x="1298479" y="246760"/>
                </a:lnTo>
                <a:lnTo>
                  <a:pt x="1280600" y="236411"/>
                </a:lnTo>
                <a:lnTo>
                  <a:pt x="1262126" y="226059"/>
                </a:lnTo>
                <a:lnTo>
                  <a:pt x="1262126" y="177584"/>
                </a:lnTo>
                <a:close/>
              </a:path>
              <a:path w="4443095" h="541654">
                <a:moveTo>
                  <a:pt x="1315302" y="300418"/>
                </a:moveTo>
                <a:lnTo>
                  <a:pt x="1262126" y="300418"/>
                </a:lnTo>
                <a:lnTo>
                  <a:pt x="1271865" y="307647"/>
                </a:lnTo>
                <a:lnTo>
                  <a:pt x="1281461" y="314913"/>
                </a:lnTo>
                <a:lnTo>
                  <a:pt x="1290915" y="322215"/>
                </a:lnTo>
                <a:lnTo>
                  <a:pt x="1300226" y="329552"/>
                </a:lnTo>
                <a:lnTo>
                  <a:pt x="1315302" y="300418"/>
                </a:lnTo>
                <a:close/>
              </a:path>
              <a:path w="4443095" h="541654">
                <a:moveTo>
                  <a:pt x="1322577" y="106222"/>
                </a:moveTo>
                <a:lnTo>
                  <a:pt x="1120520" y="106222"/>
                </a:lnTo>
                <a:lnTo>
                  <a:pt x="1120520" y="177584"/>
                </a:lnTo>
                <a:lnTo>
                  <a:pt x="1322577" y="177584"/>
                </a:lnTo>
                <a:lnTo>
                  <a:pt x="1322577" y="106222"/>
                </a:lnTo>
                <a:close/>
              </a:path>
              <a:path w="4443095" h="541654">
                <a:moveTo>
                  <a:pt x="1262126" y="5460"/>
                </a:moveTo>
                <a:lnTo>
                  <a:pt x="1190243" y="5460"/>
                </a:lnTo>
                <a:lnTo>
                  <a:pt x="1190243" y="106222"/>
                </a:lnTo>
                <a:lnTo>
                  <a:pt x="1262126" y="106222"/>
                </a:lnTo>
                <a:lnTo>
                  <a:pt x="1262126" y="5460"/>
                </a:lnTo>
                <a:close/>
              </a:path>
              <a:path w="4443095" h="541654">
                <a:moveTo>
                  <a:pt x="1635759" y="32143"/>
                </a:moveTo>
                <a:lnTo>
                  <a:pt x="1337309" y="32143"/>
                </a:lnTo>
                <a:lnTo>
                  <a:pt x="1337309" y="539813"/>
                </a:lnTo>
                <a:lnTo>
                  <a:pt x="1412493" y="539813"/>
                </a:lnTo>
                <a:lnTo>
                  <a:pt x="1412493" y="512584"/>
                </a:lnTo>
                <a:lnTo>
                  <a:pt x="1635759" y="512584"/>
                </a:lnTo>
                <a:lnTo>
                  <a:pt x="1635759" y="442861"/>
                </a:lnTo>
                <a:lnTo>
                  <a:pt x="1412493" y="442861"/>
                </a:lnTo>
                <a:lnTo>
                  <a:pt x="1412493" y="374218"/>
                </a:lnTo>
                <a:lnTo>
                  <a:pt x="1635759" y="374218"/>
                </a:lnTo>
                <a:lnTo>
                  <a:pt x="1635759" y="305587"/>
                </a:lnTo>
                <a:lnTo>
                  <a:pt x="1412493" y="305587"/>
                </a:lnTo>
                <a:lnTo>
                  <a:pt x="1412493" y="238048"/>
                </a:lnTo>
                <a:lnTo>
                  <a:pt x="1635759" y="238048"/>
                </a:lnTo>
                <a:lnTo>
                  <a:pt x="1635759" y="169417"/>
                </a:lnTo>
                <a:lnTo>
                  <a:pt x="1412493" y="169417"/>
                </a:lnTo>
                <a:lnTo>
                  <a:pt x="1412493" y="101866"/>
                </a:lnTo>
                <a:lnTo>
                  <a:pt x="1635759" y="101866"/>
                </a:lnTo>
                <a:lnTo>
                  <a:pt x="1635759" y="32143"/>
                </a:lnTo>
                <a:close/>
              </a:path>
              <a:path w="4443095" h="541654">
                <a:moveTo>
                  <a:pt x="1635759" y="512584"/>
                </a:moveTo>
                <a:lnTo>
                  <a:pt x="1560576" y="512584"/>
                </a:lnTo>
                <a:lnTo>
                  <a:pt x="1560576" y="539813"/>
                </a:lnTo>
                <a:lnTo>
                  <a:pt x="1635759" y="539813"/>
                </a:lnTo>
                <a:lnTo>
                  <a:pt x="1635759" y="512584"/>
                </a:lnTo>
                <a:close/>
              </a:path>
              <a:path w="4443095" h="541654">
                <a:moveTo>
                  <a:pt x="1635759" y="374218"/>
                </a:moveTo>
                <a:lnTo>
                  <a:pt x="1560576" y="374218"/>
                </a:lnTo>
                <a:lnTo>
                  <a:pt x="1560576" y="442861"/>
                </a:lnTo>
                <a:lnTo>
                  <a:pt x="1635759" y="442861"/>
                </a:lnTo>
                <a:lnTo>
                  <a:pt x="1635759" y="374218"/>
                </a:lnTo>
                <a:close/>
              </a:path>
              <a:path w="4443095" h="541654">
                <a:moveTo>
                  <a:pt x="1635759" y="238048"/>
                </a:moveTo>
                <a:lnTo>
                  <a:pt x="1560576" y="238048"/>
                </a:lnTo>
                <a:lnTo>
                  <a:pt x="1560576" y="305587"/>
                </a:lnTo>
                <a:lnTo>
                  <a:pt x="1635759" y="305587"/>
                </a:lnTo>
                <a:lnTo>
                  <a:pt x="1635759" y="238048"/>
                </a:lnTo>
                <a:close/>
              </a:path>
              <a:path w="4443095" h="541654">
                <a:moveTo>
                  <a:pt x="1635759" y="101866"/>
                </a:moveTo>
                <a:lnTo>
                  <a:pt x="1560576" y="101866"/>
                </a:lnTo>
                <a:lnTo>
                  <a:pt x="1560576" y="169417"/>
                </a:lnTo>
                <a:lnTo>
                  <a:pt x="1635759" y="169417"/>
                </a:lnTo>
                <a:lnTo>
                  <a:pt x="1635759" y="101866"/>
                </a:lnTo>
                <a:close/>
              </a:path>
              <a:path w="4443095" h="541654">
                <a:moveTo>
                  <a:pt x="1673859" y="461924"/>
                </a:moveTo>
                <a:lnTo>
                  <a:pt x="1679080" y="480883"/>
                </a:lnTo>
                <a:lnTo>
                  <a:pt x="1683718" y="499641"/>
                </a:lnTo>
                <a:lnTo>
                  <a:pt x="1687808" y="518197"/>
                </a:lnTo>
                <a:lnTo>
                  <a:pt x="1691386" y="536549"/>
                </a:lnTo>
                <a:lnTo>
                  <a:pt x="1724148" y="536157"/>
                </a:lnTo>
                <a:lnTo>
                  <a:pt x="1770717" y="533024"/>
                </a:lnTo>
                <a:lnTo>
                  <a:pt x="1811016" y="513686"/>
                </a:lnTo>
                <a:lnTo>
                  <a:pt x="1828444" y="469613"/>
                </a:lnTo>
                <a:lnTo>
                  <a:pt x="1828732" y="463829"/>
                </a:lnTo>
                <a:lnTo>
                  <a:pt x="1711832" y="463829"/>
                </a:lnTo>
                <a:lnTo>
                  <a:pt x="1703524" y="463710"/>
                </a:lnTo>
                <a:lnTo>
                  <a:pt x="1694418" y="463353"/>
                </a:lnTo>
                <a:lnTo>
                  <a:pt x="1684526" y="462757"/>
                </a:lnTo>
                <a:lnTo>
                  <a:pt x="1673859" y="461924"/>
                </a:lnTo>
                <a:close/>
              </a:path>
              <a:path w="4443095" h="541654">
                <a:moveTo>
                  <a:pt x="1829180" y="341274"/>
                </a:moveTo>
                <a:lnTo>
                  <a:pt x="1753489" y="341274"/>
                </a:lnTo>
                <a:lnTo>
                  <a:pt x="1753489" y="437413"/>
                </a:lnTo>
                <a:lnTo>
                  <a:pt x="1750159" y="448972"/>
                </a:lnTo>
                <a:lnTo>
                  <a:pt x="1742090" y="457226"/>
                </a:lnTo>
                <a:lnTo>
                  <a:pt x="1729307" y="462178"/>
                </a:lnTo>
                <a:lnTo>
                  <a:pt x="1711832" y="463829"/>
                </a:lnTo>
                <a:lnTo>
                  <a:pt x="1828732" y="463829"/>
                </a:lnTo>
                <a:lnTo>
                  <a:pt x="1829061" y="457226"/>
                </a:lnTo>
                <a:lnTo>
                  <a:pt x="1829180" y="341274"/>
                </a:lnTo>
                <a:close/>
              </a:path>
              <a:path w="4443095" h="541654">
                <a:moveTo>
                  <a:pt x="1829180" y="167779"/>
                </a:moveTo>
                <a:lnTo>
                  <a:pt x="1753489" y="167779"/>
                </a:lnTo>
                <a:lnTo>
                  <a:pt x="1753489" y="266369"/>
                </a:lnTo>
                <a:lnTo>
                  <a:pt x="1674494" y="284886"/>
                </a:lnTo>
                <a:lnTo>
                  <a:pt x="1684274" y="360057"/>
                </a:lnTo>
                <a:lnTo>
                  <a:pt x="1753489" y="341274"/>
                </a:lnTo>
                <a:lnTo>
                  <a:pt x="1829180" y="341274"/>
                </a:lnTo>
                <a:lnTo>
                  <a:pt x="1829180" y="320840"/>
                </a:lnTo>
                <a:lnTo>
                  <a:pt x="1890649" y="304495"/>
                </a:lnTo>
                <a:lnTo>
                  <a:pt x="1889995" y="284886"/>
                </a:lnTo>
                <a:lnTo>
                  <a:pt x="1889612" y="266369"/>
                </a:lnTo>
                <a:lnTo>
                  <a:pt x="1889502" y="247573"/>
                </a:lnTo>
                <a:lnTo>
                  <a:pt x="1829180" y="247573"/>
                </a:lnTo>
                <a:lnTo>
                  <a:pt x="1829180" y="167779"/>
                </a:lnTo>
                <a:close/>
              </a:path>
              <a:path w="4443095" h="541654">
                <a:moveTo>
                  <a:pt x="1889632" y="232054"/>
                </a:moveTo>
                <a:lnTo>
                  <a:pt x="1829180" y="247573"/>
                </a:lnTo>
                <a:lnTo>
                  <a:pt x="1889502" y="247573"/>
                </a:lnTo>
                <a:lnTo>
                  <a:pt x="1889632" y="232054"/>
                </a:lnTo>
                <a:close/>
              </a:path>
              <a:path w="4443095" h="541654">
                <a:moveTo>
                  <a:pt x="1884171" y="96964"/>
                </a:moveTo>
                <a:lnTo>
                  <a:pt x="1680464" y="96964"/>
                </a:lnTo>
                <a:lnTo>
                  <a:pt x="1680464" y="167779"/>
                </a:lnTo>
                <a:lnTo>
                  <a:pt x="1884171" y="167779"/>
                </a:lnTo>
                <a:lnTo>
                  <a:pt x="1884171" y="96964"/>
                </a:lnTo>
                <a:close/>
              </a:path>
              <a:path w="4443095" h="541654">
                <a:moveTo>
                  <a:pt x="1829180" y="5968"/>
                </a:moveTo>
                <a:lnTo>
                  <a:pt x="1753489" y="5968"/>
                </a:lnTo>
                <a:lnTo>
                  <a:pt x="1753489" y="96964"/>
                </a:lnTo>
                <a:lnTo>
                  <a:pt x="1829180" y="96964"/>
                </a:lnTo>
                <a:lnTo>
                  <a:pt x="1829180" y="5968"/>
                </a:lnTo>
                <a:close/>
              </a:path>
              <a:path w="4443095" h="541654">
                <a:moveTo>
                  <a:pt x="2189226" y="40855"/>
                </a:moveTo>
                <a:lnTo>
                  <a:pt x="1910333" y="40855"/>
                </a:lnTo>
                <a:lnTo>
                  <a:pt x="1910333" y="531101"/>
                </a:lnTo>
                <a:lnTo>
                  <a:pt x="1986533" y="531101"/>
                </a:lnTo>
                <a:lnTo>
                  <a:pt x="1986533" y="480440"/>
                </a:lnTo>
                <a:lnTo>
                  <a:pt x="2189226" y="480440"/>
                </a:lnTo>
                <a:lnTo>
                  <a:pt x="2189226" y="409079"/>
                </a:lnTo>
                <a:lnTo>
                  <a:pt x="1986533" y="409079"/>
                </a:lnTo>
                <a:lnTo>
                  <a:pt x="1986533" y="112217"/>
                </a:lnTo>
                <a:lnTo>
                  <a:pt x="2189226" y="112217"/>
                </a:lnTo>
                <a:lnTo>
                  <a:pt x="2189226" y="40855"/>
                </a:lnTo>
                <a:close/>
              </a:path>
              <a:path w="4443095" h="541654">
                <a:moveTo>
                  <a:pt x="2189226" y="480440"/>
                </a:moveTo>
                <a:lnTo>
                  <a:pt x="2112899" y="480440"/>
                </a:lnTo>
                <a:lnTo>
                  <a:pt x="2112899" y="530009"/>
                </a:lnTo>
                <a:lnTo>
                  <a:pt x="2189226" y="530009"/>
                </a:lnTo>
                <a:lnTo>
                  <a:pt x="2189226" y="480440"/>
                </a:lnTo>
                <a:close/>
              </a:path>
              <a:path w="4443095" h="541654">
                <a:moveTo>
                  <a:pt x="2189226" y="112217"/>
                </a:moveTo>
                <a:lnTo>
                  <a:pt x="2112899" y="112217"/>
                </a:lnTo>
                <a:lnTo>
                  <a:pt x="2112899" y="409079"/>
                </a:lnTo>
                <a:lnTo>
                  <a:pt x="2189226" y="409079"/>
                </a:lnTo>
                <a:lnTo>
                  <a:pt x="2189226" y="112217"/>
                </a:lnTo>
                <a:close/>
              </a:path>
              <a:path w="4443095" h="541654">
                <a:moveTo>
                  <a:pt x="2527092" y="500049"/>
                </a:moveTo>
                <a:lnTo>
                  <a:pt x="2451227" y="500049"/>
                </a:lnTo>
                <a:lnTo>
                  <a:pt x="2459596" y="509446"/>
                </a:lnTo>
                <a:lnTo>
                  <a:pt x="2468102" y="519388"/>
                </a:lnTo>
                <a:lnTo>
                  <a:pt x="2476926" y="530078"/>
                </a:lnTo>
                <a:lnTo>
                  <a:pt x="2486025" y="541451"/>
                </a:lnTo>
                <a:lnTo>
                  <a:pt x="2523075" y="505123"/>
                </a:lnTo>
                <a:lnTo>
                  <a:pt x="2527092" y="500049"/>
                </a:lnTo>
                <a:close/>
              </a:path>
              <a:path w="4443095" h="541654">
                <a:moveTo>
                  <a:pt x="2665577" y="375310"/>
                </a:moveTo>
                <a:lnTo>
                  <a:pt x="2600959" y="375310"/>
                </a:lnTo>
                <a:lnTo>
                  <a:pt x="2619936" y="420692"/>
                </a:lnTo>
                <a:lnTo>
                  <a:pt x="2645806" y="462600"/>
                </a:lnTo>
                <a:lnTo>
                  <a:pt x="2678558" y="501036"/>
                </a:lnTo>
                <a:lnTo>
                  <a:pt x="2718180" y="536003"/>
                </a:lnTo>
                <a:lnTo>
                  <a:pt x="2730253" y="523506"/>
                </a:lnTo>
                <a:lnTo>
                  <a:pt x="2743674" y="509379"/>
                </a:lnTo>
                <a:lnTo>
                  <a:pt x="2758257" y="493821"/>
                </a:lnTo>
                <a:lnTo>
                  <a:pt x="2774188" y="476630"/>
                </a:lnTo>
                <a:lnTo>
                  <a:pt x="2727942" y="445582"/>
                </a:lnTo>
                <a:lnTo>
                  <a:pt x="2689399" y="408539"/>
                </a:lnTo>
                <a:lnTo>
                  <a:pt x="2665577" y="375310"/>
                </a:lnTo>
                <a:close/>
              </a:path>
              <a:path w="4443095" h="541654">
                <a:moveTo>
                  <a:pt x="2308479" y="306133"/>
                </a:moveTo>
                <a:lnTo>
                  <a:pt x="2252979" y="306133"/>
                </a:lnTo>
                <a:lnTo>
                  <a:pt x="2252979" y="507682"/>
                </a:lnTo>
                <a:lnTo>
                  <a:pt x="2451227" y="500049"/>
                </a:lnTo>
                <a:lnTo>
                  <a:pt x="2527092" y="500049"/>
                </a:lnTo>
                <a:lnTo>
                  <a:pt x="2554589" y="465324"/>
                </a:lnTo>
                <a:lnTo>
                  <a:pt x="2568396" y="442315"/>
                </a:lnTo>
                <a:lnTo>
                  <a:pt x="2308479" y="442315"/>
                </a:lnTo>
                <a:lnTo>
                  <a:pt x="2308479" y="306133"/>
                </a:lnTo>
                <a:close/>
              </a:path>
              <a:path w="4443095" h="541654">
                <a:moveTo>
                  <a:pt x="2407666" y="271271"/>
                </a:moveTo>
                <a:lnTo>
                  <a:pt x="2340102" y="271271"/>
                </a:lnTo>
                <a:lnTo>
                  <a:pt x="2340102" y="440131"/>
                </a:lnTo>
                <a:lnTo>
                  <a:pt x="2308479" y="442315"/>
                </a:lnTo>
                <a:lnTo>
                  <a:pt x="2568396" y="442315"/>
                </a:lnTo>
                <a:lnTo>
                  <a:pt x="2569707" y="440131"/>
                </a:lnTo>
                <a:lnTo>
                  <a:pt x="2490469" y="440131"/>
                </a:lnTo>
                <a:lnTo>
                  <a:pt x="2490469" y="437959"/>
                </a:lnTo>
                <a:lnTo>
                  <a:pt x="2407666" y="437959"/>
                </a:lnTo>
                <a:lnTo>
                  <a:pt x="2407666" y="271271"/>
                </a:lnTo>
                <a:close/>
              </a:path>
              <a:path w="4443095" h="541654">
                <a:moveTo>
                  <a:pt x="2635377" y="316483"/>
                </a:moveTo>
                <a:lnTo>
                  <a:pt x="2553080" y="316483"/>
                </a:lnTo>
                <a:lnTo>
                  <a:pt x="2544083" y="350152"/>
                </a:lnTo>
                <a:lnTo>
                  <a:pt x="2530633" y="381984"/>
                </a:lnTo>
                <a:lnTo>
                  <a:pt x="2512754" y="411978"/>
                </a:lnTo>
                <a:lnTo>
                  <a:pt x="2490469" y="440131"/>
                </a:lnTo>
                <a:lnTo>
                  <a:pt x="2569707" y="440131"/>
                </a:lnTo>
                <a:lnTo>
                  <a:pt x="2580554" y="422054"/>
                </a:lnTo>
                <a:lnTo>
                  <a:pt x="2600959" y="375310"/>
                </a:lnTo>
                <a:lnTo>
                  <a:pt x="2665577" y="375310"/>
                </a:lnTo>
                <a:lnTo>
                  <a:pt x="2658548" y="365506"/>
                </a:lnTo>
                <a:lnTo>
                  <a:pt x="2635377" y="316483"/>
                </a:lnTo>
                <a:close/>
              </a:path>
              <a:path w="4443095" h="541654">
                <a:moveTo>
                  <a:pt x="2490469" y="307771"/>
                </a:moveTo>
                <a:lnTo>
                  <a:pt x="2439796" y="307771"/>
                </a:lnTo>
                <a:lnTo>
                  <a:pt x="2439796" y="435775"/>
                </a:lnTo>
                <a:lnTo>
                  <a:pt x="2407666" y="437959"/>
                </a:lnTo>
                <a:lnTo>
                  <a:pt x="2490469" y="437959"/>
                </a:lnTo>
                <a:lnTo>
                  <a:pt x="2490469" y="307771"/>
                </a:lnTo>
                <a:close/>
              </a:path>
              <a:path w="4443095" h="541654">
                <a:moveTo>
                  <a:pt x="2496946" y="209181"/>
                </a:moveTo>
                <a:lnTo>
                  <a:pt x="2233294" y="209181"/>
                </a:lnTo>
                <a:lnTo>
                  <a:pt x="2233294" y="271271"/>
                </a:lnTo>
                <a:lnTo>
                  <a:pt x="2492629" y="271271"/>
                </a:lnTo>
                <a:lnTo>
                  <a:pt x="2492629" y="316483"/>
                </a:lnTo>
                <a:lnTo>
                  <a:pt x="2765551" y="316483"/>
                </a:lnTo>
                <a:lnTo>
                  <a:pt x="2765551" y="256565"/>
                </a:lnTo>
                <a:lnTo>
                  <a:pt x="2496946" y="256565"/>
                </a:lnTo>
                <a:lnTo>
                  <a:pt x="2496946" y="209181"/>
                </a:lnTo>
                <a:close/>
              </a:path>
              <a:path w="4443095" h="541654">
                <a:moveTo>
                  <a:pt x="2627121" y="148716"/>
                </a:moveTo>
                <a:lnTo>
                  <a:pt x="2562352" y="148716"/>
                </a:lnTo>
                <a:lnTo>
                  <a:pt x="2561962" y="176290"/>
                </a:lnTo>
                <a:lnTo>
                  <a:pt x="2561857" y="181668"/>
                </a:lnTo>
                <a:lnTo>
                  <a:pt x="2561224" y="206998"/>
                </a:lnTo>
                <a:lnTo>
                  <a:pt x="2560262" y="232872"/>
                </a:lnTo>
                <a:lnTo>
                  <a:pt x="2559050" y="256565"/>
                </a:lnTo>
                <a:lnTo>
                  <a:pt x="2624454" y="256565"/>
                </a:lnTo>
                <a:lnTo>
                  <a:pt x="2625211" y="231030"/>
                </a:lnTo>
                <a:lnTo>
                  <a:pt x="2625931" y="204546"/>
                </a:lnTo>
                <a:lnTo>
                  <a:pt x="2626595" y="176290"/>
                </a:lnTo>
                <a:lnTo>
                  <a:pt x="2627121" y="148716"/>
                </a:lnTo>
                <a:close/>
              </a:path>
              <a:path w="4443095" h="541654">
                <a:moveTo>
                  <a:pt x="2738246" y="88798"/>
                </a:moveTo>
                <a:lnTo>
                  <a:pt x="2500249" y="88798"/>
                </a:lnTo>
                <a:lnTo>
                  <a:pt x="2500249" y="148716"/>
                </a:lnTo>
                <a:lnTo>
                  <a:pt x="2675128" y="148716"/>
                </a:lnTo>
                <a:lnTo>
                  <a:pt x="2675128" y="256565"/>
                </a:lnTo>
                <a:lnTo>
                  <a:pt x="2738246" y="256565"/>
                </a:lnTo>
                <a:lnTo>
                  <a:pt x="2738246" y="88798"/>
                </a:lnTo>
                <a:close/>
              </a:path>
              <a:path w="4443095" h="541654">
                <a:moveTo>
                  <a:pt x="2407666" y="124205"/>
                </a:moveTo>
                <a:lnTo>
                  <a:pt x="2340102" y="124205"/>
                </a:lnTo>
                <a:lnTo>
                  <a:pt x="2340102" y="209181"/>
                </a:lnTo>
                <a:lnTo>
                  <a:pt x="2407666" y="209181"/>
                </a:lnTo>
                <a:lnTo>
                  <a:pt x="2407666" y="124205"/>
                </a:lnTo>
                <a:close/>
              </a:path>
              <a:path w="4443095" h="541654">
                <a:moveTo>
                  <a:pt x="2285618" y="0"/>
                </a:moveTo>
                <a:lnTo>
                  <a:pt x="2275238" y="46884"/>
                </a:lnTo>
                <a:lnTo>
                  <a:pt x="2263155" y="91109"/>
                </a:lnTo>
                <a:lnTo>
                  <a:pt x="2249382" y="132677"/>
                </a:lnTo>
                <a:lnTo>
                  <a:pt x="2233929" y="171589"/>
                </a:lnTo>
                <a:lnTo>
                  <a:pt x="2249217" y="176290"/>
                </a:lnTo>
                <a:lnTo>
                  <a:pt x="2264029" y="181668"/>
                </a:lnTo>
                <a:lnTo>
                  <a:pt x="2278364" y="187725"/>
                </a:lnTo>
                <a:lnTo>
                  <a:pt x="2292222" y="194462"/>
                </a:lnTo>
                <a:lnTo>
                  <a:pt x="2299245" y="178841"/>
                </a:lnTo>
                <a:lnTo>
                  <a:pt x="2306208" y="161924"/>
                </a:lnTo>
                <a:lnTo>
                  <a:pt x="2313100" y="143713"/>
                </a:lnTo>
                <a:lnTo>
                  <a:pt x="2319908" y="124205"/>
                </a:lnTo>
                <a:lnTo>
                  <a:pt x="2486025" y="124205"/>
                </a:lnTo>
                <a:lnTo>
                  <a:pt x="2486025" y="62102"/>
                </a:lnTo>
                <a:lnTo>
                  <a:pt x="2338451" y="62102"/>
                </a:lnTo>
                <a:lnTo>
                  <a:pt x="2341709" y="49916"/>
                </a:lnTo>
                <a:lnTo>
                  <a:pt x="2344991" y="37322"/>
                </a:lnTo>
                <a:lnTo>
                  <a:pt x="2348273" y="24323"/>
                </a:lnTo>
                <a:lnTo>
                  <a:pt x="2351531" y="10921"/>
                </a:lnTo>
                <a:lnTo>
                  <a:pt x="2285618" y="0"/>
                </a:lnTo>
                <a:close/>
              </a:path>
              <a:path w="4443095" h="541654">
                <a:moveTo>
                  <a:pt x="2627756" y="2158"/>
                </a:moveTo>
                <a:lnTo>
                  <a:pt x="2562352" y="2158"/>
                </a:lnTo>
                <a:lnTo>
                  <a:pt x="2561923" y="23724"/>
                </a:lnTo>
                <a:lnTo>
                  <a:pt x="2561810" y="49916"/>
                </a:lnTo>
                <a:lnTo>
                  <a:pt x="2561923" y="67040"/>
                </a:lnTo>
                <a:lnTo>
                  <a:pt x="2562352" y="88798"/>
                </a:lnTo>
                <a:lnTo>
                  <a:pt x="2627756" y="88798"/>
                </a:lnTo>
                <a:lnTo>
                  <a:pt x="2627756" y="2158"/>
                </a:lnTo>
                <a:close/>
              </a:path>
              <a:path w="4443095" h="541654">
                <a:moveTo>
                  <a:pt x="3324351" y="228244"/>
                </a:moveTo>
                <a:lnTo>
                  <a:pt x="2798191" y="228244"/>
                </a:lnTo>
                <a:lnTo>
                  <a:pt x="2798191" y="308851"/>
                </a:lnTo>
                <a:lnTo>
                  <a:pt x="3324351" y="308851"/>
                </a:lnTo>
                <a:lnTo>
                  <a:pt x="3324351" y="228244"/>
                </a:lnTo>
                <a:close/>
              </a:path>
              <a:path w="4443095" h="541654">
                <a:moveTo>
                  <a:pt x="3659886" y="278358"/>
                </a:moveTo>
                <a:lnTo>
                  <a:pt x="3577716" y="278358"/>
                </a:lnTo>
                <a:lnTo>
                  <a:pt x="3577716" y="539267"/>
                </a:lnTo>
                <a:lnTo>
                  <a:pt x="3659886" y="539267"/>
                </a:lnTo>
                <a:lnTo>
                  <a:pt x="3659886" y="278358"/>
                </a:lnTo>
                <a:close/>
              </a:path>
              <a:path w="4443095" h="541654">
                <a:moveTo>
                  <a:pt x="3676522" y="109499"/>
                </a:moveTo>
                <a:lnTo>
                  <a:pt x="3584701" y="109499"/>
                </a:lnTo>
                <a:lnTo>
                  <a:pt x="3563995" y="150160"/>
                </a:lnTo>
                <a:lnTo>
                  <a:pt x="3538885" y="189510"/>
                </a:lnTo>
                <a:lnTo>
                  <a:pt x="3509370" y="227550"/>
                </a:lnTo>
                <a:lnTo>
                  <a:pt x="3475447" y="264278"/>
                </a:lnTo>
                <a:lnTo>
                  <a:pt x="3437115" y="299696"/>
                </a:lnTo>
                <a:lnTo>
                  <a:pt x="3394332" y="333829"/>
                </a:lnTo>
                <a:lnTo>
                  <a:pt x="3347212" y="366598"/>
                </a:lnTo>
                <a:lnTo>
                  <a:pt x="3365029" y="388658"/>
                </a:lnTo>
                <a:lnTo>
                  <a:pt x="3380216" y="407993"/>
                </a:lnTo>
                <a:lnTo>
                  <a:pt x="3392806" y="424605"/>
                </a:lnTo>
                <a:lnTo>
                  <a:pt x="3402838" y="438492"/>
                </a:lnTo>
                <a:lnTo>
                  <a:pt x="3443300" y="408819"/>
                </a:lnTo>
                <a:lnTo>
                  <a:pt x="3481019" y="377968"/>
                </a:lnTo>
                <a:lnTo>
                  <a:pt x="3515994" y="345941"/>
                </a:lnTo>
                <a:lnTo>
                  <a:pt x="3548227" y="312738"/>
                </a:lnTo>
                <a:lnTo>
                  <a:pt x="3577716" y="278358"/>
                </a:lnTo>
                <a:lnTo>
                  <a:pt x="3659886" y="278358"/>
                </a:lnTo>
                <a:lnTo>
                  <a:pt x="3659886" y="263105"/>
                </a:lnTo>
                <a:lnTo>
                  <a:pt x="3773875" y="263105"/>
                </a:lnTo>
                <a:lnTo>
                  <a:pt x="3771451" y="260921"/>
                </a:lnTo>
                <a:lnTo>
                  <a:pt x="3659886" y="260921"/>
                </a:lnTo>
                <a:lnTo>
                  <a:pt x="3659886" y="197192"/>
                </a:lnTo>
                <a:lnTo>
                  <a:pt x="3633723" y="197192"/>
                </a:lnTo>
                <a:lnTo>
                  <a:pt x="3645751" y="175880"/>
                </a:lnTo>
                <a:lnTo>
                  <a:pt x="3656885" y="154160"/>
                </a:lnTo>
                <a:lnTo>
                  <a:pt x="3667138" y="132032"/>
                </a:lnTo>
                <a:lnTo>
                  <a:pt x="3676522" y="109499"/>
                </a:lnTo>
                <a:close/>
              </a:path>
              <a:path w="4443095" h="541654">
                <a:moveTo>
                  <a:pt x="3773875" y="263105"/>
                </a:moveTo>
                <a:lnTo>
                  <a:pt x="3659886" y="263105"/>
                </a:lnTo>
                <a:lnTo>
                  <a:pt x="3698260" y="298686"/>
                </a:lnTo>
                <a:lnTo>
                  <a:pt x="3734587" y="333829"/>
                </a:lnTo>
                <a:lnTo>
                  <a:pt x="3767968" y="367623"/>
                </a:lnTo>
                <a:lnTo>
                  <a:pt x="3799301" y="400978"/>
                </a:lnTo>
                <a:lnTo>
                  <a:pt x="3828288" y="433590"/>
                </a:lnTo>
                <a:lnTo>
                  <a:pt x="3892041" y="370954"/>
                </a:lnTo>
                <a:lnTo>
                  <a:pt x="3851564" y="333802"/>
                </a:lnTo>
                <a:lnTo>
                  <a:pt x="3773875" y="263105"/>
                </a:lnTo>
                <a:close/>
              </a:path>
              <a:path w="4443095" h="541654">
                <a:moveTo>
                  <a:pt x="3714368" y="209715"/>
                </a:moveTo>
                <a:lnTo>
                  <a:pt x="3659886" y="260921"/>
                </a:lnTo>
                <a:lnTo>
                  <a:pt x="3771451" y="260921"/>
                </a:lnTo>
                <a:lnTo>
                  <a:pt x="3714368" y="209715"/>
                </a:lnTo>
                <a:close/>
              </a:path>
              <a:path w="4443095" h="541654">
                <a:moveTo>
                  <a:pt x="3870197" y="35407"/>
                </a:moveTo>
                <a:lnTo>
                  <a:pt x="3370198" y="35407"/>
                </a:lnTo>
                <a:lnTo>
                  <a:pt x="3370198" y="109499"/>
                </a:lnTo>
                <a:lnTo>
                  <a:pt x="3870197" y="109499"/>
                </a:lnTo>
                <a:lnTo>
                  <a:pt x="3870197" y="35407"/>
                </a:lnTo>
                <a:close/>
              </a:path>
              <a:path w="4443095" h="541654">
                <a:moveTo>
                  <a:pt x="4164330" y="448843"/>
                </a:moveTo>
                <a:lnTo>
                  <a:pt x="4170332" y="470631"/>
                </a:lnTo>
                <a:lnTo>
                  <a:pt x="4175775" y="491877"/>
                </a:lnTo>
                <a:lnTo>
                  <a:pt x="4180671" y="512579"/>
                </a:lnTo>
                <a:lnTo>
                  <a:pt x="4185031" y="532739"/>
                </a:lnTo>
                <a:lnTo>
                  <a:pt x="4234346" y="531989"/>
                </a:lnTo>
                <a:lnTo>
                  <a:pt x="4273708" y="530558"/>
                </a:lnTo>
                <a:lnTo>
                  <a:pt x="4322571" y="525652"/>
                </a:lnTo>
                <a:lnTo>
                  <a:pt x="4358130" y="508290"/>
                </a:lnTo>
                <a:lnTo>
                  <a:pt x="4377880" y="474992"/>
                </a:lnTo>
                <a:lnTo>
                  <a:pt x="4381162" y="452119"/>
                </a:lnTo>
                <a:lnTo>
                  <a:pt x="4253611" y="452119"/>
                </a:lnTo>
                <a:lnTo>
                  <a:pt x="4238035" y="451915"/>
                </a:lnTo>
                <a:lnTo>
                  <a:pt x="4217971" y="451300"/>
                </a:lnTo>
                <a:lnTo>
                  <a:pt x="4164330" y="448843"/>
                </a:lnTo>
                <a:close/>
              </a:path>
              <a:path w="4443095" h="541654">
                <a:moveTo>
                  <a:pt x="4381626" y="107861"/>
                </a:moveTo>
                <a:lnTo>
                  <a:pt x="4298822" y="107861"/>
                </a:lnTo>
                <a:lnTo>
                  <a:pt x="4298822" y="410171"/>
                </a:lnTo>
                <a:lnTo>
                  <a:pt x="4296009" y="428524"/>
                </a:lnTo>
                <a:lnTo>
                  <a:pt x="4287551" y="441632"/>
                </a:lnTo>
                <a:lnTo>
                  <a:pt x="4273426" y="449498"/>
                </a:lnTo>
                <a:lnTo>
                  <a:pt x="4253611" y="452119"/>
                </a:lnTo>
                <a:lnTo>
                  <a:pt x="4381162" y="452119"/>
                </a:lnTo>
                <a:lnTo>
                  <a:pt x="4381626" y="443941"/>
                </a:lnTo>
                <a:lnTo>
                  <a:pt x="4381626" y="107861"/>
                </a:lnTo>
                <a:close/>
              </a:path>
              <a:path w="4443095" h="541654">
                <a:moveTo>
                  <a:pt x="4224273" y="162877"/>
                </a:moveTo>
                <a:lnTo>
                  <a:pt x="3969385" y="162877"/>
                </a:lnTo>
                <a:lnTo>
                  <a:pt x="3969385" y="427608"/>
                </a:lnTo>
                <a:lnTo>
                  <a:pt x="4045585" y="427608"/>
                </a:lnTo>
                <a:lnTo>
                  <a:pt x="4045585" y="396011"/>
                </a:lnTo>
                <a:lnTo>
                  <a:pt x="4224273" y="396011"/>
                </a:lnTo>
                <a:lnTo>
                  <a:pt x="4224273" y="331190"/>
                </a:lnTo>
                <a:lnTo>
                  <a:pt x="4045585" y="331190"/>
                </a:lnTo>
                <a:lnTo>
                  <a:pt x="4045585" y="227698"/>
                </a:lnTo>
                <a:lnTo>
                  <a:pt x="4224273" y="227698"/>
                </a:lnTo>
                <a:lnTo>
                  <a:pt x="4224273" y="162877"/>
                </a:lnTo>
                <a:close/>
              </a:path>
              <a:path w="4443095" h="541654">
                <a:moveTo>
                  <a:pt x="4224273" y="227698"/>
                </a:moveTo>
                <a:lnTo>
                  <a:pt x="4147946" y="227698"/>
                </a:lnTo>
                <a:lnTo>
                  <a:pt x="4147946" y="331190"/>
                </a:lnTo>
                <a:lnTo>
                  <a:pt x="4224273" y="331190"/>
                </a:lnTo>
                <a:lnTo>
                  <a:pt x="4224273" y="227698"/>
                </a:lnTo>
                <a:close/>
              </a:path>
              <a:path w="4443095" h="541654">
                <a:moveTo>
                  <a:pt x="4442714" y="34874"/>
                </a:moveTo>
                <a:lnTo>
                  <a:pt x="3911091" y="34874"/>
                </a:lnTo>
                <a:lnTo>
                  <a:pt x="3911091" y="107861"/>
                </a:lnTo>
                <a:lnTo>
                  <a:pt x="4442714" y="107861"/>
                </a:lnTo>
                <a:lnTo>
                  <a:pt x="4442714" y="34874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88781" y="5806528"/>
            <a:ext cx="309245" cy="107314"/>
          </a:xfrm>
          <a:custGeom>
            <a:avLst/>
            <a:gdLst/>
            <a:ahLst/>
            <a:cxnLst/>
            <a:rect l="l" t="t" r="r" b="b"/>
            <a:pathLst>
              <a:path w="309245" h="107314">
                <a:moveTo>
                  <a:pt x="309118" y="0"/>
                </a:moveTo>
                <a:lnTo>
                  <a:pt x="251460" y="0"/>
                </a:lnTo>
                <a:lnTo>
                  <a:pt x="250580" y="10353"/>
                </a:lnTo>
                <a:lnTo>
                  <a:pt x="248523" y="19637"/>
                </a:lnTo>
                <a:lnTo>
                  <a:pt x="215138" y="48196"/>
                </a:lnTo>
                <a:lnTo>
                  <a:pt x="206089" y="46734"/>
                </a:lnTo>
                <a:lnTo>
                  <a:pt x="194183" y="42344"/>
                </a:lnTo>
                <a:lnTo>
                  <a:pt x="179419" y="35026"/>
                </a:lnTo>
                <a:lnTo>
                  <a:pt x="161798" y="24777"/>
                </a:lnTo>
                <a:lnTo>
                  <a:pt x="143631" y="14885"/>
                </a:lnTo>
                <a:lnTo>
                  <a:pt x="125904" y="7821"/>
                </a:lnTo>
                <a:lnTo>
                  <a:pt x="108630" y="3583"/>
                </a:lnTo>
                <a:lnTo>
                  <a:pt x="91821" y="2171"/>
                </a:lnTo>
                <a:lnTo>
                  <a:pt x="72604" y="3883"/>
                </a:lnTo>
                <a:lnTo>
                  <a:pt x="26670" y="29540"/>
                </a:lnTo>
                <a:lnTo>
                  <a:pt x="7620" y="62668"/>
                </a:lnTo>
                <a:lnTo>
                  <a:pt x="0" y="107302"/>
                </a:lnTo>
                <a:lnTo>
                  <a:pt x="57531" y="107302"/>
                </a:lnTo>
                <a:lnTo>
                  <a:pt x="60505" y="86568"/>
                </a:lnTo>
                <a:lnTo>
                  <a:pt x="67897" y="71761"/>
                </a:lnTo>
                <a:lnTo>
                  <a:pt x="79694" y="62878"/>
                </a:lnTo>
                <a:lnTo>
                  <a:pt x="95885" y="59918"/>
                </a:lnTo>
                <a:lnTo>
                  <a:pt x="104199" y="61092"/>
                </a:lnTo>
                <a:lnTo>
                  <a:pt x="114680" y="64614"/>
                </a:lnTo>
                <a:lnTo>
                  <a:pt x="127353" y="70484"/>
                </a:lnTo>
                <a:lnTo>
                  <a:pt x="142240" y="78701"/>
                </a:lnTo>
                <a:lnTo>
                  <a:pt x="163839" y="90262"/>
                </a:lnTo>
                <a:lnTo>
                  <a:pt x="183689" y="98521"/>
                </a:lnTo>
                <a:lnTo>
                  <a:pt x="201801" y="103478"/>
                </a:lnTo>
                <a:lnTo>
                  <a:pt x="218186" y="105130"/>
                </a:lnTo>
                <a:lnTo>
                  <a:pt x="237541" y="103359"/>
                </a:lnTo>
                <a:lnTo>
                  <a:pt x="283083" y="76796"/>
                </a:lnTo>
                <a:lnTo>
                  <a:pt x="301672" y="43432"/>
                </a:lnTo>
                <a:lnTo>
                  <a:pt x="306782" y="22974"/>
                </a:lnTo>
                <a:lnTo>
                  <a:pt x="309118" y="0"/>
                </a:lnTo>
                <a:close/>
              </a:path>
            </a:pathLst>
          </a:custGeom>
          <a:solidFill>
            <a:srgbClr val="B71C2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946</Words>
  <Application>Microsoft Office PowerPoint</Application>
  <PresentationFormat>寬螢幕</PresentationFormat>
  <Paragraphs>319</Paragraphs>
  <Slides>71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84" baseType="lpstr">
      <vt:lpstr>Arial MT</vt:lpstr>
      <vt:lpstr>Microsoft YaHei</vt:lpstr>
      <vt:lpstr>Microsoft YaHei UI</vt:lpstr>
      <vt:lpstr>SimSun</vt:lpstr>
      <vt:lpstr>Yu Gothic UI</vt:lpstr>
      <vt:lpstr>Microsoft JhengHei</vt:lpstr>
      <vt:lpstr>Calibri</vt:lpstr>
      <vt:lpstr>Microsoft Sans Serif</vt:lpstr>
      <vt:lpstr>Segoe UI Symbol</vt:lpstr>
      <vt:lpstr>Times New Roman</vt:lpstr>
      <vt:lpstr>Trebuchet MS</vt:lpstr>
      <vt:lpstr>Wingdings</vt:lpstr>
      <vt:lpstr>Office Theme</vt:lpstr>
      <vt:lpstr>PowerPoint 簡報</vt:lpstr>
      <vt:lpstr>PowerPoint 簡報</vt:lpstr>
      <vt:lpstr>心肺復甦術起源</vt:lpstr>
      <vt:lpstr>心肺復甦術發展歷史</vt:lpstr>
      <vt:lpstr>急救重要性</vt:lpstr>
      <vt:lpstr>PowerPoint 簡報</vt:lpstr>
      <vt:lpstr>PowerPoint 簡報</vt:lpstr>
      <vt:lpstr>PowerPoint 簡報</vt:lpstr>
      <vt:lpstr>PowerPoint 簡報</vt:lpstr>
      <vt:lpstr>時間與急救成功率</vt:lpstr>
      <vt:lpstr>PowerPoint 簡報</vt:lpstr>
      <vt:lpstr>PowerPoint 簡報</vt:lpstr>
      <vt:lpstr>當疑似心跳停止的患者，出現下列明顯缺 少生命徵象時</vt:lpstr>
      <vt:lpstr>PowerPoint 簡報</vt:lpstr>
      <vt:lpstr>PowerPoint 簡報</vt:lpstr>
      <vt:lpstr>心肺復甦術+AED操作方法</vt:lpstr>
      <vt:lpstr>PowerPoint 簡報</vt:lpstr>
      <vt:lpstr>Part 02</vt:lpstr>
      <vt:lpstr>叫叫-CAB-D</vt:lpstr>
      <vt:lpstr>Part 02</vt:lpstr>
      <vt:lpstr>Part 02</vt:lpstr>
      <vt:lpstr>Part 02</vt:lpstr>
      <vt:lpstr>叫叫-CAB-D</vt:lpstr>
      <vt:lpstr>叫叫-CAB-D</vt:lpstr>
      <vt:lpstr>PowerPoint 簡報</vt:lpstr>
      <vt:lpstr>叫叫-CAB-D</vt:lpstr>
      <vt:lpstr>PowerPoint 簡報</vt:lpstr>
      <vt:lpstr>PowerPoint 簡報</vt:lpstr>
      <vt:lpstr>Part 03</vt:lpstr>
      <vt:lpstr>PowerPoint 簡報</vt:lpstr>
      <vt:lpstr>Part 03</vt:lpstr>
      <vt:lpstr>PowerPoint 簡報</vt:lpstr>
      <vt:lpstr>Part 04</vt:lpstr>
      <vt:lpstr>Part 05</vt:lpstr>
      <vt:lpstr>PowerPoint 簡報</vt:lpstr>
      <vt:lpstr>叫叫-CAB-D</vt:lpstr>
      <vt:lpstr>PowerPoint 簡報</vt:lpstr>
      <vt:lpstr>叫叫-CAB-D</vt:lpstr>
      <vt:lpstr>叫叫-CAB-D</vt:lpstr>
      <vt:lpstr>叫叫-CAB-D</vt:lpstr>
      <vt:lpstr>Part 05</vt:lpstr>
      <vt:lpstr>PowerPoint 簡報</vt:lpstr>
      <vt:lpstr>PowerPoint 簡報</vt:lpstr>
      <vt:lpstr>PowerPoint 簡報</vt:lpstr>
      <vt:lpstr>PowerPoint 簡報</vt:lpstr>
      <vt:lpstr>提高CPR品質</vt:lpstr>
      <vt:lpstr>04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技術操作練習及測驗</vt:lpstr>
      <vt:lpstr>PowerPoint 簡報</vt:lpstr>
      <vt:lpstr>PowerPoint 簡報</vt:lpstr>
      <vt:lpstr>AED政策推廣及宣導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当图网 www.99ppt.com</dc:title>
  <dc:subject>CPR-文之禾工作室</dc:subject>
  <dc:creator>yolanda HSIN</dc:creator>
  <cp:lastModifiedBy>hc miaoli</cp:lastModifiedBy>
  <cp:revision>1</cp:revision>
  <cp:lastPrinted>2022-08-20T06:11:03Z</cp:lastPrinted>
  <dcterms:created xsi:type="dcterms:W3CDTF">2022-08-20T06:08:19Z</dcterms:created>
  <dcterms:modified xsi:type="dcterms:W3CDTF">2022-08-20T06:11:28Z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2022-07-19T00:00:00Z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2022-08-20T00:00:00Z</vt:filetime>
  </property>
</Properties>
</file>