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大概瞭解一下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	PowerPoint經驗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	Google 系列經驗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	Yt 使用頻率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	TikTok使用頻率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進入進度説明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25d4b8be23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25d4b8be23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複製幻燈片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添加 SmartArt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SmartArt 設計裏面有批量更改的功能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單獨也可以【調整顔色，框架，移動】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添加動畫 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AutoNum type="romanLcPeriod"/>
            </a:pPr>
            <a:r>
              <a:rPr lang="zh-TW"/>
              <a:t>動畫方向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AutoNum type="romanLcPeriod"/>
            </a:pPr>
            <a:r>
              <a:rPr lang="zh-TW"/>
              <a:t>動畫序列</a:t>
            </a:r>
            <a:endParaRPr/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逐步-一個個 </a:t>
            </a:r>
            <a:endParaRPr/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整批-一個個一起 或 </a:t>
            </a:r>
            <a:endParaRPr/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當作一個-整個是一個圖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AutoNum type="romanLcPeriod"/>
            </a:pPr>
            <a:r>
              <a:rPr lang="zh-TW"/>
              <a:t>調整持續時間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AutoNum type="romanLcPeriod"/>
            </a:pPr>
            <a:r>
              <a:rPr lang="zh-TW"/>
              <a:t>調整延遲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25d4b8be2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25d4b8be2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複製幻燈片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添加 SmartArt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添加世界地圖 【世界地圖】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添加放大鏡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移動動畫 飛行路徑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動畫窗格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加入地圖放大鏡淡出，變更排序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淡入台灣地圖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25d4b8be23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25d4b8be23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chemeClr val="dk1"/>
                </a:solidFill>
              </a:rPr>
              <a:t>添加圖片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zh-TW">
                <a:solidFill>
                  <a:schemeClr val="dk1"/>
                </a:solidFill>
              </a:rPr>
              <a:t>添加文字方塊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zh-TW">
                <a:solidFill>
                  <a:schemeClr val="dk1"/>
                </a:solidFill>
              </a:rPr>
              <a:t>使用文字藝術師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25d4b8be23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25d4b8be23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chemeClr val="dk1"/>
                </a:solidFill>
              </a:rPr>
              <a:t>添加圖片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zh-TW">
                <a:solidFill>
                  <a:schemeClr val="dk1"/>
                </a:solidFill>
              </a:rPr>
              <a:t>添加文字方塊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zh-TW">
                <a:solidFill>
                  <a:schemeClr val="dk1"/>
                </a:solidFill>
              </a:rPr>
              <a:t>添加圖片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zh-TW">
                <a:solidFill>
                  <a:schemeClr val="dk1"/>
                </a:solidFill>
              </a:rPr>
              <a:t>添加文字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zh-TW">
                <a:solidFill>
                  <a:schemeClr val="dk1"/>
                </a:solidFill>
              </a:rPr>
              <a:t>合并圖層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zh-TW">
                <a:solidFill>
                  <a:schemeClr val="dk1"/>
                </a:solidFill>
              </a:rPr>
              <a:t>添加文字方塊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zh-TW">
                <a:solidFill>
                  <a:schemeClr val="dk1"/>
                </a:solidFill>
              </a:rPr>
              <a:t>添加圖片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zh-TW">
                <a:solidFill>
                  <a:schemeClr val="dk1"/>
                </a:solidFill>
              </a:rPr>
              <a:t>添加文字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zh-TW">
                <a:solidFill>
                  <a:schemeClr val="dk1"/>
                </a:solidFill>
              </a:rPr>
              <a:t>挖空文字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zh-TW">
                <a:solidFill>
                  <a:schemeClr val="dk1"/>
                </a:solidFill>
              </a:rPr>
              <a:t>使用對齊工具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zh-TW">
                <a:solidFill>
                  <a:schemeClr val="dk1"/>
                </a:solidFill>
              </a:rPr>
              <a:t>添加圖片做為背景移動感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25d4b8be23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25d4b8be23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chemeClr val="dk1"/>
                </a:solidFill>
              </a:rPr>
              <a:t>添加圖片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zh-TW">
                <a:solidFill>
                  <a:schemeClr val="dk1"/>
                </a:solidFill>
              </a:rPr>
              <a:t>去背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zh-TW">
                <a:solidFill>
                  <a:schemeClr val="dk1"/>
                </a:solidFill>
              </a:rPr>
              <a:t>添加文字方塊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zh-TW">
                <a:solidFill>
                  <a:schemeClr val="dk1"/>
                </a:solidFill>
              </a:rPr>
              <a:t>靠右后添加對應圖片符號【</a:t>
            </a:r>
            <a:r>
              <a:rPr lang="zh-TW" sz="1000">
                <a:solidFill>
                  <a:schemeClr val="dk1"/>
                </a:solidFill>
              </a:rPr>
              <a:t>Wingdings 3</a:t>
            </a:r>
            <a:r>
              <a:rPr lang="zh-TW">
                <a:solidFill>
                  <a:schemeClr val="dk1"/>
                </a:solidFill>
              </a:rPr>
              <a:t>】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25d4b8be23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25d4b8be23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套用單頁模板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介紹coolors 色票網站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劃綫 改爲漸變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畫園 加綫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對齊 改色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加齒輪 去背 加路徑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加動畫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25d4b8be23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25d4b8be23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附加課程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	畫關係圖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	相冊添加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	相冊配音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	添加背景音樂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共享文件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Google 文檔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Google drive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Google 共同編輯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ccadf8c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4ccadf8c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4ccadf8cf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4ccadf8cf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共用功能</a:t>
            </a:r>
            <a:br>
              <a:rPr lang="zh-TW"/>
            </a:br>
            <a:r>
              <a:rPr lang="zh-TW"/>
              <a:t>知道連結， 加入賬號權限</a:t>
            </a:r>
            <a:br>
              <a:rPr lang="zh-TW"/>
            </a:br>
            <a:r>
              <a:rPr lang="zh-TW"/>
              <a:t>生成 QRCode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4ccadf8cf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4ccadf8cf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版本管理</a:t>
            </a:r>
            <a:br>
              <a:rPr lang="zh-TW"/>
            </a:br>
            <a:r>
              <a:rPr lang="zh-TW"/>
              <a:t>大家上傳娛樂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4b88421cd2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4b88421cd2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4ccad834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4ccad834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4ccad83429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4ccad83429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Canva </a:t>
            </a:r>
            <a:r>
              <a:rPr lang="zh-TW"/>
              <a:t>包含很多的圖像編輯功能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桌面下載設計</a:t>
            </a:r>
            <a:br>
              <a:rPr lang="zh-TW"/>
            </a:br>
            <a:r>
              <a:rPr lang="zh-TW"/>
              <a:t>照片拼貼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思維圖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ccad8342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4ccad8342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ctrl </a:t>
            </a:r>
            <a:r>
              <a:rPr lang="zh-TW"/>
              <a:t>連點可以調整圖層， 或是 點選位置【選到圖層】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ctrl + 滾輪 也有檢視畫面大小的調整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【若開通PRO】左上角可以直接調整影片調整尺寸【有fb，IG，Youtube等等】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4ccad83429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4ccad83429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在</a:t>
            </a:r>
            <a:r>
              <a:rPr lang="zh-TW"/>
              <a:t>所有的圖層中都可以點選【位置】【排列】使用一些標準位置，的選項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shift 可以多選【置中演示】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選擇元素添加素材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4ccad83429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4ccad83429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chemeClr val="dk1"/>
                </a:solidFill>
              </a:rPr>
              <a:t>【可選標題或是内文】</a:t>
            </a:r>
            <a:r>
              <a:rPr lang="zh-TW">
                <a:solidFill>
                  <a:schemeClr val="dk1"/>
                </a:solidFill>
              </a:rPr>
              <a:t>添加文字特效圖層	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chemeClr val="dk1"/>
                </a:solidFill>
              </a:rPr>
              <a:t>複製可按住 alt 案件就可以直接拖拉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chemeClr val="dk1"/>
                </a:solidFill>
              </a:rPr>
              <a:t>其實每個文字通過調整都能做出特殊的效果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4ccad83429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4ccad83429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zh-TW">
                <a:solidFill>
                  <a:schemeClr val="dk1"/>
                </a:solidFill>
              </a:rPr>
              <a:t>圖片上傳后，能夠使用編輯裁切， 或是上效果調整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4ccad83429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4ccad83429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增加reel 模板</a:t>
            </a:r>
            <a:br>
              <a:rPr lang="zh-TW"/>
            </a:br>
            <a:r>
              <a:rPr lang="zh-TW"/>
              <a:t>使用大量建立</a:t>
            </a:r>
            <a:br>
              <a:rPr lang="zh-TW"/>
            </a:br>
            <a:r>
              <a:rPr lang="zh-TW"/>
              <a:t>添加 chatGPT 產生語錄</a:t>
            </a:r>
            <a:br>
              <a:rPr lang="zh-TW"/>
            </a:br>
            <a:r>
              <a:rPr lang="zh-TW"/>
              <a:t>創建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轉職小編可以從Canva做起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25d4b8be23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25d4b8be23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e37180a05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e37180a05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>
                <a:solidFill>
                  <a:schemeClr val="dk1"/>
                </a:solidFill>
              </a:rPr>
              <a:t>點擊設計添加範本， 【順便提及網路免費範本下載， 且請他們先去尋找資訊】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點擊添加標題，副標題 【簡單的描述主軸，或講者訊息】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>
                <a:solidFill>
                  <a:schemeClr val="dk1"/>
                </a:solidFill>
              </a:rPr>
              <a:t>添加標題 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zh-TW">
                <a:solidFill>
                  <a:schemeClr val="dk1"/>
                </a:solidFill>
              </a:rPr>
              <a:t>title：簡報與影音設計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AutoNum type="romanLcPeriod"/>
            </a:pPr>
            <a:r>
              <a:rPr lang="zh-TW">
                <a:solidFill>
                  <a:schemeClr val="dk1"/>
                </a:solidFill>
              </a:rPr>
              <a:t>ex 單位-誰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調整字形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25d4b8be2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25d4b8be2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 sz="15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套用設計</a:t>
            </a:r>
            <a:endParaRPr sz="15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Georgia"/>
              <a:buAutoNum type="arabicPeriod"/>
            </a:pPr>
            <a:r>
              <a:rPr lang="zh-TW" sz="15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選擇顔色，調整色票</a:t>
            </a:r>
            <a:endParaRPr sz="15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25d4b8be2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25d4b8be2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 sz="15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簡報秀出來，無論內容多好，字型仍是給受眾最直接的感受！</a:t>
            </a:r>
            <a:endParaRPr sz="15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Georgia"/>
              <a:buAutoNum type="alphaLcPeriod"/>
            </a:pPr>
            <a:r>
              <a:rPr lang="zh-TW" sz="15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下載google drive 的字體</a:t>
            </a:r>
            <a:endParaRPr sz="15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Georgia"/>
              <a:buAutoNum type="alphaLcPeriod"/>
            </a:pPr>
            <a:r>
              <a:rPr lang="zh-TW" sz="15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安裝</a:t>
            </a:r>
            <a:endParaRPr sz="15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500"/>
              <a:buFont typeface="Georgia"/>
              <a:buAutoNum type="alphaLcPeriod"/>
            </a:pPr>
            <a:r>
              <a:rPr lang="zh-TW" sz="15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母版設定字體</a:t>
            </a:r>
            <a:endParaRPr sz="15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5d4b8be2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25d4b8be2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ChatGPT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產生 7 頁 文案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添加搜索圖片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圖片裁切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添加效果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25d4b8be2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25d4b8be2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ChatGPT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產生 7 頁 文案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添加搜索圖片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圖片裁切【</a:t>
            </a:r>
            <a:r>
              <a:rPr lang="zh-TW"/>
              <a:t>圖片雙擊出現</a:t>
            </a:r>
            <a:r>
              <a:rPr lang="zh-TW"/>
              <a:t>】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添加</a:t>
            </a:r>
            <a:r>
              <a:rPr lang="zh-TW"/>
              <a:t>圖片</a:t>
            </a:r>
            <a:r>
              <a:rPr lang="zh-TW"/>
              <a:t>效果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添加文字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添加動畫【出現】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效果選項-設置逐詞出現【聲音：打字機】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添加 logo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利用母片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自行設計母片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變更背景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保存設計的母片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5d4b8be2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25d4b8be2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新增幻燈片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右鍵版面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添加内容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空行縮排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添加圖片【本機 台灣地圖】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t/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25d4b8be2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25d4b8be2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zh-TW"/>
              <a:t>複製</a:t>
            </a:r>
            <a:r>
              <a:rPr lang="zh-TW"/>
              <a:t>幻燈片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ctrl </a:t>
            </a:r>
            <a:r>
              <a:rPr lang="zh-TW"/>
              <a:t>按住 能複製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分兩部分 添加不同特效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AutoNum type="romanLcPeriod"/>
            </a:pPr>
            <a:r>
              <a:rPr lang="zh-TW"/>
              <a:t>飛入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AutoNum type="romanLcPeriod"/>
            </a:pPr>
            <a:r>
              <a:rPr lang="zh-TW"/>
              <a:t>彈跳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説明動畫窗格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AutoNum type="romanLcPeriod"/>
            </a:pPr>
            <a:r>
              <a:rPr lang="zh-TW"/>
              <a:t>可以拉動時間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zh-TW"/>
              <a:t>配置延遲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456025" y="1435400"/>
            <a:ext cx="8232000" cy="202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>
                <a:solidFill>
                  <a:srgbClr val="191B0E"/>
                </a:solidFill>
                <a:latin typeface="Arial"/>
                <a:ea typeface="Arial"/>
                <a:cs typeface="Arial"/>
                <a:sym typeface="Arial"/>
              </a:rPr>
              <a:t>簡報與影音動</a:t>
            </a:r>
            <a:r>
              <a:rPr lang="zh-TW" sz="6600">
                <a:solidFill>
                  <a:srgbClr val="191B0E"/>
                </a:solidFill>
                <a:latin typeface="Arial"/>
                <a:ea typeface="Arial"/>
                <a:cs typeface="Arial"/>
                <a:sym typeface="Arial"/>
              </a:rPr>
              <a:t>畫</a:t>
            </a:r>
            <a:r>
              <a:rPr lang="zh-TW" sz="6600">
                <a:solidFill>
                  <a:srgbClr val="191B0E"/>
                </a:solidFill>
                <a:latin typeface="Arial"/>
                <a:ea typeface="Arial"/>
                <a:cs typeface="Arial"/>
                <a:sym typeface="Arial"/>
              </a:rPr>
              <a:t>設計</a:t>
            </a:r>
            <a:endParaRPr sz="3200"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rgbClr val="191B0E"/>
                </a:solidFill>
                <a:latin typeface="Arial"/>
                <a:ea typeface="Arial"/>
                <a:cs typeface="Arial"/>
                <a:sym typeface="Arial"/>
              </a:rPr>
              <a:t>講師：游煥程</a:t>
            </a:r>
            <a:endParaRPr sz="2300">
              <a:solidFill>
                <a:srgbClr val="191B0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550" y="309000"/>
            <a:ext cx="8031701" cy="435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762550" y="613025"/>
            <a:ext cx="6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2413750" y="1305450"/>
            <a:ext cx="3908400" cy="2293200"/>
          </a:xfrm>
          <a:prstGeom prst="rect">
            <a:avLst/>
          </a:prstGeom>
          <a:noFill/>
          <a:ln cap="flat" cmpd="sng" w="1143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2"/>
          <p:cNvSpPr/>
          <p:nvPr/>
        </p:nvSpPr>
        <p:spPr>
          <a:xfrm>
            <a:off x="2193000" y="563825"/>
            <a:ext cx="355500" cy="4986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692" y="484000"/>
            <a:ext cx="7708618" cy="41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762550" y="613025"/>
            <a:ext cx="6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3"/>
          <p:cNvSpPr/>
          <p:nvPr/>
        </p:nvSpPr>
        <p:spPr>
          <a:xfrm>
            <a:off x="2413750" y="1305450"/>
            <a:ext cx="3908400" cy="2293200"/>
          </a:xfrm>
          <a:prstGeom prst="rect">
            <a:avLst/>
          </a:prstGeom>
          <a:noFill/>
          <a:ln cap="flat" cmpd="sng" w="1143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3"/>
          <p:cNvSpPr/>
          <p:nvPr/>
        </p:nvSpPr>
        <p:spPr>
          <a:xfrm>
            <a:off x="2193000" y="563825"/>
            <a:ext cx="355500" cy="4986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25" y="286125"/>
            <a:ext cx="8193950" cy="4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650" y="304800"/>
            <a:ext cx="7830398" cy="424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7650"/>
            <a:ext cx="9144000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675" y="304800"/>
            <a:ext cx="8015227" cy="434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25" y="304800"/>
            <a:ext cx="7994851" cy="433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375" y="363075"/>
            <a:ext cx="7123752" cy="385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Google </a:t>
            </a:r>
            <a:r>
              <a:rPr lang="zh-TW"/>
              <a:t>雲端共用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0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00" y="593725"/>
            <a:ext cx="8265252" cy="39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322" y="898525"/>
            <a:ext cx="4444406" cy="365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1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050" y="441500"/>
            <a:ext cx="7941902" cy="42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4625" y="800975"/>
            <a:ext cx="4039550" cy="384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預計進度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1448850" y="2085800"/>
            <a:ext cx="3709200" cy="24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1702"/>
              <a:t>•9:00	</a:t>
            </a:r>
            <a:endParaRPr sz="1702"/>
          </a:p>
          <a:p>
            <a:pPr indent="45720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1702"/>
              <a:t>PowerPoint</a:t>
            </a:r>
            <a:endParaRPr sz="1702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1702"/>
              <a:t>•12:00</a:t>
            </a:r>
            <a:endParaRPr sz="1702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1702"/>
              <a:t>	休息</a:t>
            </a:r>
            <a:endParaRPr sz="170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zh-TW" sz="1702"/>
              <a:t>•13:30  	</a:t>
            </a:r>
            <a:endParaRPr sz="1702"/>
          </a:p>
          <a:p>
            <a:pPr indent="45720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1702"/>
              <a:t>google 簡報</a:t>
            </a:r>
            <a:endParaRPr sz="1702"/>
          </a:p>
          <a:p>
            <a:pPr indent="45720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1702"/>
              <a:t>Canva</a:t>
            </a:r>
            <a:endParaRPr sz="1702"/>
          </a:p>
          <a:p>
            <a:pPr indent="45720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zh-TW" sz="1702"/>
              <a:t>TikTok</a:t>
            </a:r>
            <a:endParaRPr sz="1702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70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202"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6950" y="2318325"/>
            <a:ext cx="3937781" cy="26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Canva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50" y="600525"/>
            <a:ext cx="8046525" cy="37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600" y="342900"/>
            <a:ext cx="7986801" cy="34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5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00" y="830225"/>
            <a:ext cx="8177002" cy="348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6376" y="453975"/>
            <a:ext cx="2481675" cy="409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300" y="370775"/>
            <a:ext cx="8507400" cy="395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6"/>
          <p:cNvSpPr/>
          <p:nvPr/>
        </p:nvSpPr>
        <p:spPr>
          <a:xfrm>
            <a:off x="2191200" y="2160475"/>
            <a:ext cx="529800" cy="256500"/>
          </a:xfrm>
          <a:prstGeom prst="rect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654" y="704775"/>
            <a:ext cx="8042692" cy="373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8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75" y="418750"/>
            <a:ext cx="8549650" cy="43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9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共享文件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/>
              <a:t>https://drive.google.com/drive/folders/1v9OUTHJxcsVxwyUp5oAHXWiFJTmSkTtH?hl=zh-tw</a:t>
            </a:r>
            <a:endParaRPr/>
          </a:p>
        </p:txBody>
      </p:sp>
      <p:sp>
        <p:nvSpPr>
          <p:cNvPr id="306" name="Google Shape;306;p3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資源分享</a:t>
            </a:r>
            <a:endParaRPr/>
          </a:p>
        </p:txBody>
      </p:sp>
      <p:sp>
        <p:nvSpPr>
          <p:cNvPr id="307" name="Google Shape;307;p39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/>
        </p:nvSpPr>
        <p:spPr>
          <a:xfrm>
            <a:off x="762550" y="613025"/>
            <a:ext cx="6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25" y="320850"/>
            <a:ext cx="8086899" cy="41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/>
          <p:nvPr/>
        </p:nvSpPr>
        <p:spPr>
          <a:xfrm>
            <a:off x="2719525" y="1292225"/>
            <a:ext cx="5397000" cy="28461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5"/>
          <p:cNvSpPr/>
          <p:nvPr/>
        </p:nvSpPr>
        <p:spPr>
          <a:xfrm>
            <a:off x="1833125" y="483875"/>
            <a:ext cx="1410000" cy="6732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25" y="268500"/>
            <a:ext cx="8307874" cy="450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2000" y="574325"/>
            <a:ext cx="3478550" cy="322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/>
          <p:nvPr/>
        </p:nvSpPr>
        <p:spPr>
          <a:xfrm>
            <a:off x="328025" y="354725"/>
            <a:ext cx="8050200" cy="718200"/>
          </a:xfrm>
          <a:prstGeom prst="rect">
            <a:avLst/>
          </a:prstGeom>
          <a:noFill/>
          <a:ln cap="flat" cmpd="sng" w="762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25" y="255725"/>
            <a:ext cx="8185349" cy="443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7"/>
          <p:cNvSpPr txBox="1"/>
          <p:nvPr/>
        </p:nvSpPr>
        <p:spPr>
          <a:xfrm>
            <a:off x="762550" y="613025"/>
            <a:ext cx="6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7"/>
          <p:cNvSpPr/>
          <p:nvPr/>
        </p:nvSpPr>
        <p:spPr>
          <a:xfrm>
            <a:off x="1714500" y="523650"/>
            <a:ext cx="439200" cy="4896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17"/>
          <p:cNvPicPr preferRelativeResize="0"/>
          <p:nvPr/>
        </p:nvPicPr>
        <p:blipFill rotWithShape="1">
          <a:blip r:embed="rId4">
            <a:alphaModFix/>
          </a:blip>
          <a:srcRect b="66395" l="0" r="38518" t="0"/>
          <a:stretch/>
        </p:blipFill>
        <p:spPr>
          <a:xfrm>
            <a:off x="2871575" y="2571750"/>
            <a:ext cx="5945851" cy="17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/>
          <p:nvPr/>
        </p:nvSpPr>
        <p:spPr>
          <a:xfrm>
            <a:off x="5312800" y="3032050"/>
            <a:ext cx="388200" cy="1689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300" y="308750"/>
            <a:ext cx="8005752" cy="433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/>
        </p:nvSpPr>
        <p:spPr>
          <a:xfrm>
            <a:off x="762550" y="613025"/>
            <a:ext cx="6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8"/>
          <p:cNvSpPr/>
          <p:nvPr/>
        </p:nvSpPr>
        <p:spPr>
          <a:xfrm>
            <a:off x="6705975" y="802350"/>
            <a:ext cx="2001600" cy="20946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8"/>
          <p:cNvSpPr/>
          <p:nvPr/>
        </p:nvSpPr>
        <p:spPr>
          <a:xfrm>
            <a:off x="2044250" y="2238500"/>
            <a:ext cx="3597600" cy="16974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50" y="301000"/>
            <a:ext cx="8384299" cy="45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 txBox="1"/>
          <p:nvPr/>
        </p:nvSpPr>
        <p:spPr>
          <a:xfrm>
            <a:off x="762550" y="613025"/>
            <a:ext cx="6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2236775" y="3986425"/>
            <a:ext cx="3597600" cy="5070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50" y="279650"/>
            <a:ext cx="8390026" cy="45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762550" y="613025"/>
            <a:ext cx="6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0"/>
          <p:cNvSpPr/>
          <p:nvPr/>
        </p:nvSpPr>
        <p:spPr>
          <a:xfrm>
            <a:off x="344550" y="1087925"/>
            <a:ext cx="4052400" cy="3495000"/>
          </a:xfrm>
          <a:prstGeom prst="rect">
            <a:avLst/>
          </a:prstGeom>
          <a:noFill/>
          <a:ln cap="flat" cmpd="sng" w="1143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625" y="293100"/>
            <a:ext cx="8413450" cy="45573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 txBox="1"/>
          <p:nvPr/>
        </p:nvSpPr>
        <p:spPr>
          <a:xfrm>
            <a:off x="762550" y="613025"/>
            <a:ext cx="6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9458425" y="1703375"/>
            <a:ext cx="3908400" cy="2293200"/>
          </a:xfrm>
          <a:prstGeom prst="rect">
            <a:avLst/>
          </a:prstGeom>
          <a:noFill/>
          <a:ln cap="flat" cmpd="sng" w="1143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1"/>
          <p:cNvSpPr/>
          <p:nvPr/>
        </p:nvSpPr>
        <p:spPr>
          <a:xfrm>
            <a:off x="296625" y="563825"/>
            <a:ext cx="6600600" cy="5268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